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61" r:id="rId2"/>
    <p:sldId id="466" r:id="rId3"/>
    <p:sldId id="464" r:id="rId4"/>
    <p:sldId id="259" r:id="rId5"/>
    <p:sldId id="283" r:id="rId6"/>
    <p:sldId id="260" r:id="rId7"/>
    <p:sldId id="264" r:id="rId8"/>
    <p:sldId id="265" r:id="rId9"/>
    <p:sldId id="266" r:id="rId10"/>
    <p:sldId id="267" r:id="rId11"/>
    <p:sldId id="299" r:id="rId12"/>
    <p:sldId id="268" r:id="rId13"/>
    <p:sldId id="289" r:id="rId14"/>
    <p:sldId id="290" r:id="rId15"/>
    <p:sldId id="291" r:id="rId16"/>
    <p:sldId id="292" r:id="rId17"/>
    <p:sldId id="295" r:id="rId18"/>
    <p:sldId id="296" r:id="rId19"/>
    <p:sldId id="298" r:id="rId20"/>
    <p:sldId id="293" r:id="rId21"/>
    <p:sldId id="294" r:id="rId22"/>
    <p:sldId id="287" r:id="rId23"/>
    <p:sldId id="288" r:id="rId24"/>
    <p:sldId id="269" r:id="rId25"/>
    <p:sldId id="270" r:id="rId26"/>
    <p:sldId id="271" r:id="rId27"/>
    <p:sldId id="300" r:id="rId28"/>
    <p:sldId id="301" r:id="rId29"/>
    <p:sldId id="276" r:id="rId30"/>
    <p:sldId id="277" r:id="rId31"/>
    <p:sldId id="278" r:id="rId32"/>
    <p:sldId id="279" r:id="rId33"/>
    <p:sldId id="280" r:id="rId34"/>
    <p:sldId id="465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6" r:id="rId43"/>
    <p:sldId id="281" r:id="rId44"/>
  </p:sldIdLst>
  <p:sldSz cx="9906000" cy="6858000" type="A4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00CC"/>
    <a:srgbClr val="00CC66"/>
    <a:srgbClr val="CCFFCC"/>
    <a:srgbClr val="FF33CC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88" d="100"/>
          <a:sy n="88" d="100"/>
        </p:scale>
        <p:origin x="384" y="120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2FC6D2-1A74-4A53-806E-DE3A3B806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FD909-27D8-43B0-B960-5FECDFDA400F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D00E94F9-21C0-47EF-8E42-47015ED4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0F6B1AA0-6441-49F7-ADE2-F191943B3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3EAB80-7D94-46BF-8120-C8BD96F47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644F-EE8C-4299-8E0B-8748DCB191ED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F066320C-B3E5-4835-8006-1B9999090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494002DE-1863-454D-AECA-F5C0EDE28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E36F0E-3891-4D43-924E-F6FE15C0B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ED89-EFB1-485C-9261-9346195656A8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1494FFF3-C971-4980-BBD7-2B3C8156F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B1172BC-7AE6-4F5B-BDEC-19F2FF363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CE2506-DBC0-44F4-98CB-1D0815D97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5F201-59D1-4763-AE99-56170D8C89EB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DF91E24F-DC2F-492D-A88F-0B4B918B1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BFF999F8-50A6-4AB2-A3E0-2DEDF534B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174EC1-2E75-4C26-8B4A-AC38C7809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499BA3-2A16-4568-9D47-93A27AA40E68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7362E170-06B9-4970-9433-D30D7C6CA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ABB3D65-B4F5-4825-BEB0-2EC9EE0D7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33D308-B869-4CF5-B740-97AEEDD26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E9470-DE2A-4F01-96B1-1F5666495A3E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EA63BB57-771E-4E85-AC11-E09769957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3804AE5A-28AE-41A9-8089-82BCA39FF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5DABE4-2D77-4914-8977-4F2D313303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3F119-9098-4C4F-A836-F1C75C327E8D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5A42E650-D1C0-4B50-9DC9-3DFD8D592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1433BBDE-30EE-4D91-AB96-5639474CA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F69586-20EF-45D3-8DD0-D98F3822F4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9A672-7DE1-410A-BFE9-21C9D85BE9BA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DF3FD440-2592-412A-B768-6B3A11CD0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A4B28329-6333-4762-98A9-6A7D01911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263A96-CFEB-4364-9123-F9FB6B664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B6A2E-641C-4B4C-8930-1FDC2CBD78A4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35982610-70AC-4801-8606-B58CC71F0A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7834D86E-D707-4A13-899C-3EDA6439C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FBC1AB-7EFD-4BB5-B423-A4201D044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A83C3-CC98-4E4A-B508-79D3C3B2851B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E6152885-BEFA-46A4-A8EA-F2513F8A7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4A49A475-2936-4D16-B5A7-973CDACC3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3310E0-6CB6-4B18-A05A-E22583D0EC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9AD54-9B45-46D4-9B62-8CE00E8E33E1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B480D904-791C-464E-B5FA-E16D11C19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D6056EF5-7408-4DCE-9B3D-858F60DD1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511512-64F7-4F39-93B2-CA999766E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84402-3194-4903-9F11-E768B1CA752C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FEF4E50-F812-4DF3-A145-5976F9D77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72EE576-4738-401A-A3C4-FBCDA1EE2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0B9C02-3F9B-4510-880E-27DAEE08C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6047C-BAC3-4445-B771-DD726B9F46E3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120ADCC2-F065-4AD5-BEE5-509A665444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71967DCE-369E-490A-B07E-A80243759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246E4B-E100-4EAE-9772-0A84C52A8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28EC5-E717-40E3-9CFC-9F14417FE0BE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E844417F-DB53-49CA-9DFA-9C11CD016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0DFD8F83-FFDA-4B80-97E7-7F9A26F3A3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A7ED52-92DD-45D7-96EC-22DFCD34F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4C04D-76A4-4632-B071-F5DCF0BEC090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FEE47346-4E84-439D-8D3B-55EBD32F1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32D56646-3532-44BF-8683-BBEECA30C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586F74E-A25C-4F18-A392-0FFAB4154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6B7AF-6E97-4AC4-B34C-A283087016B6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42538445-1E79-42B3-84F9-B6105C31A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BEBA5C4B-F389-4A6F-BFB6-6494EFA71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CE9DEF-8FA5-4D8E-9E39-0737CDF7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E1B1-326D-40BB-968B-56A6917371DB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0CFB2E93-BA88-4C21-AE2A-C874631F6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77DEF761-2010-49AE-AB9D-710110D93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23389A-F4FB-4BDD-9A52-1A9D3DC3E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B107F-D534-480E-9378-BB32C0097EA0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4D8B1EE2-73D1-4AE9-9F67-C51D3F090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8C8BCE01-3D8A-4063-864A-3A6A6D73B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B2CC58-625F-46EB-9A83-6BE7D64A8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344F2-FA58-42D7-80AA-6B8CF9CF9E87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EE6A6992-9024-45FD-B471-8E4706F5F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9208B326-F7EC-4DF3-927B-2D6F49ABE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9163B1-A74E-4904-98D7-47FF6316ED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1A082-0883-4B0D-9C8A-FC03A225AB26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C63EFD76-60D1-4319-B358-7B7C07E80E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19E4E07E-9652-4258-A6D6-91986F400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0DA4CB-C75D-4FA9-A11A-505093D0A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80A8F-E4AA-442D-A442-A2E3AB5401EE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FBD4B57C-FF32-40AA-9448-4D3163D013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FEF40A92-A4A7-4A92-97CD-708A78383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DD8024-C5F0-4D1E-884B-BEA7B064B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41592-524B-4C92-9AB5-F62702AACDFE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65FE1C63-CDD0-4823-801C-0E2786D22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AE9C142F-023F-49B2-832B-CFA06A73E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029D09-015B-40C8-BFB7-5491AAD55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B6739-ADCC-4A71-ACDF-2E858E5A321D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CC9E2043-BAD9-4CFA-B046-034D56153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AD1EA7C5-3AA1-49E1-85D9-5B75CF5E0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A4EAD7-84CE-421D-BAFB-D8BF9E828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CD543-AC3A-47CA-84DF-9EBC644C1E94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4351B85A-B58A-439D-84C2-C2C63F1A4B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9A24C12E-3F64-4414-986B-185DEB917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F0EDCB-37FD-4042-B152-23761A665C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D3E34-476A-4E7D-A2A4-D9BCD68F6057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E67F9358-4727-42B2-8EAF-FD9D6254A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53E7A8DD-73D4-4DAE-A65E-A14746463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9C29CF-425C-4065-9C10-CE84C7DD8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D2D8F-8639-4DF9-B6A2-3C0159F5A0FD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349DB62E-1922-4FB3-A862-698079C9B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7BEEFF64-84CB-4BE8-AC06-486655969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7C0D6E-D3D9-4D7E-9577-6756069E7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CD8A5-65F9-49C7-A270-1ECA7578909A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3DED4B64-2302-40E7-A065-8AD354063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A13D919C-D2E4-4936-BDEE-CB5578032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0C2F38-B268-4E87-A4EF-C055C95CA2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68146-B954-46DE-9A79-80FAF58C4238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08E055CB-5018-4F45-9A1F-A3E2E652A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ECB02EF7-F1AD-4BF5-A83E-2BAD812AD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218B8C-9CF7-48CD-BFA8-439AF61677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417AA-221D-492C-8C93-4DB2B29856C5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7BB3CAE7-710F-4D4C-8126-8EF6B2CBE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E6F8773C-D5CD-4A46-A2C7-04FA70C41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D92CB6-1B2B-4D98-B535-69C6D7B2E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8BE59-3548-4411-9B79-539AB39183FD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3F016364-9C84-47B7-BE9D-4C82F0F44F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152EB2B-0893-49D4-B80B-E35B76F0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939E2A-ADBE-4D6A-BEFB-C243DAE34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A0D77-9C46-41EF-BE36-CC2CDF4E873C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C00A8CAE-A94E-40F1-9F83-F70B3B249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D28C496A-4FA0-4158-B664-765E68FA2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8F830D-7002-41AE-AD00-4A317F555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80408-9769-417A-AC55-B8766A7CE515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DB569F1E-AA6F-4A13-8B36-945818264B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340289C-A705-41AB-B861-B4945CF10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769C3-272B-449E-91E7-FC8DE7BFAE8F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979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5486B98-3D2B-48C6-B69E-39B57A4B2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03840-B734-41E1-83C7-F270F6A261CF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8D5F6A26-78DE-469A-A470-C275191E4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99E6F0AB-D67C-4629-9B17-04C236A19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F9749D-580D-440C-B0E4-398B98A13C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2CAAD-199D-4AAA-BD67-00EDEF73B2F3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93472BED-A50A-4C23-9F5A-81BF09A5E3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AE3C056-6E63-4C4E-BB6D-4B6A95E66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BBDC0C-1DD9-4802-BF9C-5FA0B208A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FB56E-B3EE-40E6-B80B-6373DADF8AF1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E71B13DB-E12B-4A6B-B338-75A7663F0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25E8CDE1-9526-4CF9-A7C0-799E35F68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A04CBE-2996-4179-AC8F-3C4D07BB1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4E253-FB1F-453A-80A5-357A65323D47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7E8FA6AC-B50D-40B0-9082-0DEF41DB7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DF42C402-C595-4CCE-AC56-5E2EECDC0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F9C8D5-F236-4221-B45B-CDA7D0F71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A5C79-BDE0-4FCC-A94F-7F4A9C7EAEE1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8FC2A28B-DE3C-42DC-B554-330D28EA7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47C71460-B6AD-4C65-B5EF-E83304C5C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Deletion on linked list: assume you are already at the element you want to delete (i.e. no need to search for it anymore), </a:t>
            </a:r>
          </a:p>
          <a:p>
            <a:r>
              <a:rPr lang="en-US" altLang="zh-TW"/>
              <a:t>if you know the preceding element (e.g. doubly linked list), then you only require O(1) time; otherwise, you have to spend O(n) time to locate it.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074C45-2471-4214-A6D3-DD9FC9F80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5541-FF14-4E83-ABB7-C708F8C053BC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3026D44F-5ABC-456B-A96F-750F98078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7D312150-5556-429C-9466-D4CC073CF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57" y="-1"/>
            <a:ext cx="912222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726A25-A645-4357-A721-FF8F3D9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9" y="114300"/>
            <a:ext cx="8915400" cy="7937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>
            <a:extLst>
              <a:ext uri="{FF2B5EF4-FFF2-40B4-BE49-F238E27FC236}">
                <a16:creationId xmlns:a16="http://schemas.microsoft.com/office/drawing/2014/main" id="{A6E02BAE-9D7E-4C04-8348-9D6AF199015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95301" y="1125538"/>
            <a:ext cx="9138973" cy="504031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9DCB9F-0320-4D2C-AE03-87F69AE7BC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0500" y="0"/>
            <a:ext cx="825500" cy="457200"/>
          </a:xfrm>
        </p:spPr>
        <p:txBody>
          <a:bodyPr/>
          <a:lstStyle>
            <a:lvl1pPr>
              <a:defRPr/>
            </a:lvl1pPr>
          </a:lstStyle>
          <a:p>
            <a:fld id="{201EFED2-882A-42D9-9C27-52E036E3B54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最短路徑於網路上之理論與應用</a:t>
            </a:r>
            <a:endParaRPr lang="en-US" altLang="zh-TW" sz="1600" dirty="0">
              <a:solidFill>
                <a:schemeClr val="accent2"/>
              </a:solidFill>
              <a:latin typeface="Arial Unicode MS" panose="020B0604020202020204" pitchFamily="34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61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Breadth_First_Search.pp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E75-347B-4BE0-A209-0D8C8F24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74511"/>
            <a:ext cx="8420100" cy="1470025"/>
          </a:xfrm>
        </p:spPr>
        <p:txBody>
          <a:bodyPr/>
          <a:lstStyle/>
          <a:p>
            <a:r>
              <a:rPr lang="en-US" altLang="zh-TW">
                <a:solidFill>
                  <a:schemeClr val="accent6"/>
                </a:solidFill>
              </a:rPr>
              <a:t>Theories &amp; Applications of Shortest Paths on Networks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8A0A-5932-4F00-ADB4-9990EF9F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63" y="2777127"/>
            <a:ext cx="7900307" cy="1752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ko-KR" sz="2400">
                <a:latin typeface="Tahoma" panose="020B0604030504040204" pitchFamily="34" charset="0"/>
                <a:ea typeface="Gulim" panose="020B0600000101010101" pitchFamily="34" charset="-127"/>
              </a:rPr>
              <a:t>by</a:t>
            </a:r>
          </a:p>
          <a:p>
            <a:pPr marL="342900" indent="-342900">
              <a:lnSpc>
                <a:spcPct val="80000"/>
              </a:lnSpc>
            </a:pPr>
            <a:endParaRPr lang="en-US" altLang="ko-KR" sz="2400"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sz="4400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 逸 琳 </a:t>
            </a:r>
            <a:br>
              <a:rPr lang="en-US" altLang="zh-TW" sz="4400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>
                <a:solidFill>
                  <a:srgbClr val="008000"/>
                </a:solidFill>
                <a:ea typeface="標楷體" panose="03000509000000000000" pitchFamily="65" charset="-120"/>
              </a:rPr>
              <a:t>I-Lin Wang</a:t>
            </a:r>
            <a:endParaRPr lang="zh-TW" altLang="en-US" sz="3200" b="1">
              <a:solidFill>
                <a:srgbClr val="008000"/>
              </a:solidFill>
              <a:ea typeface="標楷體" panose="03000509000000000000" pitchFamily="65" charset="-120"/>
            </a:endParaRPr>
          </a:p>
          <a:p>
            <a:pPr marL="342900" indent="-342900">
              <a:lnSpc>
                <a:spcPct val="80000"/>
              </a:lnSpc>
            </a:pPr>
            <a:endParaRPr lang="en-US" altLang="zh-TW" sz="2400" b="1" i="1">
              <a:latin typeface="Monotype Corsiva" panose="03010101010201010101" pitchFamily="66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ilinwang@mail.ncku.edu.tw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http://ilin.iim.ncku.edu.tw/ilin/</a:t>
            </a:r>
          </a:p>
          <a:p>
            <a:pPr marL="342900" indent="-342900">
              <a:lnSpc>
                <a:spcPct val="80000"/>
              </a:lnSpc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成功大學工業與資訊管理學系教授</a:t>
            </a:r>
            <a:b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2018/08/20-24 @ 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成功校區 物理二館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樓 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49323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  <a:endParaRPr lang="zh-TW" altLang="en-US" sz="2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579EC-19A9-4ED7-B430-67B8F1F10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65AE-2F1F-43AD-A93F-659853B4B12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D874FB-A6CD-4AEA-B3A1-0635721BED92}"/>
              </a:ext>
            </a:extLst>
          </p:cNvPr>
          <p:cNvSpPr txBox="1"/>
          <p:nvPr/>
        </p:nvSpPr>
        <p:spPr>
          <a:xfrm>
            <a:off x="996236" y="72479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/>
              <a:t>最短路徑於網路上之理論與應用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47068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投影片編號版面配置區 2">
            <a:extLst>
              <a:ext uri="{FF2B5EF4-FFF2-40B4-BE49-F238E27FC236}">
                <a16:creationId xmlns:a16="http://schemas.microsoft.com/office/drawing/2014/main" id="{E8D0293C-1848-48C7-BCAA-A3717D990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78D47-93BE-40E2-BA37-AAD86BDEEB4E}" type="slidenum">
              <a:rPr lang="zh-TW" altLang="en-US"/>
              <a:pPr/>
              <a:t>10</a:t>
            </a:fld>
            <a:endParaRPr lang="en-US" altLang="zh-TW"/>
          </a:p>
        </p:txBody>
      </p:sp>
      <p:grpSp>
        <p:nvGrpSpPr>
          <p:cNvPr id="112642" name="Group 2">
            <a:extLst>
              <a:ext uri="{FF2B5EF4-FFF2-40B4-BE49-F238E27FC236}">
                <a16:creationId xmlns:a16="http://schemas.microsoft.com/office/drawing/2014/main" id="{BD345AED-E298-4F2B-9D45-6593B68B6A9B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2957513"/>
            <a:ext cx="3657600" cy="457200"/>
            <a:chOff x="1632" y="2304"/>
            <a:chExt cx="2304" cy="288"/>
          </a:xfrm>
        </p:grpSpPr>
        <p:sp>
          <p:nvSpPr>
            <p:cNvPr id="112643" name="Rectangle 3">
              <a:extLst>
                <a:ext uri="{FF2B5EF4-FFF2-40B4-BE49-F238E27FC236}">
                  <a16:creationId xmlns:a16="http://schemas.microsoft.com/office/drawing/2014/main" id="{B8C76A05-E7FC-4D0F-B6B3-4001513B2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12644" name="Rectangle 4">
              <a:extLst>
                <a:ext uri="{FF2B5EF4-FFF2-40B4-BE49-F238E27FC236}">
                  <a16:creationId xmlns:a16="http://schemas.microsoft.com/office/drawing/2014/main" id="{AF2A54BC-063D-49D4-9D42-63FC0BA1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7B881F9D-5C50-462E-A0C6-12DF5847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2646" name="Oval 6">
              <a:extLst>
                <a:ext uri="{FF2B5EF4-FFF2-40B4-BE49-F238E27FC236}">
                  <a16:creationId xmlns:a16="http://schemas.microsoft.com/office/drawing/2014/main" id="{B186C117-7CB7-4991-AA47-EB97AA0E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391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2647" name="Line 7">
              <a:extLst>
                <a:ext uri="{FF2B5EF4-FFF2-40B4-BE49-F238E27FC236}">
                  <a16:creationId xmlns:a16="http://schemas.microsoft.com/office/drawing/2014/main" id="{08E49B02-1C26-4E6E-993A-6C76F50D4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400"/>
              <a:ext cx="43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12648" name="Group 8">
              <a:extLst>
                <a:ext uri="{FF2B5EF4-FFF2-40B4-BE49-F238E27FC236}">
                  <a16:creationId xmlns:a16="http://schemas.microsoft.com/office/drawing/2014/main" id="{B3E8ED47-835E-4AEB-A517-2FFC212B8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304"/>
              <a:ext cx="624" cy="288"/>
              <a:chOff x="2640" y="2304"/>
              <a:chExt cx="624" cy="288"/>
            </a:xfrm>
          </p:grpSpPr>
          <p:sp>
            <p:nvSpPr>
              <p:cNvPr id="112649" name="Rectangle 9">
                <a:extLst>
                  <a:ext uri="{FF2B5EF4-FFF2-40B4-BE49-F238E27FC236}">
                    <a16:creationId xmlns:a16="http://schemas.microsoft.com/office/drawing/2014/main" id="{8798F982-F3CF-4676-A0B7-574A1514C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2650" name="Line 10">
                <a:extLst>
                  <a:ext uri="{FF2B5EF4-FFF2-40B4-BE49-F238E27FC236}">
                    <a16:creationId xmlns:a16="http://schemas.microsoft.com/office/drawing/2014/main" id="{4C9D9287-959B-4016-845F-248E314A8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sp>
          <p:nvSpPr>
            <p:cNvPr id="112651" name="Rectangle 11">
              <a:extLst>
                <a:ext uri="{FF2B5EF4-FFF2-40B4-BE49-F238E27FC236}">
                  <a16:creationId xmlns:a16="http://schemas.microsoft.com/office/drawing/2014/main" id="{24644DD8-2402-43C6-BFDD-7B7FAD67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2652" name="Rectangle 12">
              <a:extLst>
                <a:ext uri="{FF2B5EF4-FFF2-40B4-BE49-F238E27FC236}">
                  <a16:creationId xmlns:a16="http://schemas.microsoft.com/office/drawing/2014/main" id="{4B2E1B50-8D65-421F-B535-320BF38F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grpSp>
          <p:nvGrpSpPr>
            <p:cNvPr id="112653" name="Group 13">
              <a:extLst>
                <a:ext uri="{FF2B5EF4-FFF2-40B4-BE49-F238E27FC236}">
                  <a16:creationId xmlns:a16="http://schemas.microsoft.com/office/drawing/2014/main" id="{56C334E3-22F2-43DA-882B-8900012C0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04"/>
              <a:ext cx="336" cy="288"/>
              <a:chOff x="4560" y="3120"/>
              <a:chExt cx="336" cy="288"/>
            </a:xfrm>
          </p:grpSpPr>
          <p:sp>
            <p:nvSpPr>
              <p:cNvPr id="112654" name="Rectangle 14">
                <a:extLst>
                  <a:ext uri="{FF2B5EF4-FFF2-40B4-BE49-F238E27FC236}">
                    <a16:creationId xmlns:a16="http://schemas.microsoft.com/office/drawing/2014/main" id="{DF86C76E-9327-41C6-9B95-8B7A060CE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2655" name="Oval 15">
                <a:extLst>
                  <a:ext uri="{FF2B5EF4-FFF2-40B4-BE49-F238E27FC236}">
                    <a16:creationId xmlns:a16="http://schemas.microsoft.com/office/drawing/2014/main" id="{687C1582-D29C-4016-B8E8-2EE219D62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3207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12656" name="Line 16">
              <a:extLst>
                <a:ext uri="{FF2B5EF4-FFF2-40B4-BE49-F238E27FC236}">
                  <a16:creationId xmlns:a16="http://schemas.microsoft.com/office/drawing/2014/main" id="{DA669553-10FE-4AA7-88D0-D26B8D1E3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96"/>
              <a:ext cx="43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112657" name="Text Box 17">
            <a:extLst>
              <a:ext uri="{FF2B5EF4-FFF2-40B4-BE49-F238E27FC236}">
                <a16:creationId xmlns:a16="http://schemas.microsoft.com/office/drawing/2014/main" id="{493EB888-0785-40C6-B8D0-86875D0E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2957514"/>
            <a:ext cx="838200" cy="46166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first</a:t>
            </a:r>
          </a:p>
        </p:txBody>
      </p:sp>
      <p:sp>
        <p:nvSpPr>
          <p:cNvPr id="112658" name="Line 18">
            <a:extLst>
              <a:ext uri="{FF2B5EF4-FFF2-40B4-BE49-F238E27FC236}">
                <a16:creationId xmlns:a16="http://schemas.microsoft.com/office/drawing/2014/main" id="{EB0DD464-1D6D-40A7-A9AF-710BE6EB3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318611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12659" name="Rectangle 19">
            <a:extLst>
              <a:ext uri="{FF2B5EF4-FFF2-40B4-BE49-F238E27FC236}">
                <a16:creationId xmlns:a16="http://schemas.microsoft.com/office/drawing/2014/main" id="{B36B8FAC-EFB6-49AC-995C-E3A28D95B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9742713" cy="793750"/>
          </a:xfrm>
        </p:spPr>
        <p:txBody>
          <a:bodyPr/>
          <a:lstStyle/>
          <a:p>
            <a:r>
              <a:rPr lang="en-US" altLang="zh-TW"/>
              <a:t>Operation:  Delete node 2 from the list</a:t>
            </a:r>
          </a:p>
        </p:txBody>
      </p:sp>
      <p:sp>
        <p:nvSpPr>
          <p:cNvPr id="112660" name="Rectangle 20">
            <a:extLst>
              <a:ext uri="{FF2B5EF4-FFF2-40B4-BE49-F238E27FC236}">
                <a16:creationId xmlns:a16="http://schemas.microsoft.com/office/drawing/2014/main" id="{31A451AE-3978-41DA-80FC-274A9656A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61" name="Rectangle 21">
            <a:extLst>
              <a:ext uri="{FF2B5EF4-FFF2-40B4-BE49-F238E27FC236}">
                <a16:creationId xmlns:a16="http://schemas.microsoft.com/office/drawing/2014/main" id="{BE6498D2-1B1B-4259-BDAA-2ED7E77C4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62" name="Rectangle 22">
            <a:extLst>
              <a:ext uri="{FF2B5EF4-FFF2-40B4-BE49-F238E27FC236}">
                <a16:creationId xmlns:a16="http://schemas.microsoft.com/office/drawing/2014/main" id="{D69B9ABD-8990-4571-9CDF-9A52FB8AA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63" name="Rectangle 23">
            <a:extLst>
              <a:ext uri="{FF2B5EF4-FFF2-40B4-BE49-F238E27FC236}">
                <a16:creationId xmlns:a16="http://schemas.microsoft.com/office/drawing/2014/main" id="{D2239EA8-0A41-4C48-818D-2AC1ECB9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64" name="Rectangle 24">
            <a:extLst>
              <a:ext uri="{FF2B5EF4-FFF2-40B4-BE49-F238E27FC236}">
                <a16:creationId xmlns:a16="http://schemas.microsoft.com/office/drawing/2014/main" id="{232EF30E-0809-48C7-8551-BD66423C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65" name="Rectangle 25">
            <a:extLst>
              <a:ext uri="{FF2B5EF4-FFF2-40B4-BE49-F238E27FC236}">
                <a16:creationId xmlns:a16="http://schemas.microsoft.com/office/drawing/2014/main" id="{49F62F47-F228-40F1-B176-E28606C1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66" name="Rectangle 26">
            <a:extLst>
              <a:ext uri="{FF2B5EF4-FFF2-40B4-BE49-F238E27FC236}">
                <a16:creationId xmlns:a16="http://schemas.microsoft.com/office/drawing/2014/main" id="{1AF1978D-9049-463C-A87E-FBF853825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67" name="Rectangle 27">
            <a:extLst>
              <a:ext uri="{FF2B5EF4-FFF2-40B4-BE49-F238E27FC236}">
                <a16:creationId xmlns:a16="http://schemas.microsoft.com/office/drawing/2014/main" id="{C6A4B377-CD87-4610-898D-7EA57814B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68" name="Rectangle 28">
            <a:extLst>
              <a:ext uri="{FF2B5EF4-FFF2-40B4-BE49-F238E27FC236}">
                <a16:creationId xmlns:a16="http://schemas.microsoft.com/office/drawing/2014/main" id="{8EA2A391-B630-41FF-83C9-C4BF7CCD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69" name="Rectangle 29">
            <a:extLst>
              <a:ext uri="{FF2B5EF4-FFF2-40B4-BE49-F238E27FC236}">
                <a16:creationId xmlns:a16="http://schemas.microsoft.com/office/drawing/2014/main" id="{3AFA1374-914C-4440-B078-5BD91158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2670" name="Rectangle 30">
            <a:extLst>
              <a:ext uri="{FF2B5EF4-FFF2-40B4-BE49-F238E27FC236}">
                <a16:creationId xmlns:a16="http://schemas.microsoft.com/office/drawing/2014/main" id="{DE4BD523-4D8F-4446-9F73-85548D5A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2671" name="Rectangle 31">
            <a:extLst>
              <a:ext uri="{FF2B5EF4-FFF2-40B4-BE49-F238E27FC236}">
                <a16:creationId xmlns:a16="http://schemas.microsoft.com/office/drawing/2014/main" id="{E6321BC0-1311-4BFE-95BE-C58329D6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2672" name="Rectangle 32">
            <a:extLst>
              <a:ext uri="{FF2B5EF4-FFF2-40B4-BE49-F238E27FC236}">
                <a16:creationId xmlns:a16="http://schemas.microsoft.com/office/drawing/2014/main" id="{3872E1CA-CD9F-4150-BDBF-63215004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8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2673" name="Rectangle 33">
            <a:extLst>
              <a:ext uri="{FF2B5EF4-FFF2-40B4-BE49-F238E27FC236}">
                <a16:creationId xmlns:a16="http://schemas.microsoft.com/office/drawing/2014/main" id="{9721BE2D-61FE-4BA6-A7B8-4D3FD7200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2674" name="Rectangle 34">
            <a:extLst>
              <a:ext uri="{FF2B5EF4-FFF2-40B4-BE49-F238E27FC236}">
                <a16:creationId xmlns:a16="http://schemas.microsoft.com/office/drawing/2014/main" id="{657019DD-F65D-4509-A301-85D9D35E2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2675" name="Rectangle 35">
            <a:extLst>
              <a:ext uri="{FF2B5EF4-FFF2-40B4-BE49-F238E27FC236}">
                <a16:creationId xmlns:a16="http://schemas.microsoft.com/office/drawing/2014/main" id="{7CB58A06-6ABF-4A87-9384-776C218E9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2676" name="Rectangle 36">
            <a:extLst>
              <a:ext uri="{FF2B5EF4-FFF2-40B4-BE49-F238E27FC236}">
                <a16:creationId xmlns:a16="http://schemas.microsoft.com/office/drawing/2014/main" id="{E59D1D50-B903-4C45-9E3C-889FCF6F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2677" name="Rectangle 37">
            <a:extLst>
              <a:ext uri="{FF2B5EF4-FFF2-40B4-BE49-F238E27FC236}">
                <a16:creationId xmlns:a16="http://schemas.microsoft.com/office/drawing/2014/main" id="{3C1303C6-8774-4ECD-9212-44BE91B82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2678" name="Rectangle 38">
            <a:extLst>
              <a:ext uri="{FF2B5EF4-FFF2-40B4-BE49-F238E27FC236}">
                <a16:creationId xmlns:a16="http://schemas.microsoft.com/office/drawing/2014/main" id="{042C0C5B-32C9-463E-A606-FAA897B2E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12679" name="Rectangle 39">
            <a:extLst>
              <a:ext uri="{FF2B5EF4-FFF2-40B4-BE49-F238E27FC236}">
                <a16:creationId xmlns:a16="http://schemas.microsoft.com/office/drawing/2014/main" id="{B9ACF320-9CE9-4FE0-8126-CAE81B7F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112680" name="Text Box 40">
            <a:extLst>
              <a:ext uri="{FF2B5EF4-FFF2-40B4-BE49-F238E27FC236}">
                <a16:creationId xmlns:a16="http://schemas.microsoft.com/office/drawing/2014/main" id="{66597124-813B-4A31-A898-1D63F8C5C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1662114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Bucket</a:t>
            </a:r>
          </a:p>
        </p:txBody>
      </p:sp>
      <p:sp>
        <p:nvSpPr>
          <p:cNvPr id="112681" name="Oval 41">
            <a:extLst>
              <a:ext uri="{FF2B5EF4-FFF2-40B4-BE49-F238E27FC236}">
                <a16:creationId xmlns:a16="http://schemas.microsoft.com/office/drawing/2014/main" id="{F8E02AC5-7620-4AB0-AA2C-9662E619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2682" name="Oval 42">
            <a:extLst>
              <a:ext uri="{FF2B5EF4-FFF2-40B4-BE49-F238E27FC236}">
                <a16:creationId xmlns:a16="http://schemas.microsoft.com/office/drawing/2014/main" id="{2E1B43A1-8DEB-490F-A298-1BFE8F861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grpSp>
        <p:nvGrpSpPr>
          <p:cNvPr id="112683" name="Group 43">
            <a:extLst>
              <a:ext uri="{FF2B5EF4-FFF2-40B4-BE49-F238E27FC236}">
                <a16:creationId xmlns:a16="http://schemas.microsoft.com/office/drawing/2014/main" id="{54186E30-583A-45CD-B2BD-2C714AAF841A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2881313"/>
            <a:ext cx="5715000" cy="633412"/>
            <a:chOff x="1632" y="2256"/>
            <a:chExt cx="3600" cy="399"/>
          </a:xfrm>
        </p:grpSpPr>
        <p:grpSp>
          <p:nvGrpSpPr>
            <p:cNvPr id="112684" name="Group 44">
              <a:extLst>
                <a:ext uri="{FF2B5EF4-FFF2-40B4-BE49-F238E27FC236}">
                  <a16:creationId xmlns:a16="http://schemas.microsoft.com/office/drawing/2014/main" id="{DAE97979-0C12-4C5C-83DF-81F331F00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304"/>
              <a:ext cx="2304" cy="288"/>
              <a:chOff x="2928" y="2304"/>
              <a:chExt cx="2304" cy="288"/>
            </a:xfrm>
          </p:grpSpPr>
          <p:sp>
            <p:nvSpPr>
              <p:cNvPr id="112685" name="Rectangle 45">
                <a:extLst>
                  <a:ext uri="{FF2B5EF4-FFF2-40B4-BE49-F238E27FC236}">
                    <a16:creationId xmlns:a16="http://schemas.microsoft.com/office/drawing/2014/main" id="{F04B7A44-25B3-4DF4-8F54-E558D8B1A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12686" name="Rectangle 46">
                <a:extLst>
                  <a:ext uri="{FF2B5EF4-FFF2-40B4-BE49-F238E27FC236}">
                    <a16:creationId xmlns:a16="http://schemas.microsoft.com/office/drawing/2014/main" id="{E016B234-6A0C-4F24-9DDE-605FDB8DB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2687" name="Line 47">
                <a:extLst>
                  <a:ext uri="{FF2B5EF4-FFF2-40B4-BE49-F238E27FC236}">
                    <a16:creationId xmlns:a16="http://schemas.microsoft.com/office/drawing/2014/main" id="{1B9E4ABA-AB82-410B-8518-D82944F33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12688" name="Rectangle 48">
                <a:extLst>
                  <a:ext uri="{FF2B5EF4-FFF2-40B4-BE49-F238E27FC236}">
                    <a16:creationId xmlns:a16="http://schemas.microsoft.com/office/drawing/2014/main" id="{D1AA94BB-4460-4569-9394-4090A53FA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12689" name="Rectangle 49">
                <a:extLst>
                  <a:ext uri="{FF2B5EF4-FFF2-40B4-BE49-F238E27FC236}">
                    <a16:creationId xmlns:a16="http://schemas.microsoft.com/office/drawing/2014/main" id="{A8E301B1-1ADA-44C1-BDD8-33AF01D1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grpSp>
            <p:nvGrpSpPr>
              <p:cNvPr id="112690" name="Group 50">
                <a:extLst>
                  <a:ext uri="{FF2B5EF4-FFF2-40B4-BE49-F238E27FC236}">
                    <a16:creationId xmlns:a16="http://schemas.microsoft.com/office/drawing/2014/main" id="{07ECC045-3584-41AE-A660-C8E6B55C62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304"/>
                <a:ext cx="336" cy="288"/>
                <a:chOff x="4560" y="3120"/>
                <a:chExt cx="336" cy="288"/>
              </a:xfrm>
            </p:grpSpPr>
            <p:sp>
              <p:nvSpPr>
                <p:cNvPr id="112691" name="Rectangle 51">
                  <a:extLst>
                    <a:ext uri="{FF2B5EF4-FFF2-40B4-BE49-F238E27FC236}">
                      <a16:creationId xmlns:a16="http://schemas.microsoft.com/office/drawing/2014/main" id="{8567907E-E2B4-48CC-AB7A-5EBDAB276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3120"/>
                  <a:ext cx="336" cy="288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112692" name="Oval 52">
                  <a:extLst>
                    <a:ext uri="{FF2B5EF4-FFF2-40B4-BE49-F238E27FC236}">
                      <a16:creationId xmlns:a16="http://schemas.microsoft.com/office/drawing/2014/main" id="{A974ED59-5CAC-4831-8300-ACB508640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3207"/>
                  <a:ext cx="96" cy="96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12693" name="Rectangle 53">
                <a:extLst>
                  <a:ext uri="{FF2B5EF4-FFF2-40B4-BE49-F238E27FC236}">
                    <a16:creationId xmlns:a16="http://schemas.microsoft.com/office/drawing/2014/main" id="{70B96F02-583C-400C-878E-E87DCE25C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2694" name="Oval 54">
                <a:extLst>
                  <a:ext uri="{FF2B5EF4-FFF2-40B4-BE49-F238E27FC236}">
                    <a16:creationId xmlns:a16="http://schemas.microsoft.com/office/drawing/2014/main" id="{8206A069-4A5D-4710-BA15-0C5D432DA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2391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2695" name="Line 55">
                <a:extLst>
                  <a:ext uri="{FF2B5EF4-FFF2-40B4-BE49-F238E27FC236}">
                    <a16:creationId xmlns:a16="http://schemas.microsoft.com/office/drawing/2014/main" id="{332C8E4F-1E9B-4E2A-9172-54FE03E4B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sp>
          <p:nvSpPr>
            <p:cNvPr id="112696" name="Rectangle 56">
              <a:extLst>
                <a:ext uri="{FF2B5EF4-FFF2-40B4-BE49-F238E27FC236}">
                  <a16:creationId xmlns:a16="http://schemas.microsoft.com/office/drawing/2014/main" id="{BDEA6B7F-5DA1-4692-ACC9-257E5490A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56"/>
              <a:ext cx="1296" cy="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sp>
        <p:nvSpPr>
          <p:cNvPr id="112697" name="Oval 57">
            <a:extLst>
              <a:ext uri="{FF2B5EF4-FFF2-40B4-BE49-F238E27FC236}">
                <a16:creationId xmlns:a16="http://schemas.microsoft.com/office/drawing/2014/main" id="{9C275306-4F3B-471D-A094-0BA25FA1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2698" name="Oval 58">
            <a:extLst>
              <a:ext uri="{FF2B5EF4-FFF2-40B4-BE49-F238E27FC236}">
                <a16:creationId xmlns:a16="http://schemas.microsoft.com/office/drawing/2014/main" id="{27FD23DC-92FB-4E80-AC27-FCE23069C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2699" name="Oval 59">
            <a:extLst>
              <a:ext uri="{FF2B5EF4-FFF2-40B4-BE49-F238E27FC236}">
                <a16:creationId xmlns:a16="http://schemas.microsoft.com/office/drawing/2014/main" id="{E7E1C92F-AA15-4BFA-BB64-F95195D9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3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2700" name="Oval 60">
            <a:extLst>
              <a:ext uri="{FF2B5EF4-FFF2-40B4-BE49-F238E27FC236}">
                <a16:creationId xmlns:a16="http://schemas.microsoft.com/office/drawing/2014/main" id="{213D0994-CB51-47A9-B442-1400AABA5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63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2701" name="Oval 61">
            <a:extLst>
              <a:ext uri="{FF2B5EF4-FFF2-40B4-BE49-F238E27FC236}">
                <a16:creationId xmlns:a16="http://schemas.microsoft.com/office/drawing/2014/main" id="{F7B13F6D-32DF-4B79-A7F2-449E569D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2702" name="Oval 62">
            <a:extLst>
              <a:ext uri="{FF2B5EF4-FFF2-40B4-BE49-F238E27FC236}">
                <a16:creationId xmlns:a16="http://schemas.microsoft.com/office/drawing/2014/main" id="{BAF38E24-856D-429E-B553-5A7EE6D5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2703" name="Line 63">
            <a:extLst>
              <a:ext uri="{FF2B5EF4-FFF2-40B4-BE49-F238E27FC236}">
                <a16:creationId xmlns:a16="http://schemas.microsoft.com/office/drawing/2014/main" id="{72B81347-27C0-4E9C-BE3D-B4603C86A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4" y="1890713"/>
            <a:ext cx="1506537" cy="1033462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12705" name="Text Box 65">
            <a:extLst>
              <a:ext uri="{FF2B5EF4-FFF2-40B4-BE49-F238E27FC236}">
                <a16:creationId xmlns:a16="http://schemas.microsoft.com/office/drawing/2014/main" id="{98D7F2DB-7A04-4D8C-95D2-213573238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4024314"/>
            <a:ext cx="723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Delete the cells containing 2 plus the pointers </a:t>
            </a:r>
          </a:p>
        </p:txBody>
      </p:sp>
      <p:sp>
        <p:nvSpPr>
          <p:cNvPr id="112706" name="Text Box 66">
            <a:extLst>
              <a:ext uri="{FF2B5EF4-FFF2-40B4-BE49-F238E27FC236}">
                <a16:creationId xmlns:a16="http://schemas.microsoft.com/office/drawing/2014/main" id="{7C9CED65-9C04-4B16-A91C-AE002C36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4633914"/>
            <a:ext cx="716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Update the pointers on the doubly linked list.</a:t>
            </a:r>
          </a:p>
        </p:txBody>
      </p:sp>
      <p:grpSp>
        <p:nvGrpSpPr>
          <p:cNvPr id="112747" name="Group 107">
            <a:extLst>
              <a:ext uri="{FF2B5EF4-FFF2-40B4-BE49-F238E27FC236}">
                <a16:creationId xmlns:a16="http://schemas.microsoft.com/office/drawing/2014/main" id="{B9178793-9993-4661-A30A-AB60C897B081}"/>
              </a:ext>
            </a:extLst>
          </p:cNvPr>
          <p:cNvGrpSpPr>
            <a:grpSpLocks/>
          </p:cNvGrpSpPr>
          <p:nvPr/>
        </p:nvGrpSpPr>
        <p:grpSpPr bwMode="auto">
          <a:xfrm>
            <a:off x="3368676" y="1585913"/>
            <a:ext cx="3960813" cy="1338262"/>
            <a:chOff x="1882" y="999"/>
            <a:chExt cx="2495" cy="843"/>
          </a:xfrm>
        </p:grpSpPr>
        <p:sp>
          <p:nvSpPr>
            <p:cNvPr id="112704" name="Line 64">
              <a:extLst>
                <a:ext uri="{FF2B5EF4-FFF2-40B4-BE49-F238E27FC236}">
                  <a16:creationId xmlns:a16="http://schemas.microsoft.com/office/drawing/2014/main" id="{4CABF871-40E4-41A8-8805-80E3E2A7B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1191"/>
              <a:ext cx="1598" cy="65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12746" name="Group 106">
              <a:extLst>
                <a:ext uri="{FF2B5EF4-FFF2-40B4-BE49-F238E27FC236}">
                  <a16:creationId xmlns:a16="http://schemas.microsoft.com/office/drawing/2014/main" id="{9F6A49BB-0DB7-4AD6-8929-858EE5DED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999"/>
              <a:ext cx="2193" cy="843"/>
              <a:chOff x="1882" y="999"/>
              <a:chExt cx="2193" cy="843"/>
            </a:xfrm>
          </p:grpSpPr>
          <p:sp>
            <p:nvSpPr>
              <p:cNvPr id="112709" name="Rectangle 69">
                <a:extLst>
                  <a:ext uri="{FF2B5EF4-FFF2-40B4-BE49-F238E27FC236}">
                    <a16:creationId xmlns:a16="http://schemas.microsoft.com/office/drawing/2014/main" id="{4AF5D14F-3464-412C-9390-C28C051CF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999"/>
                <a:ext cx="288" cy="336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TW" altLang="en-US" sz="2400" b="1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12710" name="Line 70">
                <a:extLst>
                  <a:ext uri="{FF2B5EF4-FFF2-40B4-BE49-F238E27FC236}">
                    <a16:creationId xmlns:a16="http://schemas.microsoft.com/office/drawing/2014/main" id="{9AD8E474-3612-458F-8A73-99A14160A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1191"/>
                <a:ext cx="2049" cy="651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</p:grpSp>
      <p:sp>
        <p:nvSpPr>
          <p:cNvPr id="112711" name="Text Box 71">
            <a:extLst>
              <a:ext uri="{FF2B5EF4-FFF2-40B4-BE49-F238E27FC236}">
                <a16:creationId xmlns:a16="http://schemas.microsoft.com/office/drawing/2014/main" id="{856858C3-06C6-44D5-904F-0EE035D8B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5776914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The entire deletion takes </a:t>
            </a:r>
            <a:r>
              <a:rPr lang="en-US" altLang="zh-TW" sz="2400" b="1">
                <a:solidFill>
                  <a:srgbClr val="00339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O(1)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steps.</a:t>
            </a:r>
          </a:p>
        </p:txBody>
      </p:sp>
      <p:sp>
        <p:nvSpPr>
          <p:cNvPr id="112713" name="Rectangle 73">
            <a:extLst>
              <a:ext uri="{FF2B5EF4-FFF2-40B4-BE49-F238E27FC236}">
                <a16:creationId xmlns:a16="http://schemas.microsoft.com/office/drawing/2014/main" id="{2BDCB03C-BDEB-440F-9D44-04884899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2957513"/>
            <a:ext cx="533400" cy="457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grpSp>
        <p:nvGrpSpPr>
          <p:cNvPr id="112714" name="Group 74">
            <a:extLst>
              <a:ext uri="{FF2B5EF4-FFF2-40B4-BE49-F238E27FC236}">
                <a16:creationId xmlns:a16="http://schemas.microsoft.com/office/drawing/2014/main" id="{CD724BA1-FCDC-44F3-BC12-41EAB7556638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2957513"/>
            <a:ext cx="533400" cy="457200"/>
            <a:chOff x="4560" y="3120"/>
            <a:chExt cx="336" cy="288"/>
          </a:xfrm>
        </p:grpSpPr>
        <p:sp>
          <p:nvSpPr>
            <p:cNvPr id="112715" name="Rectangle 75">
              <a:extLst>
                <a:ext uri="{FF2B5EF4-FFF2-40B4-BE49-F238E27FC236}">
                  <a16:creationId xmlns:a16="http://schemas.microsoft.com/office/drawing/2014/main" id="{AF84048E-E0A1-45D3-82B7-815F095C8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2716" name="Oval 76">
              <a:extLst>
                <a:ext uri="{FF2B5EF4-FFF2-40B4-BE49-F238E27FC236}">
                  <a16:creationId xmlns:a16="http://schemas.microsoft.com/office/drawing/2014/main" id="{884A834F-A6D0-44D8-AE66-D6B7347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grpSp>
        <p:nvGrpSpPr>
          <p:cNvPr id="112717" name="Group 77">
            <a:extLst>
              <a:ext uri="{FF2B5EF4-FFF2-40B4-BE49-F238E27FC236}">
                <a16:creationId xmlns:a16="http://schemas.microsoft.com/office/drawing/2014/main" id="{5653CE0E-564B-4676-90CE-394C1BCE6A86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2957513"/>
            <a:ext cx="533400" cy="457200"/>
            <a:chOff x="4560" y="3120"/>
            <a:chExt cx="336" cy="288"/>
          </a:xfrm>
        </p:grpSpPr>
        <p:sp>
          <p:nvSpPr>
            <p:cNvPr id="112718" name="Rectangle 78">
              <a:extLst>
                <a:ext uri="{FF2B5EF4-FFF2-40B4-BE49-F238E27FC236}">
                  <a16:creationId xmlns:a16="http://schemas.microsoft.com/office/drawing/2014/main" id="{1F30DB71-14CA-4CE0-AB25-2257801F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2719" name="Oval 79">
              <a:extLst>
                <a:ext uri="{FF2B5EF4-FFF2-40B4-BE49-F238E27FC236}">
                  <a16:creationId xmlns:a16="http://schemas.microsoft.com/office/drawing/2014/main" id="{D543FAF7-F2D7-4AC4-A2F9-6C1240287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grpSp>
        <p:nvGrpSpPr>
          <p:cNvPr id="112720" name="Group 80">
            <a:extLst>
              <a:ext uri="{FF2B5EF4-FFF2-40B4-BE49-F238E27FC236}">
                <a16:creationId xmlns:a16="http://schemas.microsoft.com/office/drawing/2014/main" id="{CE183D4F-6E33-469D-AFF9-2C880E024C3E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2957513"/>
            <a:ext cx="1524000" cy="457200"/>
            <a:chOff x="2304" y="2112"/>
            <a:chExt cx="960" cy="288"/>
          </a:xfrm>
        </p:grpSpPr>
        <p:grpSp>
          <p:nvGrpSpPr>
            <p:cNvPr id="112721" name="Group 81">
              <a:extLst>
                <a:ext uri="{FF2B5EF4-FFF2-40B4-BE49-F238E27FC236}">
                  <a16:creationId xmlns:a16="http://schemas.microsoft.com/office/drawing/2014/main" id="{B57521CC-45F2-4C49-BB5D-DB570A187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112"/>
              <a:ext cx="624" cy="288"/>
              <a:chOff x="2640" y="2304"/>
              <a:chExt cx="624" cy="288"/>
            </a:xfrm>
          </p:grpSpPr>
          <p:sp>
            <p:nvSpPr>
              <p:cNvPr id="112722" name="Rectangle 82">
                <a:extLst>
                  <a:ext uri="{FF2B5EF4-FFF2-40B4-BE49-F238E27FC236}">
                    <a16:creationId xmlns:a16="http://schemas.microsoft.com/office/drawing/2014/main" id="{53808604-DE60-4C8F-8D2D-0139D62D0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2723" name="Line 83">
                <a:extLst>
                  <a:ext uri="{FF2B5EF4-FFF2-40B4-BE49-F238E27FC236}">
                    <a16:creationId xmlns:a16="http://schemas.microsoft.com/office/drawing/2014/main" id="{D7B62F25-4443-48EB-A6E6-75D1A2282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grpSp>
          <p:nvGrpSpPr>
            <p:cNvPr id="112724" name="Group 84">
              <a:extLst>
                <a:ext uri="{FF2B5EF4-FFF2-40B4-BE49-F238E27FC236}">
                  <a16:creationId xmlns:a16="http://schemas.microsoft.com/office/drawing/2014/main" id="{D48F1519-205A-4E89-9098-17F586B74B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12"/>
              <a:ext cx="624" cy="288"/>
              <a:chOff x="2304" y="2448"/>
              <a:chExt cx="624" cy="288"/>
            </a:xfrm>
          </p:grpSpPr>
          <p:sp>
            <p:nvSpPr>
              <p:cNvPr id="112725" name="Rectangle 85">
                <a:extLst>
                  <a:ext uri="{FF2B5EF4-FFF2-40B4-BE49-F238E27FC236}">
                    <a16:creationId xmlns:a16="http://schemas.microsoft.com/office/drawing/2014/main" id="{C90D8170-56E3-4EA7-91E9-00A72E9F4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2726" name="Line 86">
                <a:extLst>
                  <a:ext uri="{FF2B5EF4-FFF2-40B4-BE49-F238E27FC236}">
                    <a16:creationId xmlns:a16="http://schemas.microsoft.com/office/drawing/2014/main" id="{695F807A-3FB7-45D2-AFE7-0078DD4EE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</p:grpSp>
      <p:grpSp>
        <p:nvGrpSpPr>
          <p:cNvPr id="112734" name="Group 94">
            <a:extLst>
              <a:ext uri="{FF2B5EF4-FFF2-40B4-BE49-F238E27FC236}">
                <a16:creationId xmlns:a16="http://schemas.microsoft.com/office/drawing/2014/main" id="{51B2C31A-AFE9-4A0A-85DE-B11E61AC8F61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2957513"/>
            <a:ext cx="3581400" cy="533400"/>
            <a:chOff x="2304" y="2112"/>
            <a:chExt cx="2256" cy="336"/>
          </a:xfrm>
        </p:grpSpPr>
        <p:sp>
          <p:nvSpPr>
            <p:cNvPr id="112727" name="Rectangle 87">
              <a:extLst>
                <a:ext uri="{FF2B5EF4-FFF2-40B4-BE49-F238E27FC236}">
                  <a16:creationId xmlns:a16="http://schemas.microsoft.com/office/drawing/2014/main" id="{6996603E-9A33-48C4-AF28-BD21B86B2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12"/>
              <a:ext cx="177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grpSp>
          <p:nvGrpSpPr>
            <p:cNvPr id="112728" name="Group 88">
              <a:extLst>
                <a:ext uri="{FF2B5EF4-FFF2-40B4-BE49-F238E27FC236}">
                  <a16:creationId xmlns:a16="http://schemas.microsoft.com/office/drawing/2014/main" id="{DDAD7B24-8EE2-49D8-8ACB-24B0A8D5A4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12"/>
              <a:ext cx="336" cy="288"/>
              <a:chOff x="4560" y="3120"/>
              <a:chExt cx="336" cy="288"/>
            </a:xfrm>
          </p:grpSpPr>
          <p:sp>
            <p:nvSpPr>
              <p:cNvPr id="112729" name="Rectangle 89">
                <a:extLst>
                  <a:ext uri="{FF2B5EF4-FFF2-40B4-BE49-F238E27FC236}">
                    <a16:creationId xmlns:a16="http://schemas.microsoft.com/office/drawing/2014/main" id="{4E4243CA-BE34-449A-BF74-BD894586F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2730" name="Oval 90">
                <a:extLst>
                  <a:ext uri="{FF2B5EF4-FFF2-40B4-BE49-F238E27FC236}">
                    <a16:creationId xmlns:a16="http://schemas.microsoft.com/office/drawing/2014/main" id="{53F34FE8-67AD-4773-9583-E48CB8EB4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3207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grpSp>
          <p:nvGrpSpPr>
            <p:cNvPr id="112731" name="Group 91">
              <a:extLst>
                <a:ext uri="{FF2B5EF4-FFF2-40B4-BE49-F238E27FC236}">
                  <a16:creationId xmlns:a16="http://schemas.microsoft.com/office/drawing/2014/main" id="{B34E5045-256D-4602-BE61-50BF2E253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112"/>
              <a:ext cx="336" cy="288"/>
              <a:chOff x="4560" y="3120"/>
              <a:chExt cx="336" cy="288"/>
            </a:xfrm>
          </p:grpSpPr>
          <p:sp>
            <p:nvSpPr>
              <p:cNvPr id="112732" name="Rectangle 92">
                <a:extLst>
                  <a:ext uri="{FF2B5EF4-FFF2-40B4-BE49-F238E27FC236}">
                    <a16:creationId xmlns:a16="http://schemas.microsoft.com/office/drawing/2014/main" id="{FD27C635-D88B-4ED5-86EF-5A85A3D18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2733" name="Oval 93">
                <a:extLst>
                  <a:ext uri="{FF2B5EF4-FFF2-40B4-BE49-F238E27FC236}">
                    <a16:creationId xmlns:a16="http://schemas.microsoft.com/office/drawing/2014/main" id="{B128EA50-FD65-430E-91D8-BF790E863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3207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</p:grpSp>
      <p:grpSp>
        <p:nvGrpSpPr>
          <p:cNvPr id="112739" name="Group 99">
            <a:extLst>
              <a:ext uri="{FF2B5EF4-FFF2-40B4-BE49-F238E27FC236}">
                <a16:creationId xmlns:a16="http://schemas.microsoft.com/office/drawing/2014/main" id="{02B56A03-4C3E-4C7E-B3D0-B6A80C74E740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2957513"/>
            <a:ext cx="3581400" cy="457200"/>
            <a:chOff x="2304" y="2112"/>
            <a:chExt cx="2256" cy="288"/>
          </a:xfrm>
        </p:grpSpPr>
        <p:sp>
          <p:nvSpPr>
            <p:cNvPr id="112735" name="Rectangle 95">
              <a:extLst>
                <a:ext uri="{FF2B5EF4-FFF2-40B4-BE49-F238E27FC236}">
                  <a16:creationId xmlns:a16="http://schemas.microsoft.com/office/drawing/2014/main" id="{51287D70-0908-439F-BC13-922EE3683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12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2736" name="Line 96">
              <a:extLst>
                <a:ext uri="{FF2B5EF4-FFF2-40B4-BE49-F238E27FC236}">
                  <a16:creationId xmlns:a16="http://schemas.microsoft.com/office/drawing/2014/main" id="{2A816289-6F4A-41BF-B749-D540C806B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52"/>
              <a:ext cx="168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12737" name="Rectangle 97">
              <a:extLst>
                <a:ext uri="{FF2B5EF4-FFF2-40B4-BE49-F238E27FC236}">
                  <a16:creationId xmlns:a16="http://schemas.microsoft.com/office/drawing/2014/main" id="{ACBD0161-F1EC-4DCA-B821-6A59640B9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12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2738" name="Line 98">
              <a:extLst>
                <a:ext uri="{FF2B5EF4-FFF2-40B4-BE49-F238E27FC236}">
                  <a16:creationId xmlns:a16="http://schemas.microsoft.com/office/drawing/2014/main" id="{BE3A7D73-F3B4-4075-8AD6-67C217466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256"/>
              <a:ext cx="168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12744" name="Group 104">
            <a:extLst>
              <a:ext uri="{FF2B5EF4-FFF2-40B4-BE49-F238E27FC236}">
                <a16:creationId xmlns:a16="http://schemas.microsoft.com/office/drawing/2014/main" id="{C4D1AAB4-6C32-48AF-B180-D31645A0E463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582738"/>
            <a:ext cx="457200" cy="914400"/>
            <a:chOff x="2016" y="1248"/>
            <a:chExt cx="288" cy="576"/>
          </a:xfrm>
        </p:grpSpPr>
        <p:sp>
          <p:nvSpPr>
            <p:cNvPr id="112740" name="Rectangle 100">
              <a:extLst>
                <a:ext uri="{FF2B5EF4-FFF2-40B4-BE49-F238E27FC236}">
                  <a16:creationId xmlns:a16="http://schemas.microsoft.com/office/drawing/2014/main" id="{74F99C3F-4B36-4A04-A75B-23850A316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92"/>
              <a:ext cx="144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2742" name="Rectangle 102">
              <a:extLst>
                <a:ext uri="{FF2B5EF4-FFF2-40B4-BE49-F238E27FC236}">
                  <a16:creationId xmlns:a16="http://schemas.microsoft.com/office/drawing/2014/main" id="{51CA67CF-9AB8-4995-97EC-D286E4396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2743" name="Oval 103">
              <a:extLst>
                <a:ext uri="{FF2B5EF4-FFF2-40B4-BE49-F238E27FC236}">
                  <a16:creationId xmlns:a16="http://schemas.microsoft.com/office/drawing/2014/main" id="{2FDF6DE3-4997-4728-A88E-9F65EBE22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sp>
        <p:nvSpPr>
          <p:cNvPr id="112745" name="Text Box 105">
            <a:extLst>
              <a:ext uri="{FF2B5EF4-FFF2-40B4-BE49-F238E27FC236}">
                <a16:creationId xmlns:a16="http://schemas.microsoft.com/office/drawing/2014/main" id="{3EAF053C-954A-4104-816D-B5F44BF24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5167314"/>
            <a:ext cx="716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Update the pointer on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12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5" grpId="0" build="p" autoUpdateAnimBg="0"/>
      <p:bldP spid="112706" grpId="0" build="p" autoUpdateAnimBg="0"/>
      <p:bldP spid="112711" grpId="0" build="p" autoUpdateAnimBg="0"/>
      <p:bldP spid="11274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投影片編號版面配置區 3">
            <a:extLst>
              <a:ext uri="{FF2B5EF4-FFF2-40B4-BE49-F238E27FC236}">
                <a16:creationId xmlns:a16="http://schemas.microsoft.com/office/drawing/2014/main" id="{09B3A1D0-74EC-4030-95B0-8D99FC91B7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29D17-4F2F-468B-A5C9-A8B83E5B609C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CE4B55C3-5075-4A61-9C76-65DCEED14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Complexity of operations</a:t>
            </a:r>
          </a:p>
        </p:txBody>
      </p:sp>
      <p:graphicFrame>
        <p:nvGraphicFramePr>
          <p:cNvPr id="157791" name="Group 95">
            <a:extLst>
              <a:ext uri="{FF2B5EF4-FFF2-40B4-BE49-F238E27FC236}">
                <a16:creationId xmlns:a16="http://schemas.microsoft.com/office/drawing/2014/main" id="{49777B82-11F9-4494-9967-794B20F3D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455182"/>
              </p:ext>
            </p:extLst>
          </p:nvPr>
        </p:nvGraphicFramePr>
        <p:xfrm>
          <a:off x="838201" y="962248"/>
          <a:ext cx="8435975" cy="5040314"/>
        </p:xfrm>
        <a:graphic>
          <a:graphicData uri="http://schemas.openxmlformats.org/drawingml/2006/table">
            <a:tbl>
              <a:tblPr/>
              <a:tblGrid>
                <a:gridCol w="3322638">
                  <a:extLst>
                    <a:ext uri="{9D8B030D-6E8A-4147-A177-3AD203B41FA5}">
                      <a16:colId xmlns:a16="http://schemas.microsoft.com/office/drawing/2014/main" val="1046445115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593004404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89471894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652493772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Arrary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Singly linked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Doubly linked list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6237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Insert at the 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951796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Insert at arbitrary place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81466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Delete from the end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968298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Delete from an arbitrary place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613460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Determine k</a:t>
                      </a:r>
                      <a:r>
                        <a:rPr kumimoji="1" lang="en-US" altLang="zh-TW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th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element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865970"/>
                  </a:ext>
                </a:extLst>
              </a:tr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Determine membership of an element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O(n*)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defRPr kumimoji="1" sz="1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O(n*)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215977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C6D9B97B-B84F-4498-91B8-F1AC55678146}"/>
              </a:ext>
            </a:extLst>
          </p:cNvPr>
          <p:cNvSpPr txBox="1"/>
          <p:nvPr/>
        </p:nvSpPr>
        <p:spPr>
          <a:xfrm>
            <a:off x="424544" y="5819940"/>
            <a:ext cx="3810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</a:rPr>
              <a:t>Maximum</a:t>
            </a:r>
            <a:r>
              <a:rPr lang="en-US" altLang="zh-TW"/>
              <a:t> </a:t>
            </a:r>
            <a:r>
              <a:rPr lang="en-US" altLang="zh-TW" sz="2000" b="1" i="1">
                <a:solidFill>
                  <a:srgbClr val="002060"/>
                </a:solidFill>
              </a:rPr>
              <a:t>n</a:t>
            </a:r>
            <a:r>
              <a:rPr lang="en-US" altLang="zh-TW"/>
              <a:t> </a:t>
            </a:r>
            <a:r>
              <a:rPr lang="en-US" altLang="zh-TW">
                <a:solidFill>
                  <a:srgbClr val="C00000"/>
                </a:solidFill>
              </a:rPr>
              <a:t>elements, currently </a:t>
            </a:r>
            <a:r>
              <a:rPr lang="en-US" altLang="zh-TW" sz="2000" b="1" i="1">
                <a:solidFill>
                  <a:srgbClr val="002060"/>
                </a:solidFill>
              </a:rPr>
              <a:t>n*</a:t>
            </a:r>
            <a:r>
              <a:rPr lang="en-US" altLang="zh-TW"/>
              <a:t> </a:t>
            </a:r>
            <a:r>
              <a:rPr lang="en-US" altLang="zh-TW">
                <a:solidFill>
                  <a:srgbClr val="C00000"/>
                </a:solidFill>
              </a:rPr>
              <a:t>elements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EDC93DF9-9567-4CB4-AEFC-44D17412F2AC}"/>
              </a:ext>
            </a:extLst>
          </p:cNvPr>
          <p:cNvSpPr/>
          <p:nvPr/>
        </p:nvSpPr>
        <p:spPr bwMode="auto">
          <a:xfrm>
            <a:off x="6128657" y="5442853"/>
            <a:ext cx="936172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D76925-7665-41C4-AD44-92C8DC8A52B7}"/>
              </a:ext>
            </a:extLst>
          </p:cNvPr>
          <p:cNvSpPr/>
          <p:nvPr/>
        </p:nvSpPr>
        <p:spPr bwMode="auto">
          <a:xfrm>
            <a:off x="7946118" y="5425506"/>
            <a:ext cx="936172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A35EEF3-956F-4098-97A3-467B760495C4}"/>
              </a:ext>
            </a:extLst>
          </p:cNvPr>
          <p:cNvSpPr/>
          <p:nvPr/>
        </p:nvSpPr>
        <p:spPr bwMode="auto">
          <a:xfrm>
            <a:off x="7946118" y="3984167"/>
            <a:ext cx="936172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2634A2C-CD26-4B56-8463-622136F9A09D}"/>
              </a:ext>
            </a:extLst>
          </p:cNvPr>
          <p:cNvSpPr/>
          <p:nvPr/>
        </p:nvSpPr>
        <p:spPr bwMode="auto">
          <a:xfrm>
            <a:off x="4496953" y="4691739"/>
            <a:ext cx="936172" cy="457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2571FE-E21E-4516-A052-859D88DEFF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F9A34-6F08-49FE-88C4-4278B4B02557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A8AB8EF8-98CD-4A62-B874-653F22634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 on maintaining a subset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3EE596C-1B4A-45E3-992B-70712D1FE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1" y="1125538"/>
            <a:ext cx="8904513" cy="5111750"/>
          </a:xfrm>
        </p:spPr>
        <p:txBody>
          <a:bodyPr/>
          <a:lstStyle/>
          <a:p>
            <a:r>
              <a:rPr lang="en-US" altLang="zh-TW"/>
              <a:t>Operations</a:t>
            </a:r>
          </a:p>
          <a:p>
            <a:pPr lvl="1"/>
            <a:r>
              <a:rPr lang="en-US" altLang="zh-TW"/>
              <a:t>Determine if j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S</a:t>
            </a:r>
          </a:p>
          <a:p>
            <a:pPr lvl="1"/>
            <a:r>
              <a:rPr lang="en-US" altLang="zh-TW"/>
              <a:t>Add j to S</a:t>
            </a:r>
          </a:p>
          <a:p>
            <a:pPr lvl="1"/>
            <a:r>
              <a:rPr lang="en-US" altLang="zh-TW"/>
              <a:t>Delete j from S</a:t>
            </a:r>
          </a:p>
          <a:p>
            <a:endParaRPr lang="en-US" altLang="zh-TW"/>
          </a:p>
          <a:p>
            <a:r>
              <a:rPr lang="en-US" altLang="zh-TW"/>
              <a:t>Can be used to maintain a subset of </a:t>
            </a:r>
            <a:r>
              <a:rPr lang="en-US" altLang="zh-TW">
                <a:solidFill>
                  <a:srgbClr val="C00000"/>
                </a:solidFill>
              </a:rPr>
              <a:t>arcs</a:t>
            </a:r>
            <a:r>
              <a:rPr lang="en-US" altLang="zh-TW"/>
              <a:t>.</a:t>
            </a:r>
          </a:p>
          <a:p>
            <a:endParaRPr lang="en-US" altLang="zh-TW"/>
          </a:p>
          <a:p>
            <a:r>
              <a:rPr lang="en-US" altLang="zh-TW"/>
              <a:t>Can be used to maintain multiple subsets of </a:t>
            </a:r>
            <a:r>
              <a:rPr lang="en-US" altLang="zh-TW">
                <a:solidFill>
                  <a:srgbClr val="C00000"/>
                </a:solidFill>
              </a:rPr>
              <a:t>nodes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Set1, Set2, Set3, …, Setk</a:t>
            </a:r>
          </a:p>
          <a:p>
            <a:pPr lvl="1"/>
            <a:r>
              <a:rPr lang="en-US" altLang="zh-TW"/>
              <a:t>Use an index to keep track of the set for each node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8D0C0E-8AE2-4131-9871-8D7DBDC7C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FE0E-DE4E-47D8-BD8D-7C8EDCF99179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811EBE80-9D29-4B01-8ACA-D941E3827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88900" tIns="44450" rIns="88900" bIns="44450" numCol="1" anchor="ctr" anchorCtr="0" compatLnSpc="1">
            <a:prstTxWarp prst="textNoShape">
              <a:avLst/>
            </a:prstTxWarp>
          </a:bodyPr>
          <a:lstStyle/>
          <a:p>
            <a:pPr defTabSz="887413"/>
            <a:r>
              <a:rPr lang="en-US" altLang="zh-TW"/>
              <a:t>Common Network Representations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00E05220-F670-46D3-8024-758BB0AAA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5213" y="1125539"/>
            <a:ext cx="7556500" cy="5322887"/>
          </a:xfrm>
          <a:noFill/>
          <a:ln/>
        </p:spPr>
        <p:txBody>
          <a:bodyPr vert="horz" wrap="square" lIns="88900" tIns="44450" rIns="88900" bIns="44450" numCol="1" anchor="t" anchorCtr="0" compatLnSpc="1">
            <a:prstTxWarp prst="textNoShape">
              <a:avLst/>
            </a:prstTxWarp>
          </a:bodyPr>
          <a:lstStyle/>
          <a:p>
            <a:pPr defTabSz="887413"/>
            <a:r>
              <a:rPr lang="en-US" altLang="zh-TW"/>
              <a:t>Node-arc incidence matrix</a:t>
            </a:r>
          </a:p>
          <a:p>
            <a:pPr marL="836613" lvl="1" indent="-265113" defTabSz="887413"/>
            <a:r>
              <a:rPr lang="en-US" altLang="zh-TW"/>
              <a:t>Space: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O(mn)</a:t>
            </a:r>
            <a:r>
              <a:rPr lang="en-US" altLang="zh-TW"/>
              <a:t> , {-1,0,1}</a:t>
            </a:r>
          </a:p>
          <a:p>
            <a:pPr defTabSz="887413"/>
            <a:r>
              <a:rPr lang="en-US" altLang="zh-TW"/>
              <a:t>Node-node adjacency matrix</a:t>
            </a:r>
          </a:p>
          <a:p>
            <a:pPr marL="836613" lvl="1" indent="-265113" defTabSz="887413"/>
            <a:r>
              <a:rPr lang="en-US" altLang="zh-TW"/>
              <a:t>Space: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</a:t>
            </a:r>
            <a:r>
              <a:rPr lang="en-US" altLang="zh-TW" baseline="30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TW"/>
              <a:t> , {0,1}</a:t>
            </a:r>
          </a:p>
          <a:p>
            <a:pPr defTabSz="887413"/>
            <a:r>
              <a:rPr lang="en-US" altLang="zh-TW"/>
              <a:t>Adjacency list</a:t>
            </a:r>
          </a:p>
          <a:p>
            <a:pPr marL="836613" lvl="1" indent="-265113" defTabSz="887413"/>
            <a:r>
              <a:rPr lang="en-US" altLang="zh-TW"/>
              <a:t>Space: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O(m)</a:t>
            </a:r>
          </a:p>
          <a:p>
            <a:pPr defTabSz="887413"/>
            <a:r>
              <a:rPr lang="en-US" altLang="zh-TW"/>
              <a:t>Forward star representation</a:t>
            </a:r>
          </a:p>
          <a:p>
            <a:pPr defTabSz="887413"/>
            <a:r>
              <a:rPr lang="en-US" altLang="zh-TW"/>
              <a:t>Reverse star representation</a:t>
            </a:r>
          </a:p>
          <a:p>
            <a:pPr defTabSz="887413"/>
            <a:r>
              <a:rPr lang="en-US" altLang="zh-TW"/>
              <a:t>Forward and reverse star representations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3">
            <a:extLst>
              <a:ext uri="{FF2B5EF4-FFF2-40B4-BE49-F238E27FC236}">
                <a16:creationId xmlns:a16="http://schemas.microsoft.com/office/drawing/2014/main" id="{DBD97A64-07E4-4502-9C33-A51CC4D0E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25246-D6EE-452B-AE9B-601A87F79DB1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9150BFAB-6B0D-4FAF-8DBC-EB100E785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88900" tIns="44450" rIns="88900" bIns="44450" numCol="1" anchor="ctr" anchorCtr="0" compatLnSpc="1">
            <a:prstTxWarp prst="textNoShape">
              <a:avLst/>
            </a:prstTxWarp>
          </a:bodyPr>
          <a:lstStyle/>
          <a:p>
            <a:pPr defTabSz="887413"/>
            <a:r>
              <a:rPr lang="en-US" altLang="zh-TW"/>
              <a:t>Node-Arc Incidence Matrix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46F841AE-0571-4862-BD8C-5D2F2598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9" y="1052513"/>
            <a:ext cx="816768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marL="457200" indent="-457200" defTabSz="887413">
              <a:spcBef>
                <a:spcPct val="20000"/>
              </a:spcBef>
              <a:buClr>
                <a:schemeClr val="hlink"/>
              </a:buClr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36613" indent="-265113" defTabSz="8874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62050" indent="-211138" defTabSz="887413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85900" indent="-209550" defTabSz="8874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11338" indent="-211138" defTabSz="887413">
              <a:spcBef>
                <a:spcPct val="20000"/>
              </a:spcBef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2685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7257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1829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6401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Stores the network G = (N, A) as an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x m</a:t>
            </a:r>
            <a:r>
              <a:rPr lang="en-US" altLang="zh-TW"/>
              <a:t> matrix N = {</a:t>
            </a:r>
            <a:r>
              <a:rPr lang="en-US" altLang="zh-TW">
                <a:latin typeface="Symbol" panose="05050102010706020507" pitchFamily="18" charset="2"/>
              </a:rPr>
              <a:t>m</a:t>
            </a:r>
            <a:r>
              <a:rPr lang="en-US" altLang="zh-TW" baseline="-25000"/>
              <a:t>ij</a:t>
            </a:r>
            <a:r>
              <a:rPr lang="en-US" altLang="zh-TW"/>
              <a:t>}</a:t>
            </a:r>
            <a:br>
              <a:rPr lang="en-US" altLang="zh-TW"/>
            </a:br>
            <a:r>
              <a:rPr lang="en-US" altLang="zh-TW"/>
              <a:t>with</a:t>
            </a: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C546E44D-76C5-4406-B500-2A1917CB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4868863"/>
            <a:ext cx="8748712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marL="457200" indent="-457200" defTabSz="887413">
              <a:spcBef>
                <a:spcPct val="20000"/>
              </a:spcBef>
              <a:buClr>
                <a:schemeClr val="hlink"/>
              </a:buClr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36613" indent="-265113" defTabSz="8874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62050" indent="-211138" defTabSz="887413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85900" indent="-209550" defTabSz="8874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11338" indent="-211138" defTabSz="887413">
              <a:spcBef>
                <a:spcPct val="20000"/>
              </a:spcBef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2685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7257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1829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6401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It is the constraint matrix for the minimum cost flow problem.</a:t>
            </a:r>
          </a:p>
          <a:p>
            <a:pPr eaLnBrk="1" hangingPunct="1"/>
            <a:r>
              <a:rPr lang="en-US" altLang="zh-TW"/>
              <a:t>One redundant row (linearly dependent)</a:t>
            </a:r>
          </a:p>
          <a:p>
            <a:pPr eaLnBrk="1" hangingPunct="1"/>
            <a:r>
              <a:rPr lang="en-US" altLang="zh-TW"/>
              <a:t>Space and time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inefficient</a:t>
            </a:r>
            <a:r>
              <a:rPr lang="en-US" altLang="zh-TW"/>
              <a:t>.</a:t>
            </a:r>
          </a:p>
        </p:txBody>
      </p:sp>
      <p:sp>
        <p:nvSpPr>
          <p:cNvPr id="147461" name="Oval 5">
            <a:extLst>
              <a:ext uri="{FF2B5EF4-FFF2-40B4-BE49-F238E27FC236}">
                <a16:creationId xmlns:a16="http://schemas.microsoft.com/office/drawing/2014/main" id="{698D9EB8-9163-4AF4-A3F7-22C6FE83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614738"/>
            <a:ext cx="292100" cy="3175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62" name="Oval 6">
            <a:extLst>
              <a:ext uri="{FF2B5EF4-FFF2-40B4-BE49-F238E27FC236}">
                <a16:creationId xmlns:a16="http://schemas.microsoft.com/office/drawing/2014/main" id="{DCA3BFFD-3CE0-48BF-A2A8-E6676501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2776538"/>
            <a:ext cx="292100" cy="3175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63" name="Oval 7">
            <a:extLst>
              <a:ext uri="{FF2B5EF4-FFF2-40B4-BE49-F238E27FC236}">
                <a16:creationId xmlns:a16="http://schemas.microsoft.com/office/drawing/2014/main" id="{3B48FE70-4450-497C-A44D-A2405665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038" y="2776538"/>
            <a:ext cx="292100" cy="3175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64" name="Oval 8">
            <a:extLst>
              <a:ext uri="{FF2B5EF4-FFF2-40B4-BE49-F238E27FC236}">
                <a16:creationId xmlns:a16="http://schemas.microsoft.com/office/drawing/2014/main" id="{81032F50-CD8D-479C-8984-D05FF6150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4440238"/>
            <a:ext cx="292100" cy="3175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65" name="Oval 9">
            <a:extLst>
              <a:ext uri="{FF2B5EF4-FFF2-40B4-BE49-F238E27FC236}">
                <a16:creationId xmlns:a16="http://schemas.microsoft.com/office/drawing/2014/main" id="{65294AF5-EDD0-4840-993D-D9ADF583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4440238"/>
            <a:ext cx="292100" cy="31750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66" name="Text Box 10">
            <a:extLst>
              <a:ext uri="{FF2B5EF4-FFF2-40B4-BE49-F238E27FC236}">
                <a16:creationId xmlns:a16="http://schemas.microsoft.com/office/drawing/2014/main" id="{B51974D7-E474-46A7-8058-4CDDE0F7F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36115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47467" name="Text Box 11">
            <a:extLst>
              <a:ext uri="{FF2B5EF4-FFF2-40B4-BE49-F238E27FC236}">
                <a16:creationId xmlns:a16="http://schemas.microsoft.com/office/drawing/2014/main" id="{5E2D9C09-AD4A-4D52-8CE5-EB1DB01B2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27733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47468" name="Text Box 12">
            <a:extLst>
              <a:ext uri="{FF2B5EF4-FFF2-40B4-BE49-F238E27FC236}">
                <a16:creationId xmlns:a16="http://schemas.microsoft.com/office/drawing/2014/main" id="{AA33D9E3-1FDD-4A98-BC19-2D9F54419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44243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47469" name="Text Box 13">
            <a:extLst>
              <a:ext uri="{FF2B5EF4-FFF2-40B4-BE49-F238E27FC236}">
                <a16:creationId xmlns:a16="http://schemas.microsoft.com/office/drawing/2014/main" id="{BCA09E76-AC1B-45FA-A5A3-03E5C05C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27606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47470" name="Text Box 14">
            <a:extLst>
              <a:ext uri="{FF2B5EF4-FFF2-40B4-BE49-F238E27FC236}">
                <a16:creationId xmlns:a16="http://schemas.microsoft.com/office/drawing/2014/main" id="{5F77AE26-E7FE-449B-A578-71AD3CD8AC1C}"/>
              </a:ext>
            </a:extLst>
          </p:cNvPr>
          <p:cNvSpPr txBox="1">
            <a:spLocks noChangeArrowheads="1"/>
          </p:cNvSpPr>
          <p:nvPr/>
        </p:nvSpPr>
        <p:spPr bwMode="auto">
          <a:xfrm rot="2661461">
            <a:off x="881063" y="4143375"/>
            <a:ext cx="665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200" b="1">
                <a:latin typeface="Arial" panose="020B0604020202020204" pitchFamily="34" charset="0"/>
                <a:ea typeface="新細明體" panose="02020500000000000000" pitchFamily="18" charset="-120"/>
              </a:rPr>
              <a:t>(35,50)</a:t>
            </a:r>
          </a:p>
        </p:txBody>
      </p:sp>
      <p:sp>
        <p:nvSpPr>
          <p:cNvPr id="147471" name="Line 15">
            <a:extLst>
              <a:ext uri="{FF2B5EF4-FFF2-40B4-BE49-F238E27FC236}">
                <a16:creationId xmlns:a16="http://schemas.microsoft.com/office/drawing/2014/main" id="{336375D2-0890-49A8-825A-5A07D6588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3005138"/>
            <a:ext cx="723900" cy="673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2" name="Line 16">
            <a:extLst>
              <a:ext uri="{FF2B5EF4-FFF2-40B4-BE49-F238E27FC236}">
                <a16:creationId xmlns:a16="http://schemas.microsoft.com/office/drawing/2014/main" id="{AB20FC68-DF10-4F70-888F-0C72E28D1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7238" y="2928938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3" name="Line 17">
            <a:extLst>
              <a:ext uri="{FF2B5EF4-FFF2-40B4-BE49-F238E27FC236}">
                <a16:creationId xmlns:a16="http://schemas.microsoft.com/office/drawing/2014/main" id="{B17D9B50-6200-4BAC-9D21-75D3DCC7A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238" y="3881438"/>
            <a:ext cx="711200" cy="673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4" name="Line 18">
            <a:extLst>
              <a:ext uri="{FF2B5EF4-FFF2-40B4-BE49-F238E27FC236}">
                <a16:creationId xmlns:a16="http://schemas.microsoft.com/office/drawing/2014/main" id="{5268284B-BC99-4697-AD2D-C64D3C8B43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9438" y="3094038"/>
            <a:ext cx="0" cy="134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5" name="Line 19">
            <a:extLst>
              <a:ext uri="{FF2B5EF4-FFF2-40B4-BE49-F238E27FC236}">
                <a16:creationId xmlns:a16="http://schemas.microsoft.com/office/drawing/2014/main" id="{F3CF67FE-C146-4676-9852-54980D60FB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618038"/>
            <a:ext cx="111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6" name="Line 20">
            <a:extLst>
              <a:ext uri="{FF2B5EF4-FFF2-40B4-BE49-F238E27FC236}">
                <a16:creationId xmlns:a16="http://schemas.microsoft.com/office/drawing/2014/main" id="{55FBDC16-CDE0-47F8-BD2D-252E1837A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538" y="3068638"/>
            <a:ext cx="0" cy="139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7" name="Line 21">
            <a:extLst>
              <a:ext uri="{FF2B5EF4-FFF2-40B4-BE49-F238E27FC236}">
                <a16:creationId xmlns:a16="http://schemas.microsoft.com/office/drawing/2014/main" id="{15444B1C-3F34-45E7-8BEB-048B9C8CEC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7238" y="3081338"/>
            <a:ext cx="0" cy="1358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8" name="Line 22">
            <a:extLst>
              <a:ext uri="{FF2B5EF4-FFF2-40B4-BE49-F238E27FC236}">
                <a16:creationId xmlns:a16="http://schemas.microsoft.com/office/drawing/2014/main" id="{D01145B9-3A13-4FBD-8B17-D5ECB6FC4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1038" y="3017838"/>
            <a:ext cx="1155700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7479" name="Text Box 23">
            <a:extLst>
              <a:ext uri="{FF2B5EF4-FFF2-40B4-BE49-F238E27FC236}">
                <a16:creationId xmlns:a16="http://schemas.microsoft.com/office/drawing/2014/main" id="{9E74E742-B104-43A5-B439-85F7040AD5C8}"/>
              </a:ext>
            </a:extLst>
          </p:cNvPr>
          <p:cNvSpPr txBox="1">
            <a:spLocks noChangeArrowheads="1"/>
          </p:cNvSpPr>
          <p:nvPr/>
        </p:nvSpPr>
        <p:spPr bwMode="auto">
          <a:xfrm rot="19143147">
            <a:off x="931863" y="3127375"/>
            <a:ext cx="665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200" b="1">
                <a:latin typeface="Arial" panose="020B0604020202020204" pitchFamily="34" charset="0"/>
                <a:ea typeface="新細明體" panose="02020500000000000000" pitchFamily="18" charset="-120"/>
              </a:rPr>
              <a:t>(25,30)</a:t>
            </a:r>
          </a:p>
        </p:txBody>
      </p:sp>
      <p:sp>
        <p:nvSpPr>
          <p:cNvPr id="147480" name="Text Box 24">
            <a:extLst>
              <a:ext uri="{FF2B5EF4-FFF2-40B4-BE49-F238E27FC236}">
                <a16:creationId xmlns:a16="http://schemas.microsoft.com/office/drawing/2014/main" id="{E864F9FD-3B48-40FC-A90C-335E835F3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2657475"/>
            <a:ext cx="665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200" b="1">
                <a:latin typeface="Arial" panose="020B0604020202020204" pitchFamily="34" charset="0"/>
                <a:ea typeface="新細明體" panose="02020500000000000000" pitchFamily="18" charset="-120"/>
              </a:rPr>
              <a:t>(15,40)</a:t>
            </a:r>
          </a:p>
        </p:txBody>
      </p:sp>
      <p:sp>
        <p:nvSpPr>
          <p:cNvPr id="147481" name="Text Box 25">
            <a:extLst>
              <a:ext uri="{FF2B5EF4-FFF2-40B4-BE49-F238E27FC236}">
                <a16:creationId xmlns:a16="http://schemas.microsoft.com/office/drawing/2014/main" id="{D3BE523E-B07F-40A2-9AF0-5F044BE3E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4625975"/>
            <a:ext cx="665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200" b="1">
                <a:latin typeface="Arial" panose="020B0604020202020204" pitchFamily="34" charset="0"/>
                <a:ea typeface="新細明體" panose="02020500000000000000" pitchFamily="18" charset="-120"/>
              </a:rPr>
              <a:t>(25,20)</a:t>
            </a:r>
          </a:p>
        </p:txBody>
      </p:sp>
      <p:sp>
        <p:nvSpPr>
          <p:cNvPr id="147482" name="Text Box 26">
            <a:extLst>
              <a:ext uri="{FF2B5EF4-FFF2-40B4-BE49-F238E27FC236}">
                <a16:creationId xmlns:a16="http://schemas.microsoft.com/office/drawing/2014/main" id="{8D98B89F-601D-43CB-A16D-CEFA763C48E2}"/>
              </a:ext>
            </a:extLst>
          </p:cNvPr>
          <p:cNvSpPr txBox="1">
            <a:spLocks noChangeArrowheads="1"/>
          </p:cNvSpPr>
          <p:nvPr/>
        </p:nvSpPr>
        <p:spPr bwMode="auto">
          <a:xfrm rot="18475314">
            <a:off x="2062163" y="3571875"/>
            <a:ext cx="665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200" b="1">
                <a:latin typeface="Arial" panose="020B0604020202020204" pitchFamily="34" charset="0"/>
                <a:ea typeface="新細明體" panose="02020500000000000000" pitchFamily="18" charset="-120"/>
              </a:rPr>
              <a:t>(15,30)</a:t>
            </a:r>
          </a:p>
        </p:txBody>
      </p:sp>
      <p:sp>
        <p:nvSpPr>
          <p:cNvPr id="147483" name="Text Box 27">
            <a:extLst>
              <a:ext uri="{FF2B5EF4-FFF2-40B4-BE49-F238E27FC236}">
                <a16:creationId xmlns:a16="http://schemas.microsoft.com/office/drawing/2014/main" id="{BDE335BD-E28D-4170-8FF4-B9CAFF8E86B2}"/>
              </a:ext>
            </a:extLst>
          </p:cNvPr>
          <p:cNvSpPr txBox="1">
            <a:spLocks noChangeArrowheads="1"/>
          </p:cNvSpPr>
          <p:nvPr/>
        </p:nvSpPr>
        <p:spPr bwMode="auto">
          <a:xfrm rot="16090638">
            <a:off x="1389063" y="3584575"/>
            <a:ext cx="665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200" b="1">
                <a:latin typeface="Arial" panose="020B0604020202020204" pitchFamily="34" charset="0"/>
                <a:ea typeface="新細明體" panose="02020500000000000000" pitchFamily="18" charset="-120"/>
              </a:rPr>
              <a:t>(45,10)</a:t>
            </a:r>
          </a:p>
        </p:txBody>
      </p:sp>
      <p:sp>
        <p:nvSpPr>
          <p:cNvPr id="147484" name="Text Box 28">
            <a:extLst>
              <a:ext uri="{FF2B5EF4-FFF2-40B4-BE49-F238E27FC236}">
                <a16:creationId xmlns:a16="http://schemas.microsoft.com/office/drawing/2014/main" id="{B78C2698-319B-424A-8878-077AC5EFF8AC}"/>
              </a:ext>
            </a:extLst>
          </p:cNvPr>
          <p:cNvSpPr txBox="1">
            <a:spLocks noChangeArrowheads="1"/>
          </p:cNvSpPr>
          <p:nvPr/>
        </p:nvSpPr>
        <p:spPr bwMode="auto">
          <a:xfrm rot="5289596">
            <a:off x="3090863" y="3635375"/>
            <a:ext cx="665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200" b="1">
                <a:latin typeface="Arial" panose="020B0604020202020204" pitchFamily="34" charset="0"/>
                <a:ea typeface="新細明體" panose="02020500000000000000" pitchFamily="18" charset="-120"/>
              </a:rPr>
              <a:t>(35,50)</a:t>
            </a:r>
          </a:p>
        </p:txBody>
      </p:sp>
      <p:sp>
        <p:nvSpPr>
          <p:cNvPr id="147485" name="Text Box 29">
            <a:extLst>
              <a:ext uri="{FF2B5EF4-FFF2-40B4-BE49-F238E27FC236}">
                <a16:creationId xmlns:a16="http://schemas.microsoft.com/office/drawing/2014/main" id="{AD887DE0-5FE6-488A-AD99-76AEBFC7C01D}"/>
              </a:ext>
            </a:extLst>
          </p:cNvPr>
          <p:cNvSpPr txBox="1">
            <a:spLocks noChangeArrowheads="1"/>
          </p:cNvSpPr>
          <p:nvPr/>
        </p:nvSpPr>
        <p:spPr bwMode="auto">
          <a:xfrm rot="16167392">
            <a:off x="2697163" y="3660775"/>
            <a:ext cx="665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200" b="1">
                <a:latin typeface="Arial" panose="020B0604020202020204" pitchFamily="34" charset="0"/>
                <a:ea typeface="新細明體" panose="02020500000000000000" pitchFamily="18" charset="-120"/>
              </a:rPr>
              <a:t>(45,60)</a:t>
            </a:r>
          </a:p>
        </p:txBody>
      </p:sp>
      <p:graphicFrame>
        <p:nvGraphicFramePr>
          <p:cNvPr id="147486" name="Object 30">
            <a:extLst>
              <a:ext uri="{FF2B5EF4-FFF2-40B4-BE49-F238E27FC236}">
                <a16:creationId xmlns:a16="http://schemas.microsoft.com/office/drawing/2014/main" id="{AC3FFE9B-0BDA-4635-95FE-6CDD141D6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4938" y="2852738"/>
          <a:ext cx="48895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4426560" imgH="1722600" progId="Word.Document.8">
                  <p:embed/>
                </p:oleObj>
              </mc:Choice>
              <mc:Fallback>
                <p:oleObj name="Document" r:id="rId4" imgW="4426560" imgH="1722600" progId="Word.Document.8">
                  <p:embed/>
                  <p:pic>
                    <p:nvPicPr>
                      <p:cNvPr id="147486" name="Object 30">
                        <a:extLst>
                          <a:ext uri="{FF2B5EF4-FFF2-40B4-BE49-F238E27FC236}">
                            <a16:creationId xmlns:a16="http://schemas.microsoft.com/office/drawing/2014/main" id="{AC3FFE9B-0BDA-4635-95FE-6CDD141D6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2852738"/>
                        <a:ext cx="48895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7" name="Text Box 31">
            <a:extLst>
              <a:ext uri="{FF2B5EF4-FFF2-40B4-BE49-F238E27FC236}">
                <a16:creationId xmlns:a16="http://schemas.microsoft.com/office/drawing/2014/main" id="{ECC1C579-B174-44BD-A07C-75A798D19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443706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graphicFrame>
        <p:nvGraphicFramePr>
          <p:cNvPr id="147488" name="Object 32">
            <a:extLst>
              <a:ext uri="{FF2B5EF4-FFF2-40B4-BE49-F238E27FC236}">
                <a16:creationId xmlns:a16="http://schemas.microsoft.com/office/drawing/2014/main" id="{274BB081-3E27-4FE2-A910-87B4DDF0846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297239" y="1484313"/>
          <a:ext cx="3311525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6" imgW="1765080" imgH="711000" progId="Equation.DSMT4">
                  <p:embed/>
                </p:oleObj>
              </mc:Choice>
              <mc:Fallback>
                <p:oleObj name="Equation" r:id="rId6" imgW="1765080" imgH="711000" progId="Equation.DSMT4">
                  <p:embed/>
                  <p:pic>
                    <p:nvPicPr>
                      <p:cNvPr id="147488" name="Object 32">
                        <a:extLst>
                          <a:ext uri="{FF2B5EF4-FFF2-40B4-BE49-F238E27FC236}">
                            <a16:creationId xmlns:a16="http://schemas.microsoft.com/office/drawing/2014/main" id="{274BB081-3E27-4FE2-A910-87B4DDF084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9" y="1484313"/>
                        <a:ext cx="3311525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3">
            <a:extLst>
              <a:ext uri="{FF2B5EF4-FFF2-40B4-BE49-F238E27FC236}">
                <a16:creationId xmlns:a16="http://schemas.microsoft.com/office/drawing/2014/main" id="{7A31587B-3288-4C71-80D6-99FC03FD6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E3575-C286-48E6-BB31-4F9557725ED6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ECB19B3C-1B78-4F4A-8A2D-33AF1699D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88900" tIns="44450" rIns="88900" bIns="44450" numCol="1" anchor="ctr" anchorCtr="0" compatLnSpc="1">
            <a:prstTxWarp prst="textNoShape">
              <a:avLst/>
            </a:prstTxWarp>
          </a:bodyPr>
          <a:lstStyle/>
          <a:p>
            <a:pPr defTabSz="887413"/>
            <a:r>
              <a:rPr lang="en-US" altLang="zh-TW"/>
              <a:t>Node-Node Adjacency Matrix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23789623-71C4-4070-81DC-FA32A2DE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1052514"/>
            <a:ext cx="79930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marL="457200" indent="-457200" defTabSz="887413">
              <a:spcBef>
                <a:spcPct val="20000"/>
              </a:spcBef>
              <a:buClr>
                <a:schemeClr val="hlink"/>
              </a:buClr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36613" indent="-265113" defTabSz="8874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62050" indent="-211138" defTabSz="887413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85900" indent="-209550" defTabSz="8874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11338" indent="-211138" defTabSz="887413">
              <a:spcBef>
                <a:spcPct val="20000"/>
              </a:spcBef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2685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7257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1829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6401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/>
              <a:t>Stores the network G = (N, A) as an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x n</a:t>
            </a:r>
            <a:r>
              <a:rPr lang="en-US" altLang="zh-TW"/>
              <a:t> matrix  H = {h</a:t>
            </a:r>
            <a:r>
              <a:rPr lang="en-US" altLang="zh-TW" baseline="-25000"/>
              <a:t>ij</a:t>
            </a:r>
            <a:r>
              <a:rPr lang="en-US" altLang="zh-TW"/>
              <a:t>} with</a:t>
            </a:r>
          </a:p>
        </p:txBody>
      </p:sp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E635F1DF-9781-4C5C-87DE-2683017E5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76" y="1484314"/>
          <a:ext cx="210026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Equation" r:id="rId4" imgW="1244520" imgH="457200" progId="Equation.DSMT4">
                  <p:embed/>
                </p:oleObj>
              </mc:Choice>
              <mc:Fallback>
                <p:oleObj name="Equation" r:id="rId4" imgW="1244520" imgH="457200" progId="Equation.DSMT4">
                  <p:embed/>
                  <p:pic>
                    <p:nvPicPr>
                      <p:cNvPr id="148484" name="Object 4">
                        <a:extLst>
                          <a:ext uri="{FF2B5EF4-FFF2-40B4-BE49-F238E27FC236}">
                            <a16:creationId xmlns:a16="http://schemas.microsoft.com/office/drawing/2014/main" id="{E635F1DF-9781-4C5C-87DE-2683017E5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6" y="1484314"/>
                        <a:ext cx="2100263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5" name="Rectangle 5">
            <a:extLst>
              <a:ext uri="{FF2B5EF4-FFF2-40B4-BE49-F238E27FC236}">
                <a16:creationId xmlns:a16="http://schemas.microsoft.com/office/drawing/2014/main" id="{65D61364-F022-4F43-884F-3DD91AB0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4652963"/>
            <a:ext cx="77724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marL="457200" indent="-457200" defTabSz="887413">
              <a:spcBef>
                <a:spcPct val="20000"/>
              </a:spcBef>
              <a:buClr>
                <a:schemeClr val="hlink"/>
              </a:buClr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36613" indent="-265113" defTabSz="8874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62050" indent="-211138" defTabSz="887413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85900" indent="-209550" defTabSz="8874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11338" indent="-211138" defTabSz="887413">
              <a:spcBef>
                <a:spcPct val="20000"/>
              </a:spcBef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2685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7257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1829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6401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Can store costs and capacities too</a:t>
            </a:r>
          </a:p>
          <a:p>
            <a:pPr eaLnBrk="1" hangingPunct="1"/>
            <a:r>
              <a:rPr lang="en-US" altLang="zh-TW"/>
              <a:t>Easy to construct and manipulate</a:t>
            </a:r>
          </a:p>
          <a:p>
            <a:pPr eaLnBrk="1" hangingPunct="1"/>
            <a:r>
              <a:rPr lang="en-US" altLang="zh-TW"/>
              <a:t>Space and time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inefficient</a:t>
            </a:r>
            <a:r>
              <a:rPr lang="en-US" altLang="zh-TW"/>
              <a:t> for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sparse</a:t>
            </a:r>
            <a:r>
              <a:rPr lang="en-US" altLang="zh-TW"/>
              <a:t> networks (that is, networks with m &lt;&lt; n</a:t>
            </a:r>
            <a:r>
              <a:rPr lang="en-US" altLang="zh-TW" baseline="30000"/>
              <a:t>2</a:t>
            </a:r>
            <a:r>
              <a:rPr lang="en-US" altLang="zh-TW"/>
              <a:t>)</a:t>
            </a:r>
          </a:p>
        </p:txBody>
      </p:sp>
      <p:grpSp>
        <p:nvGrpSpPr>
          <p:cNvPr id="148514" name="Group 34">
            <a:extLst>
              <a:ext uri="{FF2B5EF4-FFF2-40B4-BE49-F238E27FC236}">
                <a16:creationId xmlns:a16="http://schemas.microsoft.com/office/drawing/2014/main" id="{95F66EAD-1E6C-4755-BA4E-8C7B64509E2B}"/>
              </a:ext>
            </a:extLst>
          </p:cNvPr>
          <p:cNvGrpSpPr>
            <a:grpSpLocks/>
          </p:cNvGrpSpPr>
          <p:nvPr/>
        </p:nvGrpSpPr>
        <p:grpSpPr bwMode="auto">
          <a:xfrm>
            <a:off x="849314" y="2276475"/>
            <a:ext cx="2803525" cy="2243138"/>
            <a:chOff x="295" y="1434"/>
            <a:chExt cx="1766" cy="1413"/>
          </a:xfrm>
        </p:grpSpPr>
        <p:grpSp>
          <p:nvGrpSpPr>
            <p:cNvPr id="148486" name="Group 6">
              <a:extLst>
                <a:ext uri="{FF2B5EF4-FFF2-40B4-BE49-F238E27FC236}">
                  <a16:creationId xmlns:a16="http://schemas.microsoft.com/office/drawing/2014/main" id="{972A8145-462C-4710-9031-CA12E08FB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434"/>
              <a:ext cx="1766" cy="1413"/>
              <a:chOff x="376" y="1461"/>
              <a:chExt cx="1766" cy="1413"/>
            </a:xfrm>
          </p:grpSpPr>
          <p:sp>
            <p:nvSpPr>
              <p:cNvPr id="148487" name="Oval 7">
                <a:extLst>
                  <a:ext uri="{FF2B5EF4-FFF2-40B4-BE49-F238E27FC236}">
                    <a16:creationId xmlns:a16="http://schemas.microsoft.com/office/drawing/2014/main" id="{E12E4083-42C8-4EC2-BB3B-ACB1C93B2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" y="2064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488" name="Oval 8">
                <a:extLst>
                  <a:ext uri="{FF2B5EF4-FFF2-40B4-BE49-F238E27FC236}">
                    <a16:creationId xmlns:a16="http://schemas.microsoft.com/office/drawing/2014/main" id="{83B0EE0E-94CD-45F2-9985-530A6E0B8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1536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489" name="Oval 9">
                <a:extLst>
                  <a:ext uri="{FF2B5EF4-FFF2-40B4-BE49-F238E27FC236}">
                    <a16:creationId xmlns:a16="http://schemas.microsoft.com/office/drawing/2014/main" id="{C81672D1-8608-4795-B384-B459F6969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536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490" name="Oval 10">
                <a:extLst>
                  <a:ext uri="{FF2B5EF4-FFF2-40B4-BE49-F238E27FC236}">
                    <a16:creationId xmlns:a16="http://schemas.microsoft.com/office/drawing/2014/main" id="{BE79A0E1-DE1E-45D0-80F0-B68958BC2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584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491" name="Oval 11">
                <a:extLst>
                  <a:ext uri="{FF2B5EF4-FFF2-40B4-BE49-F238E27FC236}">
                    <a16:creationId xmlns:a16="http://schemas.microsoft.com/office/drawing/2014/main" id="{00E9B533-FDAC-4C11-A758-18E9E886E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2584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492" name="Text Box 12">
                <a:extLst>
                  <a:ext uri="{FF2B5EF4-FFF2-40B4-BE49-F238E27FC236}">
                    <a16:creationId xmlns:a16="http://schemas.microsoft.com/office/drawing/2014/main" id="{293D0310-5EC0-480D-AABC-EE26F3EDC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" y="206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6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8493" name="Text Box 13">
                <a:extLst>
                  <a:ext uri="{FF2B5EF4-FFF2-40B4-BE49-F238E27FC236}">
                    <a16:creationId xmlns:a16="http://schemas.microsoft.com/office/drawing/2014/main" id="{1DBB463E-4D89-45C7-A9C7-1EAB76243D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153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6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8494" name="Text Box 14">
                <a:extLst>
                  <a:ext uri="{FF2B5EF4-FFF2-40B4-BE49-F238E27FC236}">
                    <a16:creationId xmlns:a16="http://schemas.microsoft.com/office/drawing/2014/main" id="{824D47FC-8645-4519-8D64-A90E7D695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57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6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8495" name="Text Box 15">
                <a:extLst>
                  <a:ext uri="{FF2B5EF4-FFF2-40B4-BE49-F238E27FC236}">
                    <a16:creationId xmlns:a16="http://schemas.microsoft.com/office/drawing/2014/main" id="{32197A60-A0A3-427E-B069-FE07DEB3D7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6" y="152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6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8496" name="Text Box 16">
                <a:extLst>
                  <a:ext uri="{FF2B5EF4-FFF2-40B4-BE49-F238E27FC236}">
                    <a16:creationId xmlns:a16="http://schemas.microsoft.com/office/drawing/2014/main" id="{D41F0A2E-DFC1-4CC1-A0E2-4C2B65F1A0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661461">
                <a:off x="454" y="2397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(35,50)</a:t>
                </a:r>
              </a:p>
            </p:txBody>
          </p:sp>
          <p:sp>
            <p:nvSpPr>
              <p:cNvPr id="148497" name="Line 17">
                <a:extLst>
                  <a:ext uri="{FF2B5EF4-FFF2-40B4-BE49-F238E27FC236}">
                    <a16:creationId xmlns:a16="http://schemas.microsoft.com/office/drawing/2014/main" id="{301EC005-4C29-49C3-94BB-17FAA7544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4" y="1680"/>
                <a:ext cx="456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498" name="Line 18">
                <a:extLst>
                  <a:ext uri="{FF2B5EF4-FFF2-40B4-BE49-F238E27FC236}">
                    <a16:creationId xmlns:a16="http://schemas.microsoft.com/office/drawing/2014/main" id="{456F09BD-CFFF-4A83-8D80-DD926A3C1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6" y="163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499" name="Line 19">
                <a:extLst>
                  <a:ext uri="{FF2B5EF4-FFF2-40B4-BE49-F238E27FC236}">
                    <a16:creationId xmlns:a16="http://schemas.microsoft.com/office/drawing/2014/main" id="{315DB056-AF41-4946-A9EA-A135148B2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" y="2232"/>
                <a:ext cx="448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500" name="Line 20">
                <a:extLst>
                  <a:ext uri="{FF2B5EF4-FFF2-40B4-BE49-F238E27FC236}">
                    <a16:creationId xmlns:a16="http://schemas.microsoft.com/office/drawing/2014/main" id="{B03BF2CF-DA1C-4D7D-82CA-79F41E0C5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4" y="1736"/>
                <a:ext cx="0" cy="8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501" name="Line 21">
                <a:extLst>
                  <a:ext uri="{FF2B5EF4-FFF2-40B4-BE49-F238E27FC236}">
                    <a16:creationId xmlns:a16="http://schemas.microsoft.com/office/drawing/2014/main" id="{68273D81-9829-4453-9E34-4FB71EC4F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0" y="2696"/>
                <a:ext cx="7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502" name="Line 22">
                <a:extLst>
                  <a:ext uri="{FF2B5EF4-FFF2-40B4-BE49-F238E27FC236}">
                    <a16:creationId xmlns:a16="http://schemas.microsoft.com/office/drawing/2014/main" id="{5FF694DF-3BF3-4208-8158-3A64EC7BD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8" y="1720"/>
                <a:ext cx="0" cy="8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503" name="Line 23">
                <a:extLst>
                  <a:ext uri="{FF2B5EF4-FFF2-40B4-BE49-F238E27FC236}">
                    <a16:creationId xmlns:a16="http://schemas.microsoft.com/office/drawing/2014/main" id="{4301C3FB-2995-4CAC-A0CE-E98178EF9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6" y="1728"/>
                <a:ext cx="0" cy="8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504" name="Line 24">
                <a:extLst>
                  <a:ext uri="{FF2B5EF4-FFF2-40B4-BE49-F238E27FC236}">
                    <a16:creationId xmlns:a16="http://schemas.microsoft.com/office/drawing/2014/main" id="{58CA4C1D-7B8D-40B1-9DFA-73A7AF945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8" y="1688"/>
                <a:ext cx="728" cy="9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8505" name="Text Box 25">
                <a:extLst>
                  <a:ext uri="{FF2B5EF4-FFF2-40B4-BE49-F238E27FC236}">
                    <a16:creationId xmlns:a16="http://schemas.microsoft.com/office/drawing/2014/main" id="{F7225143-8E5D-453F-83E1-23E2461F8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456853">
                <a:off x="486" y="1757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(25,30)</a:t>
                </a:r>
              </a:p>
            </p:txBody>
          </p:sp>
          <p:sp>
            <p:nvSpPr>
              <p:cNvPr id="148506" name="Text Box 26">
                <a:extLst>
                  <a:ext uri="{FF2B5EF4-FFF2-40B4-BE49-F238E27FC236}">
                    <a16:creationId xmlns:a16="http://schemas.microsoft.com/office/drawing/2014/main" id="{22784FB3-6B05-4424-BF3C-87FE3E1F2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4" y="1461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(15,40)</a:t>
                </a:r>
              </a:p>
            </p:txBody>
          </p:sp>
          <p:sp>
            <p:nvSpPr>
              <p:cNvPr id="148507" name="Text Box 27">
                <a:extLst>
                  <a:ext uri="{FF2B5EF4-FFF2-40B4-BE49-F238E27FC236}">
                    <a16:creationId xmlns:a16="http://schemas.microsoft.com/office/drawing/2014/main" id="{926F8DE4-B1BC-476C-A4F4-6BFA8BF0A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2701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(25,20)</a:t>
                </a:r>
              </a:p>
            </p:txBody>
          </p:sp>
          <p:sp>
            <p:nvSpPr>
              <p:cNvPr id="148508" name="Text Box 28">
                <a:extLst>
                  <a:ext uri="{FF2B5EF4-FFF2-40B4-BE49-F238E27FC236}">
                    <a16:creationId xmlns:a16="http://schemas.microsoft.com/office/drawing/2014/main" id="{BC0953FB-CD24-474A-858C-F49845509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3124686">
                <a:off x="1198" y="2037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(15,30)</a:t>
                </a:r>
              </a:p>
            </p:txBody>
          </p:sp>
          <p:sp>
            <p:nvSpPr>
              <p:cNvPr id="148509" name="Text Box 29">
                <a:extLst>
                  <a:ext uri="{FF2B5EF4-FFF2-40B4-BE49-F238E27FC236}">
                    <a16:creationId xmlns:a16="http://schemas.microsoft.com/office/drawing/2014/main" id="{F4F279C0-1055-4337-B867-A7810F9A3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509362">
                <a:off x="774" y="2045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(45,10)</a:t>
                </a:r>
              </a:p>
            </p:txBody>
          </p:sp>
          <p:sp>
            <p:nvSpPr>
              <p:cNvPr id="148510" name="Text Box 30">
                <a:extLst>
                  <a:ext uri="{FF2B5EF4-FFF2-40B4-BE49-F238E27FC236}">
                    <a16:creationId xmlns:a16="http://schemas.microsoft.com/office/drawing/2014/main" id="{40254EA1-5C65-486F-BF90-A47039B47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289596">
                <a:off x="1846" y="2077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(35,50)</a:t>
                </a:r>
              </a:p>
            </p:txBody>
          </p:sp>
          <p:sp>
            <p:nvSpPr>
              <p:cNvPr id="148511" name="Text Box 31">
                <a:extLst>
                  <a:ext uri="{FF2B5EF4-FFF2-40B4-BE49-F238E27FC236}">
                    <a16:creationId xmlns:a16="http://schemas.microsoft.com/office/drawing/2014/main" id="{2FEC812F-E254-4464-8CDF-5F1120A10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32608">
                <a:off x="1598" y="2093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(45,60)</a:t>
                </a:r>
              </a:p>
            </p:txBody>
          </p:sp>
        </p:grpSp>
        <p:sp>
          <p:nvSpPr>
            <p:cNvPr id="148512" name="Text Box 32">
              <a:extLst>
                <a:ext uri="{FF2B5EF4-FFF2-40B4-BE49-F238E27FC236}">
                  <a16:creationId xmlns:a16="http://schemas.microsoft.com/office/drawing/2014/main" id="{A375A01C-C4A9-417A-800A-C9F9E9897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256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aphicFrame>
        <p:nvGraphicFramePr>
          <p:cNvPr id="148513" name="Object 33">
            <a:extLst>
              <a:ext uri="{FF2B5EF4-FFF2-40B4-BE49-F238E27FC236}">
                <a16:creationId xmlns:a16="http://schemas.microsoft.com/office/drawing/2014/main" id="{4D6ED5E4-B5E7-4465-AE05-1078C139E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6375" y="1989139"/>
          <a:ext cx="5214938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Document" r:id="rId6" imgW="3225240" imgH="1866960" progId="Word.Document.8">
                  <p:embed/>
                </p:oleObj>
              </mc:Choice>
              <mc:Fallback>
                <p:oleObj name="Document" r:id="rId6" imgW="3225240" imgH="1866960" progId="Word.Document.8">
                  <p:embed/>
                  <p:pic>
                    <p:nvPicPr>
                      <p:cNvPr id="148513" name="Object 33">
                        <a:extLst>
                          <a:ext uri="{FF2B5EF4-FFF2-40B4-BE49-F238E27FC236}">
                            <a16:creationId xmlns:a16="http://schemas.microsoft.com/office/drawing/2014/main" id="{4D6ED5E4-B5E7-4465-AE05-1078C139E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1989139"/>
                        <a:ext cx="5214938" cy="302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5" name="Line 35">
            <a:extLst>
              <a:ext uri="{FF2B5EF4-FFF2-40B4-BE49-F238E27FC236}">
                <a16:creationId xmlns:a16="http://schemas.microsoft.com/office/drawing/2014/main" id="{47BA0FD5-6EF2-435B-9B91-9AD1261EF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700" y="2420938"/>
            <a:ext cx="1588" cy="2087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投影片編號版面配置區 3">
            <a:extLst>
              <a:ext uri="{FF2B5EF4-FFF2-40B4-BE49-F238E27FC236}">
                <a16:creationId xmlns:a16="http://schemas.microsoft.com/office/drawing/2014/main" id="{B7675877-0C66-431A-A4A8-56009FEED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2B722-AAC8-4007-A41A-398634105BBD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1D8B7D30-BF07-4CF5-A8BC-6F477F65A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88900" tIns="44450" rIns="88900" bIns="44450" numCol="1" anchor="ctr" anchorCtr="0" compatLnSpc="1">
            <a:prstTxWarp prst="textNoShape">
              <a:avLst/>
            </a:prstTxWarp>
          </a:bodyPr>
          <a:lstStyle/>
          <a:p>
            <a:pPr defTabSz="887413"/>
            <a:r>
              <a:rPr lang="en-US" altLang="zh-TW"/>
              <a:t>Adjacency List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936668A7-1CF4-4F8C-AFB0-AA459201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196976"/>
            <a:ext cx="8675688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marL="457200" indent="-457200" defTabSz="887413">
              <a:spcBef>
                <a:spcPct val="20000"/>
              </a:spcBef>
              <a:buClr>
                <a:schemeClr val="hlink"/>
              </a:buClr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36613" indent="-265113" defTabSz="8874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62050" indent="-211138" defTabSz="887413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85900" indent="-209550" defTabSz="8874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11338" indent="-211138" defTabSz="887413">
              <a:spcBef>
                <a:spcPct val="20000"/>
              </a:spcBef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2685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7257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1829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6401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We maintain each adjacency list A(i) as a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linked list of cells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We maintain an n-dimensional array </a:t>
            </a:r>
            <a:r>
              <a:rPr lang="en-US" altLang="zh-TW" u="sng"/>
              <a:t>first</a:t>
            </a:r>
            <a:r>
              <a:rPr lang="en-US" altLang="zh-TW"/>
              <a:t>, where first(i) stores a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pointer to the first cell</a:t>
            </a:r>
            <a:r>
              <a:rPr lang="en-US" altLang="zh-TW"/>
              <a:t> in A(i).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760CB077-2F27-4FEA-8FA4-D5E29D6A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5157788"/>
            <a:ext cx="7772400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marL="457200" indent="-457200" defTabSz="887413">
              <a:spcBef>
                <a:spcPct val="20000"/>
              </a:spcBef>
              <a:buClr>
                <a:schemeClr val="hlink"/>
              </a:buClr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36613" indent="-265113" defTabSz="8874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62050" indent="-211138" defTabSz="887413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85900" indent="-209550" defTabSz="8874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11338" indent="-211138" defTabSz="887413">
              <a:spcBef>
                <a:spcPct val="20000"/>
              </a:spcBef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2685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7257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1829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6401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Space and time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efficient</a:t>
            </a:r>
          </a:p>
          <a:p>
            <a:pPr eaLnBrk="1" hangingPunct="1"/>
            <a:r>
              <a:rPr lang="en-US" altLang="zh-TW"/>
              <a:t>Little complex to manipulate</a:t>
            </a:r>
          </a:p>
        </p:txBody>
      </p:sp>
      <p:grpSp>
        <p:nvGrpSpPr>
          <p:cNvPr id="149509" name="Group 5">
            <a:extLst>
              <a:ext uri="{FF2B5EF4-FFF2-40B4-BE49-F238E27FC236}">
                <a16:creationId xmlns:a16="http://schemas.microsoft.com/office/drawing/2014/main" id="{FF05138A-EED2-4962-9924-AD10A057286A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2708276"/>
            <a:ext cx="7861300" cy="2265363"/>
            <a:chOff x="352" y="1893"/>
            <a:chExt cx="4952" cy="1427"/>
          </a:xfrm>
        </p:grpSpPr>
        <p:grpSp>
          <p:nvGrpSpPr>
            <p:cNvPr id="149510" name="Group 6">
              <a:extLst>
                <a:ext uri="{FF2B5EF4-FFF2-40B4-BE49-F238E27FC236}">
                  <a16:creationId xmlns:a16="http://schemas.microsoft.com/office/drawing/2014/main" id="{C282EC4B-9E6F-4C2A-9742-4111632AFE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" y="1893"/>
              <a:ext cx="1766" cy="1413"/>
              <a:chOff x="376" y="1461"/>
              <a:chExt cx="1766" cy="1413"/>
            </a:xfrm>
          </p:grpSpPr>
          <p:sp>
            <p:nvSpPr>
              <p:cNvPr id="149511" name="Oval 7">
                <a:extLst>
                  <a:ext uri="{FF2B5EF4-FFF2-40B4-BE49-F238E27FC236}">
                    <a16:creationId xmlns:a16="http://schemas.microsoft.com/office/drawing/2014/main" id="{F8A08B75-5030-4C54-A59F-40254303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" y="2064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12" name="Oval 8">
                <a:extLst>
                  <a:ext uri="{FF2B5EF4-FFF2-40B4-BE49-F238E27FC236}">
                    <a16:creationId xmlns:a16="http://schemas.microsoft.com/office/drawing/2014/main" id="{CBDDA640-94CE-40AD-A5B2-9AC7D3F9E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" y="1536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13" name="Oval 9">
                <a:extLst>
                  <a:ext uri="{FF2B5EF4-FFF2-40B4-BE49-F238E27FC236}">
                    <a16:creationId xmlns:a16="http://schemas.microsoft.com/office/drawing/2014/main" id="{6DAA2CD1-F647-42F8-BEA6-1BDB0C928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536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14" name="Oval 10">
                <a:extLst>
                  <a:ext uri="{FF2B5EF4-FFF2-40B4-BE49-F238E27FC236}">
                    <a16:creationId xmlns:a16="http://schemas.microsoft.com/office/drawing/2014/main" id="{C5B4DF59-D773-4E2D-A0C3-905067D66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2584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15" name="Oval 11">
                <a:extLst>
                  <a:ext uri="{FF2B5EF4-FFF2-40B4-BE49-F238E27FC236}">
                    <a16:creationId xmlns:a16="http://schemas.microsoft.com/office/drawing/2014/main" id="{CC851029-5E20-4A09-B9C1-B9F7B0DA6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2584"/>
                <a:ext cx="184" cy="2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16" name="Text Box 12">
                <a:extLst>
                  <a:ext uri="{FF2B5EF4-FFF2-40B4-BE49-F238E27FC236}">
                    <a16:creationId xmlns:a16="http://schemas.microsoft.com/office/drawing/2014/main" id="{6AD1B04A-36B7-48FF-8C66-7FB632733F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" y="2062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6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9517" name="Text Box 13">
                <a:extLst>
                  <a:ext uri="{FF2B5EF4-FFF2-40B4-BE49-F238E27FC236}">
                    <a16:creationId xmlns:a16="http://schemas.microsoft.com/office/drawing/2014/main" id="{9FBE5009-3146-4068-A9B5-EA6F7E1F18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8" y="153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6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9518" name="Text Box 14">
                <a:extLst>
                  <a:ext uri="{FF2B5EF4-FFF2-40B4-BE49-F238E27FC236}">
                    <a16:creationId xmlns:a16="http://schemas.microsoft.com/office/drawing/2014/main" id="{C20A4DFF-BBBC-4A26-8CC0-81FC6DCCE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257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6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9519" name="Text Box 15">
                <a:extLst>
                  <a:ext uri="{FF2B5EF4-FFF2-40B4-BE49-F238E27FC236}">
                    <a16:creationId xmlns:a16="http://schemas.microsoft.com/office/drawing/2014/main" id="{4622994C-1242-4DED-B6E5-37CAA2AA4B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6" y="1526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6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9520" name="Text Box 16">
                <a:extLst>
                  <a:ext uri="{FF2B5EF4-FFF2-40B4-BE49-F238E27FC236}">
                    <a16:creationId xmlns:a16="http://schemas.microsoft.com/office/drawing/2014/main" id="{A23DE647-BA05-40AD-9968-BD18E7636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661461">
                <a:off x="454" y="2397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(35,50)</a:t>
                </a:r>
              </a:p>
            </p:txBody>
          </p:sp>
          <p:sp>
            <p:nvSpPr>
              <p:cNvPr id="149521" name="Line 17">
                <a:extLst>
                  <a:ext uri="{FF2B5EF4-FFF2-40B4-BE49-F238E27FC236}">
                    <a16:creationId xmlns:a16="http://schemas.microsoft.com/office/drawing/2014/main" id="{A7369595-3921-4CDA-938D-9E314C0E5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4" y="1680"/>
                <a:ext cx="456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22" name="Line 18">
                <a:extLst>
                  <a:ext uri="{FF2B5EF4-FFF2-40B4-BE49-F238E27FC236}">
                    <a16:creationId xmlns:a16="http://schemas.microsoft.com/office/drawing/2014/main" id="{398A711F-62B0-4E65-9B5B-66B879360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6" y="1632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23" name="Line 19">
                <a:extLst>
                  <a:ext uri="{FF2B5EF4-FFF2-40B4-BE49-F238E27FC236}">
                    <a16:creationId xmlns:a16="http://schemas.microsoft.com/office/drawing/2014/main" id="{9EC32227-2CC8-4F77-8D5C-2753B64DA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" y="2232"/>
                <a:ext cx="448" cy="4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24" name="Line 20">
                <a:extLst>
                  <a:ext uri="{FF2B5EF4-FFF2-40B4-BE49-F238E27FC236}">
                    <a16:creationId xmlns:a16="http://schemas.microsoft.com/office/drawing/2014/main" id="{817A0FC2-4A56-4193-9A58-334CAB738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4" y="1736"/>
                <a:ext cx="0" cy="8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25" name="Line 21">
                <a:extLst>
                  <a:ext uri="{FF2B5EF4-FFF2-40B4-BE49-F238E27FC236}">
                    <a16:creationId xmlns:a16="http://schemas.microsoft.com/office/drawing/2014/main" id="{AA316A51-F055-435D-A261-4428DA4DB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0" y="2696"/>
                <a:ext cx="7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26" name="Line 22">
                <a:extLst>
                  <a:ext uri="{FF2B5EF4-FFF2-40B4-BE49-F238E27FC236}">
                    <a16:creationId xmlns:a16="http://schemas.microsoft.com/office/drawing/2014/main" id="{2F187BE4-9A40-4079-8EE2-03C28460B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8" y="1720"/>
                <a:ext cx="0" cy="8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27" name="Line 23">
                <a:extLst>
                  <a:ext uri="{FF2B5EF4-FFF2-40B4-BE49-F238E27FC236}">
                    <a16:creationId xmlns:a16="http://schemas.microsoft.com/office/drawing/2014/main" id="{572266CA-67DB-4122-8121-AB6D621B7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76" y="1728"/>
                <a:ext cx="0" cy="8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28" name="Line 24">
                <a:extLst>
                  <a:ext uri="{FF2B5EF4-FFF2-40B4-BE49-F238E27FC236}">
                    <a16:creationId xmlns:a16="http://schemas.microsoft.com/office/drawing/2014/main" id="{D8C201C2-A49F-41E1-8F34-05AE4B175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8" y="1688"/>
                <a:ext cx="728" cy="9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29" name="Text Box 25">
                <a:extLst>
                  <a:ext uri="{FF2B5EF4-FFF2-40B4-BE49-F238E27FC236}">
                    <a16:creationId xmlns:a16="http://schemas.microsoft.com/office/drawing/2014/main" id="{0E88F9CD-B6B5-4D05-A259-B0E5DFD13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456853">
                <a:off x="486" y="1757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(25,30)</a:t>
                </a:r>
              </a:p>
            </p:txBody>
          </p:sp>
          <p:sp>
            <p:nvSpPr>
              <p:cNvPr id="149530" name="Text Box 26">
                <a:extLst>
                  <a:ext uri="{FF2B5EF4-FFF2-40B4-BE49-F238E27FC236}">
                    <a16:creationId xmlns:a16="http://schemas.microsoft.com/office/drawing/2014/main" id="{63F2F7B0-5423-4D6A-A4DC-F145CFF2BB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4" y="1461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(15,40)</a:t>
                </a:r>
              </a:p>
            </p:txBody>
          </p:sp>
          <p:sp>
            <p:nvSpPr>
              <p:cNvPr id="149531" name="Text Box 27">
                <a:extLst>
                  <a:ext uri="{FF2B5EF4-FFF2-40B4-BE49-F238E27FC236}">
                    <a16:creationId xmlns:a16="http://schemas.microsoft.com/office/drawing/2014/main" id="{9E0DE538-8AAD-4203-8419-AD4338A3E5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2" y="2701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(25,20)</a:t>
                </a:r>
              </a:p>
            </p:txBody>
          </p:sp>
          <p:sp>
            <p:nvSpPr>
              <p:cNvPr id="149532" name="Text Box 28">
                <a:extLst>
                  <a:ext uri="{FF2B5EF4-FFF2-40B4-BE49-F238E27FC236}">
                    <a16:creationId xmlns:a16="http://schemas.microsoft.com/office/drawing/2014/main" id="{4E590C87-0641-4E15-A600-F641F5E82C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3124686">
                <a:off x="1198" y="2037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(15,30)</a:t>
                </a:r>
              </a:p>
            </p:txBody>
          </p:sp>
          <p:sp>
            <p:nvSpPr>
              <p:cNvPr id="149533" name="Text Box 29">
                <a:extLst>
                  <a:ext uri="{FF2B5EF4-FFF2-40B4-BE49-F238E27FC236}">
                    <a16:creationId xmlns:a16="http://schemas.microsoft.com/office/drawing/2014/main" id="{593EF17A-CFF8-46A6-8E3C-E143A008DE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509362">
                <a:off x="774" y="2045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(45,10)</a:t>
                </a:r>
              </a:p>
            </p:txBody>
          </p:sp>
          <p:sp>
            <p:nvSpPr>
              <p:cNvPr id="149534" name="Text Box 30">
                <a:extLst>
                  <a:ext uri="{FF2B5EF4-FFF2-40B4-BE49-F238E27FC236}">
                    <a16:creationId xmlns:a16="http://schemas.microsoft.com/office/drawing/2014/main" id="{CC92F9CD-F05C-4975-B7E6-2957FBAD3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289596">
                <a:off x="1846" y="2077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(35,50)</a:t>
                </a:r>
              </a:p>
            </p:txBody>
          </p:sp>
          <p:sp>
            <p:nvSpPr>
              <p:cNvPr id="149535" name="Text Box 31">
                <a:extLst>
                  <a:ext uri="{FF2B5EF4-FFF2-40B4-BE49-F238E27FC236}">
                    <a16:creationId xmlns:a16="http://schemas.microsoft.com/office/drawing/2014/main" id="{7056C967-BB2E-4F46-B9D1-47CC415033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32608">
                <a:off x="1598" y="2093"/>
                <a:ext cx="41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(45,60)</a:t>
                </a:r>
              </a:p>
            </p:txBody>
          </p:sp>
        </p:grpSp>
        <p:sp>
          <p:nvSpPr>
            <p:cNvPr id="149536" name="Rectangle 32">
              <a:extLst>
                <a:ext uri="{FF2B5EF4-FFF2-40B4-BE49-F238E27FC236}">
                  <a16:creationId xmlns:a16="http://schemas.microsoft.com/office/drawing/2014/main" id="{CCFDFCF8-AE14-41BA-9C6D-D1973A5B8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032"/>
              <a:ext cx="287" cy="25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537" name="Rectangle 33">
              <a:extLst>
                <a:ext uri="{FF2B5EF4-FFF2-40B4-BE49-F238E27FC236}">
                  <a16:creationId xmlns:a16="http://schemas.microsoft.com/office/drawing/2014/main" id="{FF85E85A-0057-40E5-9559-E9EC55EEA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291"/>
              <a:ext cx="287" cy="2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538" name="Rectangle 34">
              <a:extLst>
                <a:ext uri="{FF2B5EF4-FFF2-40B4-BE49-F238E27FC236}">
                  <a16:creationId xmlns:a16="http://schemas.microsoft.com/office/drawing/2014/main" id="{A2264520-0D88-4E70-A7D8-8BF06887E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551"/>
              <a:ext cx="287" cy="25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539" name="Rectangle 35">
              <a:extLst>
                <a:ext uri="{FF2B5EF4-FFF2-40B4-BE49-F238E27FC236}">
                  <a16:creationId xmlns:a16="http://schemas.microsoft.com/office/drawing/2014/main" id="{F85E4F3C-B4A5-44CC-A05F-FC7A035A5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2801"/>
              <a:ext cx="287" cy="2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540" name="Rectangle 36">
              <a:extLst>
                <a:ext uri="{FF2B5EF4-FFF2-40B4-BE49-F238E27FC236}">
                  <a16:creationId xmlns:a16="http://schemas.microsoft.com/office/drawing/2014/main" id="{E7E1AFB1-35F8-4C42-9DA2-9F920D4D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3061"/>
              <a:ext cx="287" cy="25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541" name="Line 37">
              <a:extLst>
                <a:ext uri="{FF2B5EF4-FFF2-40B4-BE49-F238E27FC236}">
                  <a16:creationId xmlns:a16="http://schemas.microsoft.com/office/drawing/2014/main" id="{E50177DF-0D0B-4774-9789-4D6555B45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173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542" name="Line 38">
              <a:extLst>
                <a:ext uri="{FF2B5EF4-FFF2-40B4-BE49-F238E27FC236}">
                  <a16:creationId xmlns:a16="http://schemas.microsoft.com/office/drawing/2014/main" id="{8C8E7B0F-9793-44BB-86FE-404B0358D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2922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543" name="Line 39">
              <a:extLst>
                <a:ext uri="{FF2B5EF4-FFF2-40B4-BE49-F238E27FC236}">
                  <a16:creationId xmlns:a16="http://schemas.microsoft.com/office/drawing/2014/main" id="{0AA287E8-C26D-4C01-B54E-3167FFDE6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663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544" name="Line 40">
              <a:extLst>
                <a:ext uri="{FF2B5EF4-FFF2-40B4-BE49-F238E27FC236}">
                  <a16:creationId xmlns:a16="http://schemas.microsoft.com/office/drawing/2014/main" id="{DB595DF2-0A0B-4F5D-B703-3A006E8C0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404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545" name="Line 41">
              <a:extLst>
                <a:ext uri="{FF2B5EF4-FFF2-40B4-BE49-F238E27FC236}">
                  <a16:creationId xmlns:a16="http://schemas.microsoft.com/office/drawing/2014/main" id="{B7A66B0A-B540-4837-BC0A-2146B873F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2170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49546" name="Group 42">
              <a:extLst>
                <a:ext uri="{FF2B5EF4-FFF2-40B4-BE49-F238E27FC236}">
                  <a16:creationId xmlns:a16="http://schemas.microsoft.com/office/drawing/2014/main" id="{5F0B082E-59BF-4DA9-A3D5-5B7D869C7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2" y="3083"/>
              <a:ext cx="802" cy="182"/>
              <a:chOff x="3744" y="3373"/>
              <a:chExt cx="760" cy="168"/>
            </a:xfrm>
          </p:grpSpPr>
          <p:sp>
            <p:nvSpPr>
              <p:cNvPr id="149547" name="Rectangle 43">
                <a:extLst>
                  <a:ext uri="{FF2B5EF4-FFF2-40B4-BE49-F238E27FC236}">
                    <a16:creationId xmlns:a16="http://schemas.microsoft.com/office/drawing/2014/main" id="{1D0D6D43-8E34-4C66-BC14-651094464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400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48" name="Rectangle 44">
                <a:extLst>
                  <a:ext uri="{FF2B5EF4-FFF2-40B4-BE49-F238E27FC236}">
                    <a16:creationId xmlns:a16="http://schemas.microsoft.com/office/drawing/2014/main" id="{1EF757F4-A18C-4430-86D3-D89EA490C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400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49" name="Rectangle 45">
                <a:extLst>
                  <a:ext uri="{FF2B5EF4-FFF2-40B4-BE49-F238E27FC236}">
                    <a16:creationId xmlns:a16="http://schemas.microsoft.com/office/drawing/2014/main" id="{A34D75D7-F0B8-4BAE-9E6E-0FA6F82DB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400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50" name="Rectangle 46">
                <a:extLst>
                  <a:ext uri="{FF2B5EF4-FFF2-40B4-BE49-F238E27FC236}">
                    <a16:creationId xmlns:a16="http://schemas.microsoft.com/office/drawing/2014/main" id="{440FBBDB-01AE-4EB6-A63A-691A874F7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400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51" name="Text Box 47">
                <a:extLst>
                  <a:ext uri="{FF2B5EF4-FFF2-40B4-BE49-F238E27FC236}">
                    <a16:creationId xmlns:a16="http://schemas.microsoft.com/office/drawing/2014/main" id="{00F6F33F-7CE4-433A-8983-266B2C0F9A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4" y="3373"/>
                <a:ext cx="16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9552" name="Text Box 48">
                <a:extLst>
                  <a:ext uri="{FF2B5EF4-FFF2-40B4-BE49-F238E27FC236}">
                    <a16:creationId xmlns:a16="http://schemas.microsoft.com/office/drawing/2014/main" id="{C4D71C7A-4171-4BD9-A432-E068A7F670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8" y="3381"/>
                <a:ext cx="21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25</a:t>
                </a:r>
              </a:p>
            </p:txBody>
          </p:sp>
          <p:sp>
            <p:nvSpPr>
              <p:cNvPr id="149553" name="Text Box 49">
                <a:extLst>
                  <a:ext uri="{FF2B5EF4-FFF2-40B4-BE49-F238E27FC236}">
                    <a16:creationId xmlns:a16="http://schemas.microsoft.com/office/drawing/2014/main" id="{9E2EB937-E74F-4A2F-A112-DF1527C17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0" y="3381"/>
                <a:ext cx="21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20</a:t>
                </a:r>
              </a:p>
            </p:txBody>
          </p:sp>
        </p:grpSp>
        <p:grpSp>
          <p:nvGrpSpPr>
            <p:cNvPr id="149554" name="Group 50">
              <a:extLst>
                <a:ext uri="{FF2B5EF4-FFF2-40B4-BE49-F238E27FC236}">
                  <a16:creationId xmlns:a16="http://schemas.microsoft.com/office/drawing/2014/main" id="{8AAB89C7-8DB2-4159-BEE5-9C6C55BB6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7" y="2833"/>
              <a:ext cx="802" cy="184"/>
              <a:chOff x="3720" y="3005"/>
              <a:chExt cx="760" cy="171"/>
            </a:xfrm>
          </p:grpSpPr>
          <p:sp>
            <p:nvSpPr>
              <p:cNvPr id="149555" name="Rectangle 51">
                <a:extLst>
                  <a:ext uri="{FF2B5EF4-FFF2-40B4-BE49-F238E27FC236}">
                    <a16:creationId xmlns:a16="http://schemas.microsoft.com/office/drawing/2014/main" id="{CCE09C1B-B6FE-4D1F-B7DB-A4454637A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0" y="3032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56" name="Rectangle 52">
                <a:extLst>
                  <a:ext uri="{FF2B5EF4-FFF2-40B4-BE49-F238E27FC236}">
                    <a16:creationId xmlns:a16="http://schemas.microsoft.com/office/drawing/2014/main" id="{C87084DC-0957-453C-A06B-BF6CF215B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2" y="3032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57" name="Rectangle 53">
                <a:extLst>
                  <a:ext uri="{FF2B5EF4-FFF2-40B4-BE49-F238E27FC236}">
                    <a16:creationId xmlns:a16="http://schemas.microsoft.com/office/drawing/2014/main" id="{2FBD9A88-DDDA-4E60-9C44-4D8CF6F83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3032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58" name="Rectangle 54">
                <a:extLst>
                  <a:ext uri="{FF2B5EF4-FFF2-40B4-BE49-F238E27FC236}">
                    <a16:creationId xmlns:a16="http://schemas.microsoft.com/office/drawing/2014/main" id="{F32D8DB8-C7D6-48DC-93CD-8F57EE0B4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3032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59" name="Text Box 55">
                <a:extLst>
                  <a:ext uri="{FF2B5EF4-FFF2-40B4-BE49-F238E27FC236}">
                    <a16:creationId xmlns:a16="http://schemas.microsoft.com/office/drawing/2014/main" id="{638AED25-DA80-4A84-990F-402378FDC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" y="3005"/>
                <a:ext cx="16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9560" name="Text Box 56">
                <a:extLst>
                  <a:ext uri="{FF2B5EF4-FFF2-40B4-BE49-F238E27FC236}">
                    <a16:creationId xmlns:a16="http://schemas.microsoft.com/office/drawing/2014/main" id="{C9A517AA-642D-442A-A6C6-D675BEE78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015"/>
                <a:ext cx="21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  <p:sp>
            <p:nvSpPr>
              <p:cNvPr id="149561" name="Text Box 57">
                <a:extLst>
                  <a:ext uri="{FF2B5EF4-FFF2-40B4-BE49-F238E27FC236}">
                    <a16:creationId xmlns:a16="http://schemas.microsoft.com/office/drawing/2014/main" id="{F583E2D1-012B-45D8-B5B1-BEAADE80E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6" y="3015"/>
                <a:ext cx="21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30</a:t>
                </a:r>
              </a:p>
            </p:txBody>
          </p:sp>
        </p:grpSp>
        <p:grpSp>
          <p:nvGrpSpPr>
            <p:cNvPr id="149562" name="Group 58">
              <a:extLst>
                <a:ext uri="{FF2B5EF4-FFF2-40B4-BE49-F238E27FC236}">
                  <a16:creationId xmlns:a16="http://schemas.microsoft.com/office/drawing/2014/main" id="{B952F37A-255C-41C7-BFD5-5662349F5A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8" y="2089"/>
              <a:ext cx="803" cy="182"/>
              <a:chOff x="3672" y="2117"/>
              <a:chExt cx="760" cy="168"/>
            </a:xfrm>
          </p:grpSpPr>
          <p:sp>
            <p:nvSpPr>
              <p:cNvPr id="149563" name="Rectangle 59">
                <a:extLst>
                  <a:ext uri="{FF2B5EF4-FFF2-40B4-BE49-F238E27FC236}">
                    <a16:creationId xmlns:a16="http://schemas.microsoft.com/office/drawing/2014/main" id="{970843B2-5185-495D-B553-226A07970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14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64" name="Rectangle 60">
                <a:extLst>
                  <a:ext uri="{FF2B5EF4-FFF2-40B4-BE49-F238E27FC236}">
                    <a16:creationId xmlns:a16="http://schemas.microsoft.com/office/drawing/2014/main" id="{4CEADA21-BE8A-4934-9077-6A1BE62D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14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65" name="Rectangle 61">
                <a:extLst>
                  <a:ext uri="{FF2B5EF4-FFF2-40B4-BE49-F238E27FC236}">
                    <a16:creationId xmlns:a16="http://schemas.microsoft.com/office/drawing/2014/main" id="{ED1FCDB4-8151-4CD6-9389-3CF986A3E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14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66" name="Rectangle 62">
                <a:extLst>
                  <a:ext uri="{FF2B5EF4-FFF2-40B4-BE49-F238E27FC236}">
                    <a16:creationId xmlns:a16="http://schemas.microsoft.com/office/drawing/2014/main" id="{887F0370-AED1-44AF-A610-0F47D6708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14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67" name="Text Box 63">
                <a:extLst>
                  <a:ext uri="{FF2B5EF4-FFF2-40B4-BE49-F238E27FC236}">
                    <a16:creationId xmlns:a16="http://schemas.microsoft.com/office/drawing/2014/main" id="{3C3C32E6-C530-41DE-A088-EF57F44928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17"/>
                <a:ext cx="16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9568" name="Text Box 64">
                <a:extLst>
                  <a:ext uri="{FF2B5EF4-FFF2-40B4-BE49-F238E27FC236}">
                    <a16:creationId xmlns:a16="http://schemas.microsoft.com/office/drawing/2014/main" id="{29967012-A73A-4233-9236-FBB43706C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6" y="2125"/>
                <a:ext cx="21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25</a:t>
                </a:r>
              </a:p>
            </p:txBody>
          </p:sp>
          <p:sp>
            <p:nvSpPr>
              <p:cNvPr id="149569" name="Text Box 65">
                <a:extLst>
                  <a:ext uri="{FF2B5EF4-FFF2-40B4-BE49-F238E27FC236}">
                    <a16:creationId xmlns:a16="http://schemas.microsoft.com/office/drawing/2014/main" id="{EB47769D-8073-4768-94F5-86FC6CF97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" y="2125"/>
                <a:ext cx="21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30</a:t>
                </a:r>
              </a:p>
            </p:txBody>
          </p:sp>
        </p:grpSp>
        <p:grpSp>
          <p:nvGrpSpPr>
            <p:cNvPr id="149570" name="Group 66">
              <a:extLst>
                <a:ext uri="{FF2B5EF4-FFF2-40B4-BE49-F238E27FC236}">
                  <a16:creationId xmlns:a16="http://schemas.microsoft.com/office/drawing/2014/main" id="{42C92976-B19C-406A-857D-25528E298F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3" y="3101"/>
              <a:ext cx="803" cy="184"/>
              <a:chOff x="4672" y="3445"/>
              <a:chExt cx="760" cy="171"/>
            </a:xfrm>
          </p:grpSpPr>
          <p:sp>
            <p:nvSpPr>
              <p:cNvPr id="149571" name="Rectangle 67">
                <a:extLst>
                  <a:ext uri="{FF2B5EF4-FFF2-40B4-BE49-F238E27FC236}">
                    <a16:creationId xmlns:a16="http://schemas.microsoft.com/office/drawing/2014/main" id="{FFCC284E-7DBE-420A-9BA2-E642036F5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" y="3472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72" name="Rectangle 68">
                <a:extLst>
                  <a:ext uri="{FF2B5EF4-FFF2-40B4-BE49-F238E27FC236}">
                    <a16:creationId xmlns:a16="http://schemas.microsoft.com/office/drawing/2014/main" id="{F5F3523F-ED70-49CA-A72A-FEF9AC846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3472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73" name="Rectangle 69">
                <a:extLst>
                  <a:ext uri="{FF2B5EF4-FFF2-40B4-BE49-F238E27FC236}">
                    <a16:creationId xmlns:a16="http://schemas.microsoft.com/office/drawing/2014/main" id="{B3E54427-E6F2-4DFD-8867-007A6D5AF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3472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74" name="Rectangle 70">
                <a:extLst>
                  <a:ext uri="{FF2B5EF4-FFF2-40B4-BE49-F238E27FC236}">
                    <a16:creationId xmlns:a16="http://schemas.microsoft.com/office/drawing/2014/main" id="{03F8FB3E-7733-4E18-AF41-41EDCA20A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3472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75" name="Text Box 71">
                <a:extLst>
                  <a:ext uri="{FF2B5EF4-FFF2-40B4-BE49-F238E27FC236}">
                    <a16:creationId xmlns:a16="http://schemas.microsoft.com/office/drawing/2014/main" id="{D027AAF2-067B-4D08-8C17-537460450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3445"/>
                <a:ext cx="16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9576" name="Text Box 72">
                <a:extLst>
                  <a:ext uri="{FF2B5EF4-FFF2-40B4-BE49-F238E27FC236}">
                    <a16:creationId xmlns:a16="http://schemas.microsoft.com/office/drawing/2014/main" id="{5DEF1B36-D34A-4170-A67F-E04B9E47A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6" y="3455"/>
                <a:ext cx="21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35</a:t>
                </a:r>
              </a:p>
            </p:txBody>
          </p:sp>
          <p:sp>
            <p:nvSpPr>
              <p:cNvPr id="149577" name="Text Box 73">
                <a:extLst>
                  <a:ext uri="{FF2B5EF4-FFF2-40B4-BE49-F238E27FC236}">
                    <a16:creationId xmlns:a16="http://schemas.microsoft.com/office/drawing/2014/main" id="{6D237EC2-F8AE-4094-8795-F8509B7BB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455"/>
                <a:ext cx="21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50</a:t>
                </a:r>
              </a:p>
            </p:txBody>
          </p:sp>
          <p:sp>
            <p:nvSpPr>
              <p:cNvPr id="149578" name="Text Box 74">
                <a:extLst>
                  <a:ext uri="{FF2B5EF4-FFF2-40B4-BE49-F238E27FC236}">
                    <a16:creationId xmlns:a16="http://schemas.microsoft.com/office/drawing/2014/main" id="{CFAC7B8F-15CE-43D4-8D03-36F48D4DB2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8" y="3445"/>
                <a:ext cx="16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</p:grpSp>
        <p:grpSp>
          <p:nvGrpSpPr>
            <p:cNvPr id="149579" name="Group 75">
              <a:extLst>
                <a:ext uri="{FF2B5EF4-FFF2-40B4-BE49-F238E27FC236}">
                  <a16:creationId xmlns:a16="http://schemas.microsoft.com/office/drawing/2014/main" id="{B4A43757-1E3F-4D29-8AB4-959E77D04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2" y="2815"/>
              <a:ext cx="802" cy="189"/>
              <a:chOff x="4656" y="3077"/>
              <a:chExt cx="760" cy="175"/>
            </a:xfrm>
          </p:grpSpPr>
          <p:sp>
            <p:nvSpPr>
              <p:cNvPr id="149580" name="Rectangle 76">
                <a:extLst>
                  <a:ext uri="{FF2B5EF4-FFF2-40B4-BE49-F238E27FC236}">
                    <a16:creationId xmlns:a16="http://schemas.microsoft.com/office/drawing/2014/main" id="{3A425212-5853-456B-A28D-158E0543D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310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81" name="Rectangle 77">
                <a:extLst>
                  <a:ext uri="{FF2B5EF4-FFF2-40B4-BE49-F238E27FC236}">
                    <a16:creationId xmlns:a16="http://schemas.microsoft.com/office/drawing/2014/main" id="{69BE815C-B0D7-43ED-AE7B-272527E13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10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82" name="Rectangle 78">
                <a:extLst>
                  <a:ext uri="{FF2B5EF4-FFF2-40B4-BE49-F238E27FC236}">
                    <a16:creationId xmlns:a16="http://schemas.microsoft.com/office/drawing/2014/main" id="{0D3D95CD-591C-4E5C-ADE5-F53B61666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310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83" name="Rectangle 79">
                <a:extLst>
                  <a:ext uri="{FF2B5EF4-FFF2-40B4-BE49-F238E27FC236}">
                    <a16:creationId xmlns:a16="http://schemas.microsoft.com/office/drawing/2014/main" id="{2CAC31BB-6AB6-49F3-82FE-36A040BA7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4" y="310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84" name="Text Box 80">
                <a:extLst>
                  <a:ext uri="{FF2B5EF4-FFF2-40B4-BE49-F238E27FC236}">
                    <a16:creationId xmlns:a16="http://schemas.microsoft.com/office/drawing/2014/main" id="{F931B963-5560-4B1D-940B-F7AAE7BEE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7" y="3077"/>
                <a:ext cx="16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9585" name="Text Box 81">
                <a:extLst>
                  <a:ext uri="{FF2B5EF4-FFF2-40B4-BE49-F238E27FC236}">
                    <a16:creationId xmlns:a16="http://schemas.microsoft.com/office/drawing/2014/main" id="{813342FF-A135-401F-A36F-536232D939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2" y="3085"/>
                <a:ext cx="211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  <p:sp>
            <p:nvSpPr>
              <p:cNvPr id="149586" name="Text Box 82">
                <a:extLst>
                  <a:ext uri="{FF2B5EF4-FFF2-40B4-BE49-F238E27FC236}">
                    <a16:creationId xmlns:a16="http://schemas.microsoft.com/office/drawing/2014/main" id="{47A999EE-73EF-4292-BCDE-86005E4C22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2" y="3085"/>
                <a:ext cx="21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60</a:t>
                </a:r>
              </a:p>
            </p:txBody>
          </p:sp>
          <p:sp>
            <p:nvSpPr>
              <p:cNvPr id="149587" name="Text Box 83">
                <a:extLst>
                  <a:ext uri="{FF2B5EF4-FFF2-40B4-BE49-F238E27FC236}">
                    <a16:creationId xmlns:a16="http://schemas.microsoft.com/office/drawing/2014/main" id="{C2D25215-6D0D-4CAC-954F-C8EDDAD06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0" y="3092"/>
                <a:ext cx="16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</p:grpSp>
        <p:grpSp>
          <p:nvGrpSpPr>
            <p:cNvPr id="149588" name="Group 84">
              <a:extLst>
                <a:ext uri="{FF2B5EF4-FFF2-40B4-BE49-F238E27FC236}">
                  <a16:creationId xmlns:a16="http://schemas.microsoft.com/office/drawing/2014/main" id="{0DBD4959-5A7E-438E-81DE-A6721F82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8" y="2573"/>
              <a:ext cx="803" cy="182"/>
              <a:chOff x="3696" y="2669"/>
              <a:chExt cx="760" cy="168"/>
            </a:xfrm>
          </p:grpSpPr>
          <p:sp>
            <p:nvSpPr>
              <p:cNvPr id="149589" name="Rectangle 85">
                <a:extLst>
                  <a:ext uri="{FF2B5EF4-FFF2-40B4-BE49-F238E27FC236}">
                    <a16:creationId xmlns:a16="http://schemas.microsoft.com/office/drawing/2014/main" id="{BBC3399C-F3CD-4027-8230-6E6B866F1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696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90" name="Rectangle 86">
                <a:extLst>
                  <a:ext uri="{FF2B5EF4-FFF2-40B4-BE49-F238E27FC236}">
                    <a16:creationId xmlns:a16="http://schemas.microsoft.com/office/drawing/2014/main" id="{E9293F0F-1A68-4A09-96E1-6397FEF4C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96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91" name="Rectangle 87">
                <a:extLst>
                  <a:ext uri="{FF2B5EF4-FFF2-40B4-BE49-F238E27FC236}">
                    <a16:creationId xmlns:a16="http://schemas.microsoft.com/office/drawing/2014/main" id="{2C420D3C-E448-4EA7-A341-4280493FD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696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92" name="Rectangle 88">
                <a:extLst>
                  <a:ext uri="{FF2B5EF4-FFF2-40B4-BE49-F238E27FC236}">
                    <a16:creationId xmlns:a16="http://schemas.microsoft.com/office/drawing/2014/main" id="{598DA15C-6CD5-44B0-A7CE-7BFB73252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" y="2696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93" name="Text Box 89">
                <a:extLst>
                  <a:ext uri="{FF2B5EF4-FFF2-40B4-BE49-F238E27FC236}">
                    <a16:creationId xmlns:a16="http://schemas.microsoft.com/office/drawing/2014/main" id="{334AB0FA-723A-4928-A790-31325CD2AA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6" y="2669"/>
                <a:ext cx="16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9594" name="Text Box 90">
                <a:extLst>
                  <a:ext uri="{FF2B5EF4-FFF2-40B4-BE49-F238E27FC236}">
                    <a16:creationId xmlns:a16="http://schemas.microsoft.com/office/drawing/2014/main" id="{AC654DD5-FFAF-404A-972F-6F00F47B9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0" y="2677"/>
                <a:ext cx="21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  <p:sp>
            <p:nvSpPr>
              <p:cNvPr id="149595" name="Text Box 91">
                <a:extLst>
                  <a:ext uri="{FF2B5EF4-FFF2-40B4-BE49-F238E27FC236}">
                    <a16:creationId xmlns:a16="http://schemas.microsoft.com/office/drawing/2014/main" id="{1AC4921E-12B3-4DE8-8BFC-C83221D6E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2" y="2677"/>
                <a:ext cx="21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49596" name="Text Box 92">
                <a:extLst>
                  <a:ext uri="{FF2B5EF4-FFF2-40B4-BE49-F238E27FC236}">
                    <a16:creationId xmlns:a16="http://schemas.microsoft.com/office/drawing/2014/main" id="{E4AC00FC-449E-4CB4-93CF-F7E73F3130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8" y="2677"/>
                <a:ext cx="16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</p:grpSp>
        <p:grpSp>
          <p:nvGrpSpPr>
            <p:cNvPr id="149597" name="Group 93">
              <a:extLst>
                <a:ext uri="{FF2B5EF4-FFF2-40B4-BE49-F238E27FC236}">
                  <a16:creationId xmlns:a16="http://schemas.microsoft.com/office/drawing/2014/main" id="{C346468C-8AB9-4744-9A6C-CFDCB1201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0" y="2314"/>
              <a:ext cx="802" cy="182"/>
              <a:chOff x="3672" y="2381"/>
              <a:chExt cx="760" cy="168"/>
            </a:xfrm>
          </p:grpSpPr>
          <p:sp>
            <p:nvSpPr>
              <p:cNvPr id="149598" name="Rectangle 94">
                <a:extLst>
                  <a:ext uri="{FF2B5EF4-FFF2-40B4-BE49-F238E27FC236}">
                    <a16:creationId xmlns:a16="http://schemas.microsoft.com/office/drawing/2014/main" id="{8D444A4A-1F0E-4C45-AAD8-60A525965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408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599" name="Rectangle 95">
                <a:extLst>
                  <a:ext uri="{FF2B5EF4-FFF2-40B4-BE49-F238E27FC236}">
                    <a16:creationId xmlns:a16="http://schemas.microsoft.com/office/drawing/2014/main" id="{839D0547-F131-4A09-BCE5-E26ED30D2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408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600" name="Rectangle 96">
                <a:extLst>
                  <a:ext uri="{FF2B5EF4-FFF2-40B4-BE49-F238E27FC236}">
                    <a16:creationId xmlns:a16="http://schemas.microsoft.com/office/drawing/2014/main" id="{D8DCEE09-0C50-4F0C-A611-CE253F5B9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408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601" name="Rectangle 97">
                <a:extLst>
                  <a:ext uri="{FF2B5EF4-FFF2-40B4-BE49-F238E27FC236}">
                    <a16:creationId xmlns:a16="http://schemas.microsoft.com/office/drawing/2014/main" id="{0EBF822C-C549-4FDC-AFB1-FFB48D35E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2408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602" name="Text Box 98">
                <a:extLst>
                  <a:ext uri="{FF2B5EF4-FFF2-40B4-BE49-F238E27FC236}">
                    <a16:creationId xmlns:a16="http://schemas.microsoft.com/office/drawing/2014/main" id="{8362BB01-418E-4047-8F78-F0562F46E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3" y="2381"/>
                <a:ext cx="16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9603" name="Text Box 99">
                <a:extLst>
                  <a:ext uri="{FF2B5EF4-FFF2-40B4-BE49-F238E27FC236}">
                    <a16:creationId xmlns:a16="http://schemas.microsoft.com/office/drawing/2014/main" id="{C9293D36-7D99-4EAB-AFA3-28038412F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8" y="2389"/>
                <a:ext cx="21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  <p:sp>
            <p:nvSpPr>
              <p:cNvPr id="149604" name="Text Box 100">
                <a:extLst>
                  <a:ext uri="{FF2B5EF4-FFF2-40B4-BE49-F238E27FC236}">
                    <a16:creationId xmlns:a16="http://schemas.microsoft.com/office/drawing/2014/main" id="{F634536F-5109-46FD-B0C3-431DE03DB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" y="2389"/>
                <a:ext cx="21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49605" name="Text Box 101">
                <a:extLst>
                  <a:ext uri="{FF2B5EF4-FFF2-40B4-BE49-F238E27FC236}">
                    <a16:creationId xmlns:a16="http://schemas.microsoft.com/office/drawing/2014/main" id="{A089E3D9-A6DF-439E-9876-109058F3B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8" y="2389"/>
                <a:ext cx="160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</p:grpSp>
        <p:grpSp>
          <p:nvGrpSpPr>
            <p:cNvPr id="149606" name="Group 102">
              <a:extLst>
                <a:ext uri="{FF2B5EF4-FFF2-40B4-BE49-F238E27FC236}">
                  <a16:creationId xmlns:a16="http://schemas.microsoft.com/office/drawing/2014/main" id="{3661BD2A-0303-4AC1-8521-9780B75195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3" y="2081"/>
              <a:ext cx="803" cy="184"/>
              <a:chOff x="4616" y="2077"/>
              <a:chExt cx="760" cy="171"/>
            </a:xfrm>
          </p:grpSpPr>
          <p:sp>
            <p:nvSpPr>
              <p:cNvPr id="149607" name="Rectangle 103">
                <a:extLst>
                  <a:ext uri="{FF2B5EF4-FFF2-40B4-BE49-F238E27FC236}">
                    <a16:creationId xmlns:a16="http://schemas.microsoft.com/office/drawing/2014/main" id="{4C601904-7FFB-42B0-BF8D-AD4F5113C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210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608" name="Rectangle 104">
                <a:extLst>
                  <a:ext uri="{FF2B5EF4-FFF2-40B4-BE49-F238E27FC236}">
                    <a16:creationId xmlns:a16="http://schemas.microsoft.com/office/drawing/2014/main" id="{F3A6AC34-5D1E-4BFD-97AF-C3927344F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10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609" name="Rectangle 105">
                <a:extLst>
                  <a:ext uri="{FF2B5EF4-FFF2-40B4-BE49-F238E27FC236}">
                    <a16:creationId xmlns:a16="http://schemas.microsoft.com/office/drawing/2014/main" id="{9BC701F6-9C4D-4CE3-9713-7E1D9A087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210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610" name="Rectangle 106">
                <a:extLst>
                  <a:ext uri="{FF2B5EF4-FFF2-40B4-BE49-F238E27FC236}">
                    <a16:creationId xmlns:a16="http://schemas.microsoft.com/office/drawing/2014/main" id="{81CB342E-1A8C-46BF-940A-A14A0A3D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104"/>
                <a:ext cx="192" cy="12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9611" name="Text Box 107">
                <a:extLst>
                  <a:ext uri="{FF2B5EF4-FFF2-40B4-BE49-F238E27FC236}">
                    <a16:creationId xmlns:a16="http://schemas.microsoft.com/office/drawing/2014/main" id="{BC27989E-AEEF-41AA-89E1-5A972719E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2077"/>
                <a:ext cx="16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9612" name="Text Box 108">
                <a:extLst>
                  <a:ext uri="{FF2B5EF4-FFF2-40B4-BE49-F238E27FC236}">
                    <a16:creationId xmlns:a16="http://schemas.microsoft.com/office/drawing/2014/main" id="{0504C392-E3BC-4F92-91B3-9167630B7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0" y="2087"/>
                <a:ext cx="21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35</a:t>
                </a:r>
              </a:p>
            </p:txBody>
          </p:sp>
          <p:sp>
            <p:nvSpPr>
              <p:cNvPr id="149613" name="Text Box 109">
                <a:extLst>
                  <a:ext uri="{FF2B5EF4-FFF2-40B4-BE49-F238E27FC236}">
                    <a16:creationId xmlns:a16="http://schemas.microsoft.com/office/drawing/2014/main" id="{259F9F5A-110C-4361-9AAF-D1D0BED75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82" y="2087"/>
                <a:ext cx="21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50</a:t>
                </a:r>
              </a:p>
            </p:txBody>
          </p:sp>
          <p:sp>
            <p:nvSpPr>
              <p:cNvPr id="149614" name="Text Box 110">
                <a:extLst>
                  <a:ext uri="{FF2B5EF4-FFF2-40B4-BE49-F238E27FC236}">
                    <a16:creationId xmlns:a16="http://schemas.microsoft.com/office/drawing/2014/main" id="{C82662A8-24B9-44C0-98D7-2FE03F4B1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6" y="2087"/>
                <a:ext cx="160" cy="1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2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</p:grpSp>
        <p:sp>
          <p:nvSpPr>
            <p:cNvPr id="149615" name="Line 111">
              <a:extLst>
                <a:ext uri="{FF2B5EF4-FFF2-40B4-BE49-F238E27FC236}">
                  <a16:creationId xmlns:a16="http://schemas.microsoft.com/office/drawing/2014/main" id="{7259A3F0-1831-4967-AC13-C77AAF23B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3173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616" name="Line 112">
              <a:extLst>
                <a:ext uri="{FF2B5EF4-FFF2-40B4-BE49-F238E27FC236}">
                  <a16:creationId xmlns:a16="http://schemas.microsoft.com/office/drawing/2014/main" id="{83C24AA7-F6CE-4FAE-A35F-5C4EA8DD5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2922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617" name="Line 113">
              <a:extLst>
                <a:ext uri="{FF2B5EF4-FFF2-40B4-BE49-F238E27FC236}">
                  <a16:creationId xmlns:a16="http://schemas.microsoft.com/office/drawing/2014/main" id="{23B6AA04-2BF3-46E8-A707-97E7D002D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8" y="2188"/>
              <a:ext cx="4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9618" name="Text Box 114">
              <a:extLst>
                <a:ext uri="{FF2B5EF4-FFF2-40B4-BE49-F238E27FC236}">
                  <a16:creationId xmlns:a16="http://schemas.microsoft.com/office/drawing/2014/main" id="{9B0D2C75-1DA3-48E5-8D87-30906F7AF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3101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49619" name="Text Box 115">
              <a:extLst>
                <a:ext uri="{FF2B5EF4-FFF2-40B4-BE49-F238E27FC236}">
                  <a16:creationId xmlns:a16="http://schemas.microsoft.com/office/drawing/2014/main" id="{F5D457B1-3D0D-4842-A708-19B3C23EA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852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49620" name="Text Box 116">
              <a:extLst>
                <a:ext uri="{FF2B5EF4-FFF2-40B4-BE49-F238E27FC236}">
                  <a16:creationId xmlns:a16="http://schemas.microsoft.com/office/drawing/2014/main" id="{973F0AAF-C0F0-4B8D-93E3-AAEB084E3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60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49621" name="Text Box 117">
              <a:extLst>
                <a:ext uri="{FF2B5EF4-FFF2-40B4-BE49-F238E27FC236}">
                  <a16:creationId xmlns:a16="http://schemas.microsoft.com/office/drawing/2014/main" id="{8AB67445-00EB-48E6-94B7-BB5F7ADF0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35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9622" name="Text Box 118">
              <a:extLst>
                <a:ext uri="{FF2B5EF4-FFF2-40B4-BE49-F238E27FC236}">
                  <a16:creationId xmlns:a16="http://schemas.microsoft.com/office/drawing/2014/main" id="{20C278E9-CBC5-444E-9257-C3CA0C862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2107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</p:grpSp>
      <p:sp>
        <p:nvSpPr>
          <p:cNvPr id="149623" name="Text Box 119">
            <a:extLst>
              <a:ext uri="{FF2B5EF4-FFF2-40B4-BE49-F238E27FC236}">
                <a16:creationId xmlns:a16="http://schemas.microsoft.com/office/drawing/2014/main" id="{10E54B8A-5614-4FEF-97CB-D9F418E92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776" y="44878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49624" name="Text Box 120">
            <a:extLst>
              <a:ext uri="{FF2B5EF4-FFF2-40B4-BE49-F238E27FC236}">
                <a16:creationId xmlns:a16="http://schemas.microsoft.com/office/drawing/2014/main" id="{F6AD2543-7424-453D-8637-6A54E6C9C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2565401"/>
            <a:ext cx="592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first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投影片編號版面配置區 2">
            <a:extLst>
              <a:ext uri="{FF2B5EF4-FFF2-40B4-BE49-F238E27FC236}">
                <a16:creationId xmlns:a16="http://schemas.microsoft.com/office/drawing/2014/main" id="{2D6459FE-3ACC-4EC9-8555-E80CCC999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FC142-924B-4C32-92A3-0418ED017443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BEDF67A0-253D-48E5-9A2D-848CA1FB3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network</a:t>
            </a:r>
          </a:p>
        </p:txBody>
      </p:sp>
      <p:grpSp>
        <p:nvGrpSpPr>
          <p:cNvPr id="152579" name="Group 3">
            <a:extLst>
              <a:ext uri="{FF2B5EF4-FFF2-40B4-BE49-F238E27FC236}">
                <a16:creationId xmlns:a16="http://schemas.microsoft.com/office/drawing/2014/main" id="{F414A225-CEAA-4DA6-BAFD-F7C8BA11B83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3409950" cy="3333750"/>
            <a:chOff x="2832" y="1104"/>
            <a:chExt cx="2148" cy="2100"/>
          </a:xfrm>
        </p:grpSpPr>
        <p:sp>
          <p:nvSpPr>
            <p:cNvPr id="152580" name="Oval 4">
              <a:extLst>
                <a:ext uri="{FF2B5EF4-FFF2-40B4-BE49-F238E27FC236}">
                  <a16:creationId xmlns:a16="http://schemas.microsoft.com/office/drawing/2014/main" id="{5203D5D1-012A-4EC8-8AEC-D8DE2E245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776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2581" name="Oval 5">
              <a:extLst>
                <a:ext uri="{FF2B5EF4-FFF2-40B4-BE49-F238E27FC236}">
                  <a16:creationId xmlns:a16="http://schemas.microsoft.com/office/drawing/2014/main" id="{7239FD76-CA00-4CB0-89AB-63E61F0C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104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2582" name="Oval 6">
              <a:extLst>
                <a:ext uri="{FF2B5EF4-FFF2-40B4-BE49-F238E27FC236}">
                  <a16:creationId xmlns:a16="http://schemas.microsoft.com/office/drawing/2014/main" id="{A014B2E1-7E92-48AB-B75E-B3956DF5F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776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2583" name="Oval 7">
              <a:extLst>
                <a:ext uri="{FF2B5EF4-FFF2-40B4-BE49-F238E27FC236}">
                  <a16:creationId xmlns:a16="http://schemas.microsoft.com/office/drawing/2014/main" id="{2B3C73B1-852E-436B-ABF3-8968E6B56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832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2584" name="Oval 8">
              <a:extLst>
                <a:ext uri="{FF2B5EF4-FFF2-40B4-BE49-F238E27FC236}">
                  <a16:creationId xmlns:a16="http://schemas.microsoft.com/office/drawing/2014/main" id="{C24D2B13-0B19-447F-AFCF-7F333F4C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880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52585" name="Line 9">
              <a:extLst>
                <a:ext uri="{FF2B5EF4-FFF2-40B4-BE49-F238E27FC236}">
                  <a16:creationId xmlns:a16="http://schemas.microsoft.com/office/drawing/2014/main" id="{CB14A920-AF2B-4892-9321-98A4D7B69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344"/>
              <a:ext cx="672" cy="48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2586" name="Line 10">
              <a:extLst>
                <a:ext uri="{FF2B5EF4-FFF2-40B4-BE49-F238E27FC236}">
                  <a16:creationId xmlns:a16="http://schemas.microsoft.com/office/drawing/2014/main" id="{F5AB70BE-5556-41CB-BB9A-7C2737A32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344"/>
              <a:ext cx="432" cy="148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2587" name="Line 11">
              <a:extLst>
                <a:ext uri="{FF2B5EF4-FFF2-40B4-BE49-F238E27FC236}">
                  <a16:creationId xmlns:a16="http://schemas.microsoft.com/office/drawing/2014/main" id="{CF40D526-6CA2-4862-B358-DEDDD827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872"/>
              <a:ext cx="148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2588" name="Line 12">
              <a:extLst>
                <a:ext uri="{FF2B5EF4-FFF2-40B4-BE49-F238E27FC236}">
                  <a16:creationId xmlns:a16="http://schemas.microsoft.com/office/drawing/2014/main" id="{065DD460-9965-4840-91E2-62C7D2CBF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12"/>
              <a:ext cx="240" cy="76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2589" name="Line 13">
              <a:extLst>
                <a:ext uri="{FF2B5EF4-FFF2-40B4-BE49-F238E27FC236}">
                  <a16:creationId xmlns:a16="http://schemas.microsoft.com/office/drawing/2014/main" id="{59EC1FD4-2540-41B6-B525-0F457BB0C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1296"/>
              <a:ext cx="624" cy="52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2590" name="Line 14">
              <a:extLst>
                <a:ext uri="{FF2B5EF4-FFF2-40B4-BE49-F238E27FC236}">
                  <a16:creationId xmlns:a16="http://schemas.microsoft.com/office/drawing/2014/main" id="{F0CF3AF8-76D4-4475-B4CD-DF67016FC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968"/>
              <a:ext cx="1248" cy="86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2591" name="Line 15">
              <a:extLst>
                <a:ext uri="{FF2B5EF4-FFF2-40B4-BE49-F238E27FC236}">
                  <a16:creationId xmlns:a16="http://schemas.microsoft.com/office/drawing/2014/main" id="{8D2AC9A7-8CF0-41AB-9A96-9A6B0DF7B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072"/>
              <a:ext cx="864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2592" name="Line 16">
              <a:extLst>
                <a:ext uri="{FF2B5EF4-FFF2-40B4-BE49-F238E27FC236}">
                  <a16:creationId xmlns:a16="http://schemas.microsoft.com/office/drawing/2014/main" id="{C252DAE0-901F-419F-B69C-00226A054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112"/>
              <a:ext cx="1296" cy="91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152593" name="Text Box 17">
            <a:extLst>
              <a:ext uri="{FF2B5EF4-FFF2-40B4-BE49-F238E27FC236}">
                <a16:creationId xmlns:a16="http://schemas.microsoft.com/office/drawing/2014/main" id="{101E6869-D81C-48F2-867A-07DE4608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219200"/>
            <a:ext cx="502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We can view the arcs of a networks as a collection of sets.</a:t>
            </a:r>
          </a:p>
        </p:txBody>
      </p:sp>
      <p:sp>
        <p:nvSpPr>
          <p:cNvPr id="152594" name="Text Box 18">
            <a:extLst>
              <a:ext uri="{FF2B5EF4-FFF2-40B4-BE49-F238E27FC236}">
                <a16:creationId xmlns:a16="http://schemas.microsoft.com/office/drawing/2014/main" id="{D540A775-3773-4719-B6EB-4F85E71A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9801"/>
            <a:ext cx="5029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Let A(i) be the arcs emanating from node i.</a:t>
            </a:r>
          </a:p>
        </p:txBody>
      </p:sp>
      <p:sp>
        <p:nvSpPr>
          <p:cNvPr id="152595" name="Text Box 19">
            <a:extLst>
              <a:ext uri="{FF2B5EF4-FFF2-40B4-BE49-F238E27FC236}">
                <a16:creationId xmlns:a16="http://schemas.microsoft.com/office/drawing/2014/main" id="{BC62E700-B497-4967-9F38-0A977DAC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352801"/>
            <a:ext cx="502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e.g., A(5) = { (5,3), (5,4) }</a:t>
            </a:r>
          </a:p>
        </p:txBody>
      </p:sp>
      <p:sp>
        <p:nvSpPr>
          <p:cNvPr id="152596" name="Line 20">
            <a:extLst>
              <a:ext uri="{FF2B5EF4-FFF2-40B4-BE49-F238E27FC236}">
                <a16:creationId xmlns:a16="http://schemas.microsoft.com/office/drawing/2014/main" id="{818D9DED-07CB-438E-B12A-6178B5A0FA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743200"/>
            <a:ext cx="2057400" cy="1447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52597" name="Line 21">
            <a:extLst>
              <a:ext uri="{FF2B5EF4-FFF2-40B4-BE49-F238E27FC236}">
                <a16:creationId xmlns:a16="http://schemas.microsoft.com/office/drawing/2014/main" id="{A5F9B99F-683B-446C-87D0-C37B0936D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67200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52598" name="Text Box 22">
            <a:extLst>
              <a:ext uri="{FF2B5EF4-FFF2-40B4-BE49-F238E27FC236}">
                <a16:creationId xmlns:a16="http://schemas.microsoft.com/office/drawing/2014/main" id="{21839CB2-837E-4731-B53D-F219251A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1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Note:  these sets are static.  They stay the same. </a:t>
            </a:r>
          </a:p>
        </p:txBody>
      </p:sp>
      <p:sp>
        <p:nvSpPr>
          <p:cNvPr id="152599" name="Text Box 23">
            <a:extLst>
              <a:ext uri="{FF2B5EF4-FFF2-40B4-BE49-F238E27FC236}">
                <a16:creationId xmlns:a16="http://schemas.microsoft.com/office/drawing/2014/main" id="{31417EC2-A051-424A-AD5A-C6DCCE7BC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Common operations: 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find the first arc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in A(i)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                       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find the arc CurrentArc(i)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on A(i)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4" grpId="0" build="p" autoUpdateAnimBg="0"/>
      <p:bldP spid="152595" grpId="0" build="p" autoUpdateAnimBg="0"/>
      <p:bldP spid="152598" grpId="0" build="p" autoUpdateAnimBg="0"/>
      <p:bldP spid="15259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投影片編號版面配置區 3">
            <a:extLst>
              <a:ext uri="{FF2B5EF4-FFF2-40B4-BE49-F238E27FC236}">
                <a16:creationId xmlns:a16="http://schemas.microsoft.com/office/drawing/2014/main" id="{44AC68EA-11F0-4522-AEE7-0DCF304E6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5F264-51F9-4BD5-8406-CB76BCA0C1F3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B5B1103-B419-490F-B4A3-3B5458061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Storing Arc Lists: A(</a:t>
            </a:r>
            <a:r>
              <a:rPr lang="en-US" altLang="zh-TW" dirty="0" err="1"/>
              <a:t>i</a:t>
            </a:r>
            <a:r>
              <a:rPr lang="en-US" altLang="zh-TW" dirty="0"/>
              <a:t>)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D599A9D2-5482-4A71-A0E7-46AA8A8F9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4383" y="879476"/>
            <a:ext cx="8435975" cy="1955800"/>
          </a:xfrm>
        </p:spPr>
        <p:txBody>
          <a:bodyPr/>
          <a:lstStyle/>
          <a:p>
            <a:r>
              <a:rPr lang="en-US" altLang="zh-TW"/>
              <a:t>Operations permitted</a:t>
            </a:r>
          </a:p>
          <a:p>
            <a:pPr lvl="1"/>
            <a:r>
              <a:rPr lang="en-US" altLang="zh-TW"/>
              <a:t>Find first arc in A(i)</a:t>
            </a:r>
          </a:p>
          <a:p>
            <a:pPr lvl="1"/>
            <a:r>
              <a:rPr lang="en-US" altLang="zh-TW"/>
              <a:t>Store a pointer to the current arc in A(i)</a:t>
            </a:r>
          </a:p>
          <a:p>
            <a:pPr lvl="1"/>
            <a:r>
              <a:rPr lang="en-US" altLang="zh-TW"/>
              <a:t>Find the arc after CurrentArc(i) </a:t>
            </a:r>
          </a:p>
        </p:txBody>
      </p:sp>
      <p:grpSp>
        <p:nvGrpSpPr>
          <p:cNvPr id="153604" name="Group 4">
            <a:extLst>
              <a:ext uri="{FF2B5EF4-FFF2-40B4-BE49-F238E27FC236}">
                <a16:creationId xmlns:a16="http://schemas.microsoft.com/office/drawing/2014/main" id="{B953DE9E-9212-457C-9C90-D4143ED969FE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2852738"/>
            <a:ext cx="3505200" cy="609600"/>
            <a:chOff x="240" y="1872"/>
            <a:chExt cx="2208" cy="384"/>
          </a:xfrm>
        </p:grpSpPr>
        <p:sp>
          <p:nvSpPr>
            <p:cNvPr id="153605" name="Rectangle 5">
              <a:extLst>
                <a:ext uri="{FF2B5EF4-FFF2-40B4-BE49-F238E27FC236}">
                  <a16:creationId xmlns:a16="http://schemas.microsoft.com/office/drawing/2014/main" id="{29B88CA8-0E91-4FED-BC21-8776FD75F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3606" name="Rectangle 6">
              <a:extLst>
                <a:ext uri="{FF2B5EF4-FFF2-40B4-BE49-F238E27FC236}">
                  <a16:creationId xmlns:a16="http://schemas.microsoft.com/office/drawing/2014/main" id="{E24C043B-3980-48FD-B64A-C266B3DB4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8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53607" name="Rectangle 7">
              <a:extLst>
                <a:ext uri="{FF2B5EF4-FFF2-40B4-BE49-F238E27FC236}">
                  <a16:creationId xmlns:a16="http://schemas.microsoft.com/office/drawing/2014/main" id="{0D18E660-2F6D-4E51-BEB3-BC23CC19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20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153608" name="Rectangle 8">
              <a:extLst>
                <a:ext uri="{FF2B5EF4-FFF2-40B4-BE49-F238E27FC236}">
                  <a16:creationId xmlns:a16="http://schemas.microsoft.com/office/drawing/2014/main" id="{3E4409F7-AAD9-46A3-B72C-961DD37A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0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rgbClr val="00CC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</a:t>
              </a:r>
              <a:r>
                <a:rPr lang="en-US" altLang="zh-TW" sz="2400" b="1" baseline="-25000">
                  <a:solidFill>
                    <a:srgbClr val="00CC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ij</a:t>
              </a:r>
              <a:endParaRPr lang="en-US" altLang="zh-TW" sz="2400" b="1">
                <a:solidFill>
                  <a:srgbClr val="00CC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3609" name="Rectangle 9">
              <a:extLst>
                <a:ext uri="{FF2B5EF4-FFF2-40B4-BE49-F238E27FC236}">
                  <a16:creationId xmlns:a16="http://schemas.microsoft.com/office/drawing/2014/main" id="{2173F964-C24A-48A0-A514-9BD5FC650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20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u</a:t>
              </a:r>
              <a:r>
                <a:rPr lang="en-US" altLang="zh-TW" sz="2400" b="1" baseline="-25000">
                  <a:latin typeface="Arial" panose="020B0604020202020204" pitchFamily="34" charset="0"/>
                  <a:ea typeface="新細明體" panose="02020500000000000000" pitchFamily="18" charset="-120"/>
                </a:rPr>
                <a:t>ij</a:t>
              </a:r>
            </a:p>
          </p:txBody>
        </p:sp>
        <p:sp>
          <p:nvSpPr>
            <p:cNvPr id="153610" name="Rectangle 10">
              <a:extLst>
                <a:ext uri="{FF2B5EF4-FFF2-40B4-BE49-F238E27FC236}">
                  <a16:creationId xmlns:a16="http://schemas.microsoft.com/office/drawing/2014/main" id="{1572D22D-0955-4ADB-9054-3224E5376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20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53611" name="Line 11">
              <a:extLst>
                <a:ext uri="{FF2B5EF4-FFF2-40B4-BE49-F238E27FC236}">
                  <a16:creationId xmlns:a16="http://schemas.microsoft.com/office/drawing/2014/main" id="{D1EC302F-B90C-43EC-A20D-4A0AFFFB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53612" name="Line 12">
              <a:extLst>
                <a:ext uri="{FF2B5EF4-FFF2-40B4-BE49-F238E27FC236}">
                  <a16:creationId xmlns:a16="http://schemas.microsoft.com/office/drawing/2014/main" id="{38DB46A2-0C96-488B-AEF8-EEC2E563B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53613" name="Group 13">
            <a:extLst>
              <a:ext uri="{FF2B5EF4-FFF2-40B4-BE49-F238E27FC236}">
                <a16:creationId xmlns:a16="http://schemas.microsoft.com/office/drawing/2014/main" id="{39AFF279-6AAC-49EE-AAEA-411FA31AB915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4106863"/>
            <a:ext cx="3276600" cy="533400"/>
            <a:chOff x="192" y="2784"/>
            <a:chExt cx="2064" cy="336"/>
          </a:xfrm>
        </p:grpSpPr>
        <p:sp>
          <p:nvSpPr>
            <p:cNvPr id="153614" name="Rectangle 14">
              <a:extLst>
                <a:ext uri="{FF2B5EF4-FFF2-40B4-BE49-F238E27FC236}">
                  <a16:creationId xmlns:a16="http://schemas.microsoft.com/office/drawing/2014/main" id="{15C9DD33-4FDF-4488-8D34-F1E1EAF2C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784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3615" name="Rectangle 15">
              <a:extLst>
                <a:ext uri="{FF2B5EF4-FFF2-40B4-BE49-F238E27FC236}">
                  <a16:creationId xmlns:a16="http://schemas.microsoft.com/office/drawing/2014/main" id="{D819B872-87E9-4E93-8D38-5C30C10F4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784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3616" name="Line 16">
              <a:extLst>
                <a:ext uri="{FF2B5EF4-FFF2-40B4-BE49-F238E27FC236}">
                  <a16:creationId xmlns:a16="http://schemas.microsoft.com/office/drawing/2014/main" id="{E7B947D3-1390-40B6-A25B-64E3C8BA3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53617" name="Group 17">
              <a:extLst>
                <a:ext uri="{FF2B5EF4-FFF2-40B4-BE49-F238E27FC236}">
                  <a16:creationId xmlns:a16="http://schemas.microsoft.com/office/drawing/2014/main" id="{206E6030-8252-4CE9-BE71-22ED48CD0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1152" cy="240"/>
              <a:chOff x="1104" y="2784"/>
              <a:chExt cx="1152" cy="240"/>
            </a:xfrm>
          </p:grpSpPr>
          <p:sp>
            <p:nvSpPr>
              <p:cNvPr id="153618" name="Rectangle 18">
                <a:extLst>
                  <a:ext uri="{FF2B5EF4-FFF2-40B4-BE49-F238E27FC236}">
                    <a16:creationId xmlns:a16="http://schemas.microsoft.com/office/drawing/2014/main" id="{7A834571-B336-4D07-B11D-950D2021C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53619" name="Rectangle 19">
                <a:extLst>
                  <a:ext uri="{FF2B5EF4-FFF2-40B4-BE49-F238E27FC236}">
                    <a16:creationId xmlns:a16="http://schemas.microsoft.com/office/drawing/2014/main" id="{36226500-7AA0-4936-9BA0-CC3D937C9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rgbClr val="00CCFF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  <p:sp>
            <p:nvSpPr>
              <p:cNvPr id="153620" name="Rectangle 20">
                <a:extLst>
                  <a:ext uri="{FF2B5EF4-FFF2-40B4-BE49-F238E27FC236}">
                    <a16:creationId xmlns:a16="http://schemas.microsoft.com/office/drawing/2014/main" id="{D5D1DF1C-2159-4533-9D43-A454C89FA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40</a:t>
                </a:r>
                <a:endParaRPr lang="en-US" altLang="zh-TW" sz="2400" b="1" baseline="-25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621" name="Rectangle 21">
                <a:extLst>
                  <a:ext uri="{FF2B5EF4-FFF2-40B4-BE49-F238E27FC236}">
                    <a16:creationId xmlns:a16="http://schemas.microsoft.com/office/drawing/2014/main" id="{54EA7658-9EB0-47CE-8E18-287D9280B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53622" name="Oval 22">
                <a:extLst>
                  <a:ext uri="{FF2B5EF4-FFF2-40B4-BE49-F238E27FC236}">
                    <a16:creationId xmlns:a16="http://schemas.microsoft.com/office/drawing/2014/main" id="{7B5C1271-C386-4F12-839A-D96189569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85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</p:grpSp>
      <p:grpSp>
        <p:nvGrpSpPr>
          <p:cNvPr id="153623" name="Group 23">
            <a:extLst>
              <a:ext uri="{FF2B5EF4-FFF2-40B4-BE49-F238E27FC236}">
                <a16:creationId xmlns:a16="http://schemas.microsoft.com/office/drawing/2014/main" id="{5E489446-07AB-4BC6-A763-B7D35360EB20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4640263"/>
            <a:ext cx="5410200" cy="533400"/>
            <a:chOff x="192" y="3120"/>
            <a:chExt cx="3408" cy="336"/>
          </a:xfrm>
        </p:grpSpPr>
        <p:sp>
          <p:nvSpPr>
            <p:cNvPr id="153624" name="Rectangle 24">
              <a:extLst>
                <a:ext uri="{FF2B5EF4-FFF2-40B4-BE49-F238E27FC236}">
                  <a16:creationId xmlns:a16="http://schemas.microsoft.com/office/drawing/2014/main" id="{53A784AE-9119-4025-AA82-F8C4174F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20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3625" name="Rectangle 25">
              <a:extLst>
                <a:ext uri="{FF2B5EF4-FFF2-40B4-BE49-F238E27FC236}">
                  <a16:creationId xmlns:a16="http://schemas.microsoft.com/office/drawing/2014/main" id="{A147C43C-B152-459D-BE26-1B90BACE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120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3626" name="Line 26">
              <a:extLst>
                <a:ext uri="{FF2B5EF4-FFF2-40B4-BE49-F238E27FC236}">
                  <a16:creationId xmlns:a16="http://schemas.microsoft.com/office/drawing/2014/main" id="{EA703DD8-6A09-4EBD-9DD8-24E200FB8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2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53627" name="Group 27">
              <a:extLst>
                <a:ext uri="{FF2B5EF4-FFF2-40B4-BE49-F238E27FC236}">
                  <a16:creationId xmlns:a16="http://schemas.microsoft.com/office/drawing/2014/main" id="{9F8053EF-FB37-4C24-A503-70E26C548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168"/>
              <a:ext cx="1344" cy="240"/>
              <a:chOff x="1104" y="1920"/>
              <a:chExt cx="1344" cy="240"/>
            </a:xfrm>
          </p:grpSpPr>
          <p:sp>
            <p:nvSpPr>
              <p:cNvPr id="153628" name="Rectangle 28">
                <a:extLst>
                  <a:ext uri="{FF2B5EF4-FFF2-40B4-BE49-F238E27FC236}">
                    <a16:creationId xmlns:a16="http://schemas.microsoft.com/office/drawing/2014/main" id="{786AF9C2-1CDE-4B2F-AC39-1AD177216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3629" name="Rectangle 29">
                <a:extLst>
                  <a:ext uri="{FF2B5EF4-FFF2-40B4-BE49-F238E27FC236}">
                    <a16:creationId xmlns:a16="http://schemas.microsoft.com/office/drawing/2014/main" id="{F2DFD4E4-47B2-444D-B663-A9F03119D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rgbClr val="00CCFF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  <p:sp>
            <p:nvSpPr>
              <p:cNvPr id="153630" name="Rectangle 30">
                <a:extLst>
                  <a:ext uri="{FF2B5EF4-FFF2-40B4-BE49-F238E27FC236}">
                    <a16:creationId xmlns:a16="http://schemas.microsoft.com/office/drawing/2014/main" id="{0EAD3AB8-CF81-49A7-9208-E38559CDD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10</a:t>
                </a:r>
                <a:endParaRPr lang="en-US" altLang="zh-TW" sz="2400" b="1" baseline="-25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631" name="Rectangle 31">
                <a:extLst>
                  <a:ext uri="{FF2B5EF4-FFF2-40B4-BE49-F238E27FC236}">
                    <a16:creationId xmlns:a16="http://schemas.microsoft.com/office/drawing/2014/main" id="{132F7CAD-40E5-4947-9062-906A5837E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53632" name="Line 32">
                <a:extLst>
                  <a:ext uri="{FF2B5EF4-FFF2-40B4-BE49-F238E27FC236}">
                    <a16:creationId xmlns:a16="http://schemas.microsoft.com/office/drawing/2014/main" id="{4AAD7867-C0B1-441B-B279-1500FE610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grpSp>
          <p:nvGrpSpPr>
            <p:cNvPr id="153633" name="Group 33">
              <a:extLst>
                <a:ext uri="{FF2B5EF4-FFF2-40B4-BE49-F238E27FC236}">
                  <a16:creationId xmlns:a16="http://schemas.microsoft.com/office/drawing/2014/main" id="{A8858367-152A-41FD-8CD9-23C313296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168"/>
              <a:ext cx="1152" cy="240"/>
              <a:chOff x="1104" y="2784"/>
              <a:chExt cx="1152" cy="240"/>
            </a:xfrm>
          </p:grpSpPr>
          <p:sp>
            <p:nvSpPr>
              <p:cNvPr id="153634" name="Rectangle 34">
                <a:extLst>
                  <a:ext uri="{FF2B5EF4-FFF2-40B4-BE49-F238E27FC236}">
                    <a16:creationId xmlns:a16="http://schemas.microsoft.com/office/drawing/2014/main" id="{51860068-A1E2-4670-9D1E-EC11D8529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3635" name="Rectangle 35">
                <a:extLst>
                  <a:ext uri="{FF2B5EF4-FFF2-40B4-BE49-F238E27FC236}">
                    <a16:creationId xmlns:a16="http://schemas.microsoft.com/office/drawing/2014/main" id="{D2F7F237-ADB9-4926-80D4-A72513CD7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rgbClr val="00CCFF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  <p:sp>
            <p:nvSpPr>
              <p:cNvPr id="153636" name="Rectangle 36">
                <a:extLst>
                  <a:ext uri="{FF2B5EF4-FFF2-40B4-BE49-F238E27FC236}">
                    <a16:creationId xmlns:a16="http://schemas.microsoft.com/office/drawing/2014/main" id="{40072B2A-401B-463E-A11A-E5A5F74D3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60</a:t>
                </a:r>
                <a:endParaRPr lang="en-US" altLang="zh-TW" sz="2400" b="1" baseline="-25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637" name="Rectangle 37">
                <a:extLst>
                  <a:ext uri="{FF2B5EF4-FFF2-40B4-BE49-F238E27FC236}">
                    <a16:creationId xmlns:a16="http://schemas.microsoft.com/office/drawing/2014/main" id="{A63CB65B-36C6-4777-AFC8-730F6B2A7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53638" name="Oval 38">
                <a:extLst>
                  <a:ext uri="{FF2B5EF4-FFF2-40B4-BE49-F238E27FC236}">
                    <a16:creationId xmlns:a16="http://schemas.microsoft.com/office/drawing/2014/main" id="{5A3664AE-0799-4F11-8967-CF1A44C9E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85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</p:grpSp>
      <p:grpSp>
        <p:nvGrpSpPr>
          <p:cNvPr id="153639" name="Group 39">
            <a:extLst>
              <a:ext uri="{FF2B5EF4-FFF2-40B4-BE49-F238E27FC236}">
                <a16:creationId xmlns:a16="http://schemas.microsoft.com/office/drawing/2014/main" id="{9E9F0842-68DB-4E9F-8AFE-712C0CE04617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5707063"/>
            <a:ext cx="5410200" cy="533400"/>
            <a:chOff x="192" y="3792"/>
            <a:chExt cx="3408" cy="336"/>
          </a:xfrm>
        </p:grpSpPr>
        <p:sp>
          <p:nvSpPr>
            <p:cNvPr id="153640" name="Rectangle 40">
              <a:extLst>
                <a:ext uri="{FF2B5EF4-FFF2-40B4-BE49-F238E27FC236}">
                  <a16:creationId xmlns:a16="http://schemas.microsoft.com/office/drawing/2014/main" id="{BA581944-CD1F-4DE1-B67C-32CDC3C1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792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3641" name="Rectangle 41">
              <a:extLst>
                <a:ext uri="{FF2B5EF4-FFF2-40B4-BE49-F238E27FC236}">
                  <a16:creationId xmlns:a16="http://schemas.microsoft.com/office/drawing/2014/main" id="{EA84AA15-42A6-4491-A687-BB1CB817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79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53642" name="Line 42">
              <a:extLst>
                <a:ext uri="{FF2B5EF4-FFF2-40B4-BE49-F238E27FC236}">
                  <a16:creationId xmlns:a16="http://schemas.microsoft.com/office/drawing/2014/main" id="{AE537592-DE9A-411E-AEE9-B65DB608E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9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53643" name="Group 43">
              <a:extLst>
                <a:ext uri="{FF2B5EF4-FFF2-40B4-BE49-F238E27FC236}">
                  <a16:creationId xmlns:a16="http://schemas.microsoft.com/office/drawing/2014/main" id="{F6320FEC-B806-4653-A348-A5ABB42AC9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840"/>
              <a:ext cx="1344" cy="240"/>
              <a:chOff x="1104" y="1920"/>
              <a:chExt cx="1344" cy="240"/>
            </a:xfrm>
          </p:grpSpPr>
          <p:sp>
            <p:nvSpPr>
              <p:cNvPr id="153644" name="Rectangle 44">
                <a:extLst>
                  <a:ext uri="{FF2B5EF4-FFF2-40B4-BE49-F238E27FC236}">
                    <a16:creationId xmlns:a16="http://schemas.microsoft.com/office/drawing/2014/main" id="{F0508934-1EBC-474C-85D2-74174745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3645" name="Rectangle 45">
                <a:extLst>
                  <a:ext uri="{FF2B5EF4-FFF2-40B4-BE49-F238E27FC236}">
                    <a16:creationId xmlns:a16="http://schemas.microsoft.com/office/drawing/2014/main" id="{720D8027-22E7-4E7E-8022-01296B631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rgbClr val="00CCFF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25</a:t>
                </a:r>
              </a:p>
            </p:txBody>
          </p:sp>
          <p:sp>
            <p:nvSpPr>
              <p:cNvPr id="153646" name="Rectangle 46">
                <a:extLst>
                  <a:ext uri="{FF2B5EF4-FFF2-40B4-BE49-F238E27FC236}">
                    <a16:creationId xmlns:a16="http://schemas.microsoft.com/office/drawing/2014/main" id="{86B46849-8923-4747-9305-1435212E8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20</a:t>
                </a:r>
                <a:endParaRPr lang="en-US" altLang="zh-TW" sz="2400" b="1" baseline="-25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647" name="Rectangle 47">
                <a:extLst>
                  <a:ext uri="{FF2B5EF4-FFF2-40B4-BE49-F238E27FC236}">
                    <a16:creationId xmlns:a16="http://schemas.microsoft.com/office/drawing/2014/main" id="{9A4BBE4A-60EC-4550-8E0D-84882E0D5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53648" name="Line 48">
                <a:extLst>
                  <a:ext uri="{FF2B5EF4-FFF2-40B4-BE49-F238E27FC236}">
                    <a16:creationId xmlns:a16="http://schemas.microsoft.com/office/drawing/2014/main" id="{A50346C5-A83E-4B60-A1A3-5043EF406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sp>
          <p:nvSpPr>
            <p:cNvPr id="153649" name="Rectangle 49">
              <a:extLst>
                <a:ext uri="{FF2B5EF4-FFF2-40B4-BE49-F238E27FC236}">
                  <a16:creationId xmlns:a16="http://schemas.microsoft.com/office/drawing/2014/main" id="{646663B4-DFE3-4470-AFC6-89B851193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840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3650" name="Rectangle 50">
              <a:extLst>
                <a:ext uri="{FF2B5EF4-FFF2-40B4-BE49-F238E27FC236}">
                  <a16:creationId xmlns:a16="http://schemas.microsoft.com/office/drawing/2014/main" id="{02E86F3B-E4AA-46F0-BC08-E8972D107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840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solidFill>
                    <a:srgbClr val="00CC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35</a:t>
              </a:r>
            </a:p>
          </p:txBody>
        </p:sp>
        <p:sp>
          <p:nvSpPr>
            <p:cNvPr id="153651" name="Rectangle 51">
              <a:extLst>
                <a:ext uri="{FF2B5EF4-FFF2-40B4-BE49-F238E27FC236}">
                  <a16:creationId xmlns:a16="http://schemas.microsoft.com/office/drawing/2014/main" id="{128B3836-B2B2-40CF-8ED1-CB15A0FB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840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50</a:t>
              </a:r>
              <a:endPara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3652" name="Rectangle 52">
              <a:extLst>
                <a:ext uri="{FF2B5EF4-FFF2-40B4-BE49-F238E27FC236}">
                  <a16:creationId xmlns:a16="http://schemas.microsoft.com/office/drawing/2014/main" id="{1D459D31-7EBC-4393-BAAD-1967B6BA7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840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53653" name="Oval 53">
              <a:extLst>
                <a:ext uri="{FF2B5EF4-FFF2-40B4-BE49-F238E27FC236}">
                  <a16:creationId xmlns:a16="http://schemas.microsoft.com/office/drawing/2014/main" id="{C1253962-CAFD-4C46-952C-E4EE8FA98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91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grpSp>
        <p:nvGrpSpPr>
          <p:cNvPr id="153654" name="Group 54">
            <a:extLst>
              <a:ext uri="{FF2B5EF4-FFF2-40B4-BE49-F238E27FC236}">
                <a16:creationId xmlns:a16="http://schemas.microsoft.com/office/drawing/2014/main" id="{DBDCCF23-A4DA-473C-AD2A-8ACD770D8C43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5173663"/>
            <a:ext cx="1143000" cy="533400"/>
            <a:chOff x="192" y="3456"/>
            <a:chExt cx="720" cy="336"/>
          </a:xfrm>
        </p:grpSpPr>
        <p:sp>
          <p:nvSpPr>
            <p:cNvPr id="153655" name="Rectangle 55">
              <a:extLst>
                <a:ext uri="{FF2B5EF4-FFF2-40B4-BE49-F238E27FC236}">
                  <a16:creationId xmlns:a16="http://schemas.microsoft.com/office/drawing/2014/main" id="{07F66C07-C2E1-4EAD-974F-7024F0E72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56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3656" name="Rectangle 56">
              <a:extLst>
                <a:ext uri="{FF2B5EF4-FFF2-40B4-BE49-F238E27FC236}">
                  <a16:creationId xmlns:a16="http://schemas.microsoft.com/office/drawing/2014/main" id="{1745817F-CB1C-453C-9696-B04B53B67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456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3657" name="Oval 57">
              <a:extLst>
                <a:ext uri="{FF2B5EF4-FFF2-40B4-BE49-F238E27FC236}">
                  <a16:creationId xmlns:a16="http://schemas.microsoft.com/office/drawing/2014/main" id="{F1D1C519-101F-430F-8E73-DA9BBD02F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00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grpSp>
        <p:nvGrpSpPr>
          <p:cNvPr id="153658" name="Group 58">
            <a:extLst>
              <a:ext uri="{FF2B5EF4-FFF2-40B4-BE49-F238E27FC236}">
                <a16:creationId xmlns:a16="http://schemas.microsoft.com/office/drawing/2014/main" id="{240FDB3F-3FE4-45F6-921B-2DC66104BF88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3573463"/>
            <a:ext cx="7543800" cy="533400"/>
            <a:chOff x="192" y="2448"/>
            <a:chExt cx="4752" cy="336"/>
          </a:xfrm>
        </p:grpSpPr>
        <p:sp>
          <p:nvSpPr>
            <p:cNvPr id="153659" name="Rectangle 59">
              <a:extLst>
                <a:ext uri="{FF2B5EF4-FFF2-40B4-BE49-F238E27FC236}">
                  <a16:creationId xmlns:a16="http://schemas.microsoft.com/office/drawing/2014/main" id="{EBC61145-EA2D-4A53-92A1-7D416E19D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3660" name="Rectangle 60">
              <a:extLst>
                <a:ext uri="{FF2B5EF4-FFF2-40B4-BE49-F238E27FC236}">
                  <a16:creationId xmlns:a16="http://schemas.microsoft.com/office/drawing/2014/main" id="{A17CA7A5-2D87-4590-BBBE-CA9510A86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48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3661" name="Line 61">
              <a:extLst>
                <a:ext uri="{FF2B5EF4-FFF2-40B4-BE49-F238E27FC236}">
                  <a16:creationId xmlns:a16="http://schemas.microsoft.com/office/drawing/2014/main" id="{FD897E94-9540-4AEA-957B-59B87FCAA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53662" name="Group 62">
              <a:extLst>
                <a:ext uri="{FF2B5EF4-FFF2-40B4-BE49-F238E27FC236}">
                  <a16:creationId xmlns:a16="http://schemas.microsoft.com/office/drawing/2014/main" id="{2EB731C0-96EE-453F-A06C-FBEC2C1B8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344" cy="240"/>
              <a:chOff x="1104" y="1920"/>
              <a:chExt cx="1344" cy="240"/>
            </a:xfrm>
          </p:grpSpPr>
          <p:sp>
            <p:nvSpPr>
              <p:cNvPr id="153663" name="Rectangle 63">
                <a:extLst>
                  <a:ext uri="{FF2B5EF4-FFF2-40B4-BE49-F238E27FC236}">
                    <a16:creationId xmlns:a16="http://schemas.microsoft.com/office/drawing/2014/main" id="{27B5CAB5-E255-42CE-9DBB-D5E1B85D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53664" name="Rectangle 64">
                <a:extLst>
                  <a:ext uri="{FF2B5EF4-FFF2-40B4-BE49-F238E27FC236}">
                    <a16:creationId xmlns:a16="http://schemas.microsoft.com/office/drawing/2014/main" id="{84F8B710-AB0F-4487-A1DB-639F79B6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rgbClr val="00CCFF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25</a:t>
                </a:r>
              </a:p>
            </p:txBody>
          </p:sp>
          <p:sp>
            <p:nvSpPr>
              <p:cNvPr id="153665" name="Rectangle 65">
                <a:extLst>
                  <a:ext uri="{FF2B5EF4-FFF2-40B4-BE49-F238E27FC236}">
                    <a16:creationId xmlns:a16="http://schemas.microsoft.com/office/drawing/2014/main" id="{9B937264-0977-4809-8C7F-9A039BF4C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30</a:t>
                </a:r>
                <a:endParaRPr lang="en-US" altLang="zh-TW" sz="2400" b="1" baseline="-25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666" name="Rectangle 66">
                <a:extLst>
                  <a:ext uri="{FF2B5EF4-FFF2-40B4-BE49-F238E27FC236}">
                    <a16:creationId xmlns:a16="http://schemas.microsoft.com/office/drawing/2014/main" id="{9D8C3B3D-168E-42D0-BB5F-5478D489B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53667" name="Line 67">
                <a:extLst>
                  <a:ext uri="{FF2B5EF4-FFF2-40B4-BE49-F238E27FC236}">
                    <a16:creationId xmlns:a16="http://schemas.microsoft.com/office/drawing/2014/main" id="{27606367-DCE4-41AC-9861-51F26F9626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grpSp>
          <p:nvGrpSpPr>
            <p:cNvPr id="153668" name="Group 68">
              <a:extLst>
                <a:ext uri="{FF2B5EF4-FFF2-40B4-BE49-F238E27FC236}">
                  <a16:creationId xmlns:a16="http://schemas.microsoft.com/office/drawing/2014/main" id="{D747C05F-D3FA-45BA-975E-395DD17389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448"/>
              <a:ext cx="1152" cy="240"/>
              <a:chOff x="1104" y="2784"/>
              <a:chExt cx="1152" cy="240"/>
            </a:xfrm>
          </p:grpSpPr>
          <p:sp>
            <p:nvSpPr>
              <p:cNvPr id="153669" name="Rectangle 69">
                <a:extLst>
                  <a:ext uri="{FF2B5EF4-FFF2-40B4-BE49-F238E27FC236}">
                    <a16:creationId xmlns:a16="http://schemas.microsoft.com/office/drawing/2014/main" id="{792312A7-D661-40EB-BDC2-5EF7AD3DC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53670" name="Rectangle 70">
                <a:extLst>
                  <a:ext uri="{FF2B5EF4-FFF2-40B4-BE49-F238E27FC236}">
                    <a16:creationId xmlns:a16="http://schemas.microsoft.com/office/drawing/2014/main" id="{66A8EF98-5C99-415F-BC83-9C8269B03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rgbClr val="00CCFF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  <p:sp>
            <p:nvSpPr>
              <p:cNvPr id="153671" name="Rectangle 71">
                <a:extLst>
                  <a:ext uri="{FF2B5EF4-FFF2-40B4-BE49-F238E27FC236}">
                    <a16:creationId xmlns:a16="http://schemas.microsoft.com/office/drawing/2014/main" id="{D99A2D28-CC39-439A-9D45-551F5CD87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40</a:t>
                </a:r>
                <a:endParaRPr lang="en-US" altLang="zh-TW" sz="2400" b="1" baseline="-25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672" name="Rectangle 72">
                <a:extLst>
                  <a:ext uri="{FF2B5EF4-FFF2-40B4-BE49-F238E27FC236}">
                    <a16:creationId xmlns:a16="http://schemas.microsoft.com/office/drawing/2014/main" id="{6055EC43-8F7A-4A29-B17A-EE752A39E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53673" name="Oval 73">
                <a:extLst>
                  <a:ext uri="{FF2B5EF4-FFF2-40B4-BE49-F238E27FC236}">
                    <a16:creationId xmlns:a16="http://schemas.microsoft.com/office/drawing/2014/main" id="{8151EF0D-B480-4C13-94F7-8E7B79AC5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85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grpSp>
          <p:nvGrpSpPr>
            <p:cNvPr id="153674" name="Group 74">
              <a:extLst>
                <a:ext uri="{FF2B5EF4-FFF2-40B4-BE49-F238E27FC236}">
                  <a16:creationId xmlns:a16="http://schemas.microsoft.com/office/drawing/2014/main" id="{7C63681B-F981-4761-9A10-78B9EB717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448"/>
              <a:ext cx="1344" cy="240"/>
              <a:chOff x="1104" y="1920"/>
              <a:chExt cx="1344" cy="240"/>
            </a:xfrm>
          </p:grpSpPr>
          <p:sp>
            <p:nvSpPr>
              <p:cNvPr id="153675" name="Rectangle 75">
                <a:extLst>
                  <a:ext uri="{FF2B5EF4-FFF2-40B4-BE49-F238E27FC236}">
                    <a16:creationId xmlns:a16="http://schemas.microsoft.com/office/drawing/2014/main" id="{256F2AE1-75FC-4B4E-9FF6-4E69B93AD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53676" name="Rectangle 76">
                <a:extLst>
                  <a:ext uri="{FF2B5EF4-FFF2-40B4-BE49-F238E27FC236}">
                    <a16:creationId xmlns:a16="http://schemas.microsoft.com/office/drawing/2014/main" id="{BFE624E8-BC76-4E4A-A4A9-13D67DF0A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solidFill>
                      <a:srgbClr val="00CCFF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23</a:t>
                </a:r>
              </a:p>
            </p:txBody>
          </p:sp>
          <p:sp>
            <p:nvSpPr>
              <p:cNvPr id="153677" name="Rectangle 77">
                <a:extLst>
                  <a:ext uri="{FF2B5EF4-FFF2-40B4-BE49-F238E27FC236}">
                    <a16:creationId xmlns:a16="http://schemas.microsoft.com/office/drawing/2014/main" id="{BBB1D607-1F17-4C86-AA74-C597036A3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35</a:t>
                </a:r>
                <a:endParaRPr lang="en-US" altLang="zh-TW" sz="2400" b="1" baseline="-25000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53678" name="Rectangle 78">
                <a:extLst>
                  <a:ext uri="{FF2B5EF4-FFF2-40B4-BE49-F238E27FC236}">
                    <a16:creationId xmlns:a16="http://schemas.microsoft.com/office/drawing/2014/main" id="{C65787D5-C177-4671-867F-6A4B2EFC4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53679" name="Line 79">
                <a:extLst>
                  <a:ext uri="{FF2B5EF4-FFF2-40B4-BE49-F238E27FC236}">
                    <a16:creationId xmlns:a16="http://schemas.microsoft.com/office/drawing/2014/main" id="{91A17690-437E-4E97-A67D-3006355EE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06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2FF39-3CF4-420B-A314-A19D6C269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64069-FA4C-4D1E-BE23-25696B1AB625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E2D6CADA-63FE-4AF0-A506-759A39B8E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557" y="228600"/>
            <a:ext cx="8610600" cy="457200"/>
          </a:xfrm>
        </p:spPr>
        <p:txBody>
          <a:bodyPr/>
          <a:lstStyle/>
          <a:p>
            <a:r>
              <a:rPr lang="en-US" altLang="zh-TW" dirty="0"/>
              <a:t>Adjacency Matrix vs. Arc Lists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F756492-6E9C-4527-B90A-555978123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Adjacency Matrix?</a:t>
            </a:r>
          </a:p>
          <a:p>
            <a:pPr lvl="1"/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Efficient</a:t>
            </a:r>
            <a:r>
              <a:rPr lang="en-US" altLang="zh-TW"/>
              <a:t> storage if matrix is very “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dense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US" altLang="zh-TW"/>
              <a:t>”</a:t>
            </a:r>
          </a:p>
          <a:p>
            <a:pPr lvl="1"/>
            <a:r>
              <a:rPr lang="en-US" altLang="zh-TW"/>
              <a:t>Can determine if (i,j)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 A(i) in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O(1)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 steps.</a:t>
            </a:r>
          </a:p>
          <a:p>
            <a:pPr lvl="1"/>
            <a:r>
              <a:rPr lang="en-US" altLang="zh-TW"/>
              <a:t>Scans arcs in A(i) in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O(n)</a:t>
            </a:r>
            <a:r>
              <a:rPr lang="en-US" altLang="zh-TW"/>
              <a:t> steps.</a:t>
            </a:r>
          </a:p>
          <a:p>
            <a:endParaRPr lang="en-US" altLang="zh-TW"/>
          </a:p>
          <a:p>
            <a:r>
              <a:rPr lang="en-US" altLang="zh-TW"/>
              <a:t>Adjacency lists?</a:t>
            </a:r>
          </a:p>
          <a:p>
            <a:pPr lvl="1"/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Efficient</a:t>
            </a:r>
            <a:r>
              <a:rPr lang="en-US" altLang="zh-TW"/>
              <a:t> storage if matrix is “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sparse</a:t>
            </a:r>
            <a:r>
              <a:rPr lang="en-US" altLang="zh-TW"/>
              <a:t>.”</a:t>
            </a:r>
          </a:p>
          <a:p>
            <a:pPr lvl="1"/>
            <a:r>
              <a:rPr lang="en-US" altLang="zh-TW"/>
              <a:t>Determining if (i,j) </a:t>
            </a:r>
            <a:r>
              <a:rPr lang="en-US" altLang="zh-TW">
                <a:sym typeface="Symbol" panose="05050102010706020507" pitchFamily="18" charset="2"/>
              </a:rPr>
              <a:t> A(i) can take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|A(i)|</a:t>
            </a:r>
            <a:r>
              <a:rPr lang="en-US" altLang="zh-TW">
                <a:sym typeface="Symbol" panose="05050102010706020507" pitchFamily="18" charset="2"/>
              </a:rPr>
              <a:t> steps</a:t>
            </a:r>
          </a:p>
          <a:p>
            <a:pPr lvl="1"/>
            <a:r>
              <a:rPr lang="en-US" altLang="zh-TW"/>
              <a:t>Can scan all arcs in A(i) in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|A(i)|</a:t>
            </a:r>
            <a:r>
              <a:rPr lang="en-US" altLang="zh-TW"/>
              <a:t> steps</a:t>
            </a:r>
          </a:p>
          <a:p>
            <a:endParaRPr lang="en-US" altLang="zh-TW"/>
          </a:p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96F2981-3D32-4CD6-8449-D28BD039BCBB}"/>
              </a:ext>
            </a:extLst>
          </p:cNvPr>
          <p:cNvSpPr txBox="1"/>
          <p:nvPr/>
        </p:nvSpPr>
        <p:spPr>
          <a:xfrm>
            <a:off x="516443" y="0"/>
            <a:ext cx="9127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rgbClr val="000000"/>
                </a:solidFill>
                <a:ea typeface="標楷體" panose="03000509000000000000" pitchFamily="65" charset="-120"/>
              </a:rPr>
              <a:t>ZUVIO </a:t>
            </a:r>
            <a:r>
              <a:rPr lang="zh-TW" altLang="en-US" sz="4400" dirty="0">
                <a:solidFill>
                  <a:srgbClr val="000000"/>
                </a:solidFill>
                <a:ea typeface="標楷體" panose="03000509000000000000" pitchFamily="65" charset="-120"/>
              </a:rPr>
              <a:t>學生版 課程</a:t>
            </a:r>
            <a:r>
              <a:rPr lang="zh-TW" altLang="en-US" sz="4400">
                <a:solidFill>
                  <a:srgbClr val="000000"/>
                </a:solidFill>
                <a:ea typeface="標楷體" panose="03000509000000000000" pitchFamily="65" charset="-120"/>
              </a:rPr>
              <a:t>代碼</a:t>
            </a:r>
            <a:r>
              <a:rPr lang="zh-TW" altLang="en-US" sz="440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4400" b="1">
                <a:solidFill>
                  <a:srgbClr val="FF0000"/>
                </a:solidFill>
                <a:ea typeface="標楷體" panose="03000509000000000000" pitchFamily="65" charset="-120"/>
              </a:rPr>
              <a:t>15927124</a:t>
            </a:r>
            <a:endParaRPr lang="zh-TW" altLang="en-US" sz="4400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BEE566-88B2-48C1-9F27-E42567DA62E0}"/>
              </a:ext>
            </a:extLst>
          </p:cNvPr>
          <p:cNvSpPr txBox="1"/>
          <p:nvPr/>
        </p:nvSpPr>
        <p:spPr>
          <a:xfrm>
            <a:off x="765640" y="3525666"/>
            <a:ext cx="396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Download/Install this APP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May use in class quiz</a:t>
            </a:r>
            <a:endParaRPr lang="zh-TW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63306-2699-4420-9843-B14D4D78076B}"/>
              </a:ext>
            </a:extLst>
          </p:cNvPr>
          <p:cNvSpPr txBox="1"/>
          <p:nvPr/>
        </p:nvSpPr>
        <p:spPr>
          <a:xfrm>
            <a:off x="4729995" y="1824280"/>
            <a:ext cx="506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/>
              <a:t>Links to moodle</a:t>
            </a:r>
            <a:br>
              <a:rPr lang="en-US" altLang="zh-TW" sz="2800" b="1"/>
            </a:br>
            <a:r>
              <a:rPr lang="en-US" altLang="zh-TW" sz="2800" b="1"/>
              <a:t>https://moodle.ncku.edu.tw/</a:t>
            </a:r>
            <a:endParaRPr lang="zh-TW" altLang="en-US" sz="2800" b="1"/>
          </a:p>
        </p:txBody>
      </p:sp>
      <p:pic>
        <p:nvPicPr>
          <p:cNvPr id="31746" name="Picture 2" descr="http://s01.calm9.com/qrcode/2018-08/DJND30OWK5.png">
            <a:extLst>
              <a:ext uri="{FF2B5EF4-FFF2-40B4-BE49-F238E27FC236}">
                <a16:creationId xmlns:a16="http://schemas.microsoft.com/office/drawing/2014/main" id="{183A1A4C-0A00-4E1A-A0FE-9165C070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35" y="942778"/>
            <a:ext cx="2717112" cy="27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CBE6168-0746-408A-8D1C-77D22E543C4A}"/>
              </a:ext>
            </a:extLst>
          </p:cNvPr>
          <p:cNvSpPr txBox="1"/>
          <p:nvPr/>
        </p:nvSpPr>
        <p:spPr>
          <a:xfrm>
            <a:off x="765640" y="4495800"/>
            <a:ext cx="720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rgbClr val="008000"/>
                </a:solidFill>
              </a:rPr>
              <a:t>Recommended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演算法筆記</a:t>
            </a:r>
            <a:r>
              <a:rPr lang="en-US" altLang="zh-TW" sz="24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400">
                <a:solidFill>
                  <a:srgbClr val="008000"/>
                </a:solidFill>
              </a:rPr>
              <a:t>http://www.csie.ntnu.edu.tw/~u91029/</a:t>
            </a:r>
          </a:p>
        </p:txBody>
      </p:sp>
    </p:spTree>
    <p:extLst>
      <p:ext uri="{BB962C8B-B14F-4D97-AF65-F5344CB8AC3E}">
        <p14:creationId xmlns:p14="http://schemas.microsoft.com/office/powerpoint/2010/main" val="2714984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投影片編號版面配置區 3">
            <a:extLst>
              <a:ext uri="{FF2B5EF4-FFF2-40B4-BE49-F238E27FC236}">
                <a16:creationId xmlns:a16="http://schemas.microsoft.com/office/drawing/2014/main" id="{D118D687-ABDE-4B05-9115-1B756CE57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7EF478-FF46-49E6-B90D-C31073116BBA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C2850BC5-6AF2-4F48-8267-844D46891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88900" tIns="44450" rIns="88900" bIns="44450" numCol="1" anchor="ctr" anchorCtr="0" compatLnSpc="1">
            <a:prstTxWarp prst="textNoShape">
              <a:avLst/>
            </a:prstTxWarp>
          </a:bodyPr>
          <a:lstStyle/>
          <a:p>
            <a:pPr defTabSz="887413"/>
            <a:r>
              <a:rPr lang="en-US" altLang="zh-TW"/>
              <a:t>Forward Star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D4B3A7F5-E672-44D5-ADF7-7A2F71187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1052513"/>
            <a:ext cx="7772400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4450" rIns="88900" bIns="44450"/>
          <a:lstStyle>
            <a:lvl1pPr marL="457200" indent="-457200" defTabSz="887413">
              <a:spcBef>
                <a:spcPct val="20000"/>
              </a:spcBef>
              <a:buClr>
                <a:schemeClr val="hlink"/>
              </a:buClr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36613" indent="-265113" defTabSz="887413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62050" indent="-211138" defTabSz="887413">
              <a:spcBef>
                <a:spcPct val="20000"/>
              </a:spcBef>
              <a:buClr>
                <a:schemeClr val="tx2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485900" indent="-209550" defTabSz="887413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811338" indent="-211138" defTabSz="887413">
              <a:spcBef>
                <a:spcPct val="20000"/>
              </a:spcBef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2685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7257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1829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640138" indent="-211138" defTabSz="8874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We first order the arcs in the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order of their tail nodes</a:t>
            </a:r>
            <a:r>
              <a:rPr lang="en-US" altLang="zh-TW"/>
              <a:t> and store information in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TW"/>
              <a:t>-dimensional arrays in this order.</a:t>
            </a:r>
          </a:p>
          <a:p>
            <a:pPr eaLnBrk="1" hangingPunct="1"/>
            <a:r>
              <a:rPr lang="en-US" altLang="zh-TW"/>
              <a:t>We maintain an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TW"/>
              <a:t>-dimensional array point, where point(i) stores the index where information about arcs emanating from node i begins.</a:t>
            </a:r>
          </a:p>
        </p:txBody>
      </p:sp>
      <p:grpSp>
        <p:nvGrpSpPr>
          <p:cNvPr id="150587" name="Group 59">
            <a:extLst>
              <a:ext uri="{FF2B5EF4-FFF2-40B4-BE49-F238E27FC236}">
                <a16:creationId xmlns:a16="http://schemas.microsoft.com/office/drawing/2014/main" id="{9D0F22D4-644E-4728-9371-FAB9EEDC5775}"/>
              </a:ext>
            </a:extLst>
          </p:cNvPr>
          <p:cNvGrpSpPr>
            <a:grpSpLocks/>
          </p:cNvGrpSpPr>
          <p:nvPr/>
        </p:nvGrpSpPr>
        <p:grpSpPr bwMode="auto">
          <a:xfrm>
            <a:off x="992189" y="3429001"/>
            <a:ext cx="10218737" cy="2646363"/>
            <a:chOff x="385" y="2115"/>
            <a:chExt cx="6437" cy="1667"/>
          </a:xfrm>
        </p:grpSpPr>
        <p:sp>
          <p:nvSpPr>
            <p:cNvPr id="150534" name="Oval 6">
              <a:extLst>
                <a:ext uri="{FF2B5EF4-FFF2-40B4-BE49-F238E27FC236}">
                  <a16:creationId xmlns:a16="http://schemas.microsoft.com/office/drawing/2014/main" id="{737BB572-FAF7-457C-AC2A-ABD62BCA4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902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35" name="Oval 7">
              <a:extLst>
                <a:ext uri="{FF2B5EF4-FFF2-40B4-BE49-F238E27FC236}">
                  <a16:creationId xmlns:a16="http://schemas.microsoft.com/office/drawing/2014/main" id="{E440EA7A-5BA4-419D-A0AE-11044138A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2374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36" name="Oval 8">
              <a:extLst>
                <a:ext uri="{FF2B5EF4-FFF2-40B4-BE49-F238E27FC236}">
                  <a16:creationId xmlns:a16="http://schemas.microsoft.com/office/drawing/2014/main" id="{A4FF47DE-6E48-44E7-B9C8-B773B967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2374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37" name="Oval 9">
              <a:extLst>
                <a:ext uri="{FF2B5EF4-FFF2-40B4-BE49-F238E27FC236}">
                  <a16:creationId xmlns:a16="http://schemas.microsoft.com/office/drawing/2014/main" id="{446F435D-C260-4FC6-ACFB-42E27454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3422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38" name="Oval 10">
              <a:extLst>
                <a:ext uri="{FF2B5EF4-FFF2-40B4-BE49-F238E27FC236}">
                  <a16:creationId xmlns:a16="http://schemas.microsoft.com/office/drawing/2014/main" id="{4E25C7B4-D04B-44DD-A77C-5A4B71FCD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3422"/>
              <a:ext cx="184" cy="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39" name="Text Box 11">
              <a:extLst>
                <a:ext uri="{FF2B5EF4-FFF2-40B4-BE49-F238E27FC236}">
                  <a16:creationId xmlns:a16="http://schemas.microsoft.com/office/drawing/2014/main" id="{C7E7043A-D39F-47CF-8E50-F32FE5BFF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29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0540" name="Text Box 12">
              <a:extLst>
                <a:ext uri="{FF2B5EF4-FFF2-40B4-BE49-F238E27FC236}">
                  <a16:creationId xmlns:a16="http://schemas.microsoft.com/office/drawing/2014/main" id="{FDFB6266-A2D8-4E68-B2A8-AF470A8E5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23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0541" name="Text Box 13">
              <a:extLst>
                <a:ext uri="{FF2B5EF4-FFF2-40B4-BE49-F238E27FC236}">
                  <a16:creationId xmlns:a16="http://schemas.microsoft.com/office/drawing/2014/main" id="{3DEFC28E-E115-470F-9233-8CB5B932F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" y="341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0542" name="Text Box 14">
              <a:extLst>
                <a:ext uri="{FF2B5EF4-FFF2-40B4-BE49-F238E27FC236}">
                  <a16:creationId xmlns:a16="http://schemas.microsoft.com/office/drawing/2014/main" id="{E6CDFD47-2B59-400C-A25C-934BB3FC4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23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0543" name="Text Box 15">
              <a:extLst>
                <a:ext uri="{FF2B5EF4-FFF2-40B4-BE49-F238E27FC236}">
                  <a16:creationId xmlns:a16="http://schemas.microsoft.com/office/drawing/2014/main" id="{ECADC1E8-8D22-4E7C-B156-EDD0255F6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661461">
              <a:off x="463" y="3235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(35,50)</a:t>
              </a:r>
            </a:p>
          </p:txBody>
        </p:sp>
        <p:sp>
          <p:nvSpPr>
            <p:cNvPr id="150544" name="Line 16">
              <a:extLst>
                <a:ext uri="{FF2B5EF4-FFF2-40B4-BE49-F238E27FC236}">
                  <a16:creationId xmlns:a16="http://schemas.microsoft.com/office/drawing/2014/main" id="{AE59C98D-DA8F-4EC6-AA67-77C3CD2B8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" y="2518"/>
              <a:ext cx="456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45" name="Line 17">
              <a:extLst>
                <a:ext uri="{FF2B5EF4-FFF2-40B4-BE49-F238E27FC236}">
                  <a16:creationId xmlns:a16="http://schemas.microsoft.com/office/drawing/2014/main" id="{16896831-4D61-4069-A7C6-CCA816BDD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5" y="247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46" name="Line 18">
              <a:extLst>
                <a:ext uri="{FF2B5EF4-FFF2-40B4-BE49-F238E27FC236}">
                  <a16:creationId xmlns:a16="http://schemas.microsoft.com/office/drawing/2014/main" id="{B7E02D76-317A-4CC1-A3ED-00DBED5A6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" y="3070"/>
              <a:ext cx="448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47" name="Line 19">
              <a:extLst>
                <a:ext uri="{FF2B5EF4-FFF2-40B4-BE49-F238E27FC236}">
                  <a16:creationId xmlns:a16="http://schemas.microsoft.com/office/drawing/2014/main" id="{B108F031-80CF-48C3-A220-A063C5723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3" y="2574"/>
              <a:ext cx="0" cy="8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48" name="Line 20">
              <a:extLst>
                <a:ext uri="{FF2B5EF4-FFF2-40B4-BE49-F238E27FC236}">
                  <a16:creationId xmlns:a16="http://schemas.microsoft.com/office/drawing/2014/main" id="{6FFD38CE-EF63-42D9-8087-904D6BC10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9" y="3534"/>
              <a:ext cx="7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49" name="Line 21">
              <a:extLst>
                <a:ext uri="{FF2B5EF4-FFF2-40B4-BE49-F238E27FC236}">
                  <a16:creationId xmlns:a16="http://schemas.microsoft.com/office/drawing/2014/main" id="{52008D1F-452A-4FE9-B62F-382C79321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2558"/>
              <a:ext cx="0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50" name="Line 22">
              <a:extLst>
                <a:ext uri="{FF2B5EF4-FFF2-40B4-BE49-F238E27FC236}">
                  <a16:creationId xmlns:a16="http://schemas.microsoft.com/office/drawing/2014/main" id="{26438C50-06B6-4093-9A3E-6045D60CC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5" y="2566"/>
              <a:ext cx="0" cy="8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51" name="Line 23">
              <a:extLst>
                <a:ext uri="{FF2B5EF4-FFF2-40B4-BE49-F238E27FC236}">
                  <a16:creationId xmlns:a16="http://schemas.microsoft.com/office/drawing/2014/main" id="{A9B7A46E-6D22-4A7E-860B-FBC6FB837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7" y="2526"/>
              <a:ext cx="728" cy="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52" name="Text Box 24">
              <a:extLst>
                <a:ext uri="{FF2B5EF4-FFF2-40B4-BE49-F238E27FC236}">
                  <a16:creationId xmlns:a16="http://schemas.microsoft.com/office/drawing/2014/main" id="{403FB6CC-B823-47B3-82A9-C7833532A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56853">
              <a:off x="495" y="2595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(25,30)</a:t>
              </a:r>
            </a:p>
          </p:txBody>
        </p:sp>
        <p:sp>
          <p:nvSpPr>
            <p:cNvPr id="150553" name="Text Box 25">
              <a:extLst>
                <a:ext uri="{FF2B5EF4-FFF2-40B4-BE49-F238E27FC236}">
                  <a16:creationId xmlns:a16="http://schemas.microsoft.com/office/drawing/2014/main" id="{A72A4F28-8B6F-46A8-83F6-7AA346C5E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" y="2299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(15,40)</a:t>
              </a:r>
            </a:p>
          </p:txBody>
        </p:sp>
        <p:sp>
          <p:nvSpPr>
            <p:cNvPr id="150554" name="Text Box 26">
              <a:extLst>
                <a:ext uri="{FF2B5EF4-FFF2-40B4-BE49-F238E27FC236}">
                  <a16:creationId xmlns:a16="http://schemas.microsoft.com/office/drawing/2014/main" id="{86126E83-77E0-4413-9DBE-C9AEFCBE9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1" y="3539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(25,20)</a:t>
              </a:r>
            </a:p>
          </p:txBody>
        </p:sp>
        <p:sp>
          <p:nvSpPr>
            <p:cNvPr id="150555" name="Text Box 27">
              <a:extLst>
                <a:ext uri="{FF2B5EF4-FFF2-40B4-BE49-F238E27FC236}">
                  <a16:creationId xmlns:a16="http://schemas.microsoft.com/office/drawing/2014/main" id="{CE91A4EC-9BCF-45F2-A103-2F5281DA3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124686">
              <a:off x="1207" y="2875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(15,30)</a:t>
              </a:r>
            </a:p>
          </p:txBody>
        </p:sp>
        <p:sp>
          <p:nvSpPr>
            <p:cNvPr id="150556" name="Text Box 28">
              <a:extLst>
                <a:ext uri="{FF2B5EF4-FFF2-40B4-BE49-F238E27FC236}">
                  <a16:creationId xmlns:a16="http://schemas.microsoft.com/office/drawing/2014/main" id="{C84A22B8-D637-4F8F-8E50-CBE8E1938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509362">
              <a:off x="783" y="2883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(45,10)</a:t>
              </a:r>
            </a:p>
          </p:txBody>
        </p:sp>
        <p:sp>
          <p:nvSpPr>
            <p:cNvPr id="150557" name="Text Box 29">
              <a:extLst>
                <a:ext uri="{FF2B5EF4-FFF2-40B4-BE49-F238E27FC236}">
                  <a16:creationId xmlns:a16="http://schemas.microsoft.com/office/drawing/2014/main" id="{E65F45EA-33D9-4C4E-836D-4F520CAC9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289596">
              <a:off x="1855" y="2915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(35,50)</a:t>
              </a:r>
            </a:p>
          </p:txBody>
        </p:sp>
        <p:sp>
          <p:nvSpPr>
            <p:cNvPr id="150558" name="Text Box 30">
              <a:extLst>
                <a:ext uri="{FF2B5EF4-FFF2-40B4-BE49-F238E27FC236}">
                  <a16:creationId xmlns:a16="http://schemas.microsoft.com/office/drawing/2014/main" id="{C4F38DEC-FAF3-4E03-9C48-8DEB19D3B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32608">
              <a:off x="1607" y="2931"/>
              <a:ext cx="4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(45,60)</a:t>
              </a:r>
            </a:p>
          </p:txBody>
        </p:sp>
        <p:graphicFrame>
          <p:nvGraphicFramePr>
            <p:cNvPr id="150559" name="Object 31">
              <a:extLst>
                <a:ext uri="{FF2B5EF4-FFF2-40B4-BE49-F238E27FC236}">
                  <a16:creationId xmlns:a16="http://schemas.microsoft.com/office/drawing/2014/main" id="{913B873A-724C-4DF1-8803-F8B82161DB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3" y="2222"/>
            <a:ext cx="3549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7" name="Document" r:id="rId4" imgW="5632920" imgH="2438280" progId="Word.Document.8">
                    <p:embed/>
                  </p:oleObj>
                </mc:Choice>
                <mc:Fallback>
                  <p:oleObj name="Document" r:id="rId4" imgW="5632920" imgH="2438280" progId="Word.Document.8">
                    <p:embed/>
                    <p:pic>
                      <p:nvPicPr>
                        <p:cNvPr id="150559" name="Object 31">
                          <a:extLst>
                            <a:ext uri="{FF2B5EF4-FFF2-40B4-BE49-F238E27FC236}">
                              <a16:creationId xmlns:a16="http://schemas.microsoft.com/office/drawing/2014/main" id="{913B873A-724C-4DF1-8803-F8B82161DB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2222"/>
                          <a:ext cx="3549" cy="1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61" name="Rectangle 33">
              <a:extLst>
                <a:ext uri="{FF2B5EF4-FFF2-40B4-BE49-F238E27FC236}">
                  <a16:creationId xmlns:a16="http://schemas.microsoft.com/office/drawing/2014/main" id="{0CF60C29-6C80-4628-82F2-4F6BD35EA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278"/>
              <a:ext cx="265" cy="23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62" name="Rectangle 34">
              <a:extLst>
                <a:ext uri="{FF2B5EF4-FFF2-40B4-BE49-F238E27FC236}">
                  <a16:creationId xmlns:a16="http://schemas.microsoft.com/office/drawing/2014/main" id="{DA0BB9E7-BBDC-4697-B6C7-FEDF6262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516"/>
              <a:ext cx="265" cy="23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63" name="Rectangle 35">
              <a:extLst>
                <a:ext uri="{FF2B5EF4-FFF2-40B4-BE49-F238E27FC236}">
                  <a16:creationId xmlns:a16="http://schemas.microsoft.com/office/drawing/2014/main" id="{B229A0DC-48B2-4054-871B-DDCF6EAC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754"/>
              <a:ext cx="265" cy="23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64" name="Rectangle 36">
              <a:extLst>
                <a:ext uri="{FF2B5EF4-FFF2-40B4-BE49-F238E27FC236}">
                  <a16:creationId xmlns:a16="http://schemas.microsoft.com/office/drawing/2014/main" id="{E544C815-4C71-46C6-8022-4D1A52E80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2983"/>
              <a:ext cx="265" cy="23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65" name="Rectangle 37">
              <a:extLst>
                <a:ext uri="{FF2B5EF4-FFF2-40B4-BE49-F238E27FC236}">
                  <a16:creationId xmlns:a16="http://schemas.microsoft.com/office/drawing/2014/main" id="{A153103E-3879-41D6-85F6-E61E45234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456"/>
              <a:ext cx="265" cy="23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66" name="Text Box 38">
              <a:extLst>
                <a:ext uri="{FF2B5EF4-FFF2-40B4-BE49-F238E27FC236}">
                  <a16:creationId xmlns:a16="http://schemas.microsoft.com/office/drawing/2014/main" id="{28ADF3E0-B4E8-4A81-9502-2628222F3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3258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50567" name="Text Box 39">
              <a:extLst>
                <a:ext uri="{FF2B5EF4-FFF2-40B4-BE49-F238E27FC236}">
                  <a16:creationId xmlns:a16="http://schemas.microsoft.com/office/drawing/2014/main" id="{E8046567-CA18-4026-9B37-2D33DA06A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3030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0568" name="Text Box 40">
              <a:extLst>
                <a:ext uri="{FF2B5EF4-FFF2-40B4-BE49-F238E27FC236}">
                  <a16:creationId xmlns:a16="http://schemas.microsoft.com/office/drawing/2014/main" id="{AD33EDD6-2A09-4CA8-8CDA-E50C628B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2803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0569" name="Text Box 41">
              <a:extLst>
                <a:ext uri="{FF2B5EF4-FFF2-40B4-BE49-F238E27FC236}">
                  <a16:creationId xmlns:a16="http://schemas.microsoft.com/office/drawing/2014/main" id="{1A2973DF-E9F9-42DB-966F-0D749846F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2574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50570" name="Text Box 42">
              <a:extLst>
                <a:ext uri="{FF2B5EF4-FFF2-40B4-BE49-F238E27FC236}">
                  <a16:creationId xmlns:a16="http://schemas.microsoft.com/office/drawing/2014/main" id="{36791C41-61E0-4B27-AF92-B7ACEE2B7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2347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0571" name="Rectangle 43">
              <a:extLst>
                <a:ext uri="{FF2B5EF4-FFF2-40B4-BE49-F238E27FC236}">
                  <a16:creationId xmlns:a16="http://schemas.microsoft.com/office/drawing/2014/main" id="{939FDAEE-CA7A-49B7-8FF1-2E34917A0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222"/>
              <a:ext cx="265" cy="2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72" name="Text Box 44">
              <a:extLst>
                <a:ext uri="{FF2B5EF4-FFF2-40B4-BE49-F238E27FC236}">
                  <a16:creationId xmlns:a16="http://schemas.microsoft.com/office/drawing/2014/main" id="{7EDF1F8E-96E4-4117-99D5-74840671E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3493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50573" name="Text Box 45">
              <a:extLst>
                <a:ext uri="{FF2B5EF4-FFF2-40B4-BE49-F238E27FC236}">
                  <a16:creationId xmlns:a16="http://schemas.microsoft.com/office/drawing/2014/main" id="{3EEA4ED6-3F06-4826-8DFD-3A56A2EB4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2115"/>
              <a:ext cx="35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point</a:t>
              </a:r>
              <a:endParaRPr lang="en-US" altLang="zh-TW" sz="16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50574" name="Text Box 46">
              <a:extLst>
                <a:ext uri="{FF2B5EF4-FFF2-40B4-BE49-F238E27FC236}">
                  <a16:creationId xmlns:a16="http://schemas.microsoft.com/office/drawing/2014/main" id="{703C346E-C466-4198-A409-A3EDD5225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2323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0575" name="Text Box 47">
              <a:extLst>
                <a:ext uri="{FF2B5EF4-FFF2-40B4-BE49-F238E27FC236}">
                  <a16:creationId xmlns:a16="http://schemas.microsoft.com/office/drawing/2014/main" id="{7C334809-3823-44A3-BEE1-191EC29B3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257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50576" name="Text Box 48">
              <a:extLst>
                <a:ext uri="{FF2B5EF4-FFF2-40B4-BE49-F238E27FC236}">
                  <a16:creationId xmlns:a16="http://schemas.microsoft.com/office/drawing/2014/main" id="{85029298-98A7-4562-B476-D57FAC162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2787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50577" name="Text Box 49">
              <a:extLst>
                <a:ext uri="{FF2B5EF4-FFF2-40B4-BE49-F238E27FC236}">
                  <a16:creationId xmlns:a16="http://schemas.microsoft.com/office/drawing/2014/main" id="{CEF98C59-DB67-45B4-B6E6-3B1CA1169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3035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50578" name="Text Box 50">
              <a:extLst>
                <a:ext uri="{FF2B5EF4-FFF2-40B4-BE49-F238E27FC236}">
                  <a16:creationId xmlns:a16="http://schemas.microsoft.com/office/drawing/2014/main" id="{36BE78E0-7C0F-48D5-AD39-2F363C1F7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3267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50579" name="Text Box 51">
              <a:extLst>
                <a:ext uri="{FF2B5EF4-FFF2-40B4-BE49-F238E27FC236}">
                  <a16:creationId xmlns:a16="http://schemas.microsoft.com/office/drawing/2014/main" id="{47706DF3-CAB5-42BD-8839-C21BD4C0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3507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2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50580" name="Freeform 52">
              <a:extLst>
                <a:ext uri="{FF2B5EF4-FFF2-40B4-BE49-F238E27FC236}">
                  <a16:creationId xmlns:a16="http://schemas.microsoft.com/office/drawing/2014/main" id="{68226762-D8C2-43EB-A8E3-D8F05CEE9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2659"/>
              <a:ext cx="456" cy="107"/>
            </a:xfrm>
            <a:custGeom>
              <a:avLst/>
              <a:gdLst>
                <a:gd name="T0" fmla="*/ 0 w 456"/>
                <a:gd name="T1" fmla="*/ 11 h 75"/>
                <a:gd name="T2" fmla="*/ 192 w 456"/>
                <a:gd name="T3" fmla="*/ 11 h 75"/>
                <a:gd name="T4" fmla="*/ 456 w 456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75">
                  <a:moveTo>
                    <a:pt x="0" y="11"/>
                  </a:moveTo>
                  <a:cubicBezTo>
                    <a:pt x="58" y="5"/>
                    <a:pt x="116" y="0"/>
                    <a:pt x="192" y="11"/>
                  </a:cubicBezTo>
                  <a:cubicBezTo>
                    <a:pt x="268" y="22"/>
                    <a:pt x="362" y="48"/>
                    <a:pt x="456" y="7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81" name="Freeform 53">
              <a:extLst>
                <a:ext uri="{FF2B5EF4-FFF2-40B4-BE49-F238E27FC236}">
                  <a16:creationId xmlns:a16="http://schemas.microsoft.com/office/drawing/2014/main" id="{75961A03-4DA5-43DB-BDE7-F33A7418D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2379"/>
              <a:ext cx="456" cy="75"/>
            </a:xfrm>
            <a:custGeom>
              <a:avLst/>
              <a:gdLst>
                <a:gd name="T0" fmla="*/ 0 w 456"/>
                <a:gd name="T1" fmla="*/ 11 h 75"/>
                <a:gd name="T2" fmla="*/ 192 w 456"/>
                <a:gd name="T3" fmla="*/ 11 h 75"/>
                <a:gd name="T4" fmla="*/ 456 w 456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75">
                  <a:moveTo>
                    <a:pt x="0" y="11"/>
                  </a:moveTo>
                  <a:cubicBezTo>
                    <a:pt x="58" y="5"/>
                    <a:pt x="116" y="0"/>
                    <a:pt x="192" y="11"/>
                  </a:cubicBezTo>
                  <a:cubicBezTo>
                    <a:pt x="268" y="22"/>
                    <a:pt x="362" y="48"/>
                    <a:pt x="456" y="7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82" name="Freeform 54">
              <a:extLst>
                <a:ext uri="{FF2B5EF4-FFF2-40B4-BE49-F238E27FC236}">
                  <a16:creationId xmlns:a16="http://schemas.microsoft.com/office/drawing/2014/main" id="{82C8E1B6-90CE-4616-8C0C-1C331740A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" y="2891"/>
              <a:ext cx="496" cy="47"/>
            </a:xfrm>
            <a:custGeom>
              <a:avLst/>
              <a:gdLst>
                <a:gd name="T0" fmla="*/ 0 w 456"/>
                <a:gd name="T1" fmla="*/ 11 h 75"/>
                <a:gd name="T2" fmla="*/ 192 w 456"/>
                <a:gd name="T3" fmla="*/ 11 h 75"/>
                <a:gd name="T4" fmla="*/ 456 w 456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75">
                  <a:moveTo>
                    <a:pt x="0" y="11"/>
                  </a:moveTo>
                  <a:cubicBezTo>
                    <a:pt x="58" y="5"/>
                    <a:pt x="116" y="0"/>
                    <a:pt x="192" y="11"/>
                  </a:cubicBezTo>
                  <a:cubicBezTo>
                    <a:pt x="268" y="22"/>
                    <a:pt x="362" y="48"/>
                    <a:pt x="456" y="7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83" name="Freeform 55">
              <a:extLst>
                <a:ext uri="{FF2B5EF4-FFF2-40B4-BE49-F238E27FC236}">
                  <a16:creationId xmlns:a16="http://schemas.microsoft.com/office/drawing/2014/main" id="{4F3AFA17-CC05-4348-BA19-40A6B367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3059"/>
              <a:ext cx="504" cy="47"/>
            </a:xfrm>
            <a:custGeom>
              <a:avLst/>
              <a:gdLst>
                <a:gd name="T0" fmla="*/ 0 w 456"/>
                <a:gd name="T1" fmla="*/ 11 h 75"/>
                <a:gd name="T2" fmla="*/ 192 w 456"/>
                <a:gd name="T3" fmla="*/ 11 h 75"/>
                <a:gd name="T4" fmla="*/ 456 w 456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75">
                  <a:moveTo>
                    <a:pt x="0" y="11"/>
                  </a:moveTo>
                  <a:cubicBezTo>
                    <a:pt x="58" y="5"/>
                    <a:pt x="116" y="0"/>
                    <a:pt x="192" y="11"/>
                  </a:cubicBezTo>
                  <a:cubicBezTo>
                    <a:pt x="268" y="22"/>
                    <a:pt x="362" y="48"/>
                    <a:pt x="456" y="7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84" name="Freeform 56">
              <a:extLst>
                <a:ext uri="{FF2B5EF4-FFF2-40B4-BE49-F238E27FC236}">
                  <a16:creationId xmlns:a16="http://schemas.microsoft.com/office/drawing/2014/main" id="{3089658C-EBAE-4A0B-BBAE-189B168FF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" y="3307"/>
              <a:ext cx="488" cy="107"/>
            </a:xfrm>
            <a:custGeom>
              <a:avLst/>
              <a:gdLst>
                <a:gd name="T0" fmla="*/ 0 w 456"/>
                <a:gd name="T1" fmla="*/ 11 h 75"/>
                <a:gd name="T2" fmla="*/ 192 w 456"/>
                <a:gd name="T3" fmla="*/ 11 h 75"/>
                <a:gd name="T4" fmla="*/ 456 w 456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75">
                  <a:moveTo>
                    <a:pt x="0" y="11"/>
                  </a:moveTo>
                  <a:cubicBezTo>
                    <a:pt x="58" y="5"/>
                    <a:pt x="116" y="0"/>
                    <a:pt x="192" y="11"/>
                  </a:cubicBezTo>
                  <a:cubicBezTo>
                    <a:pt x="268" y="22"/>
                    <a:pt x="362" y="48"/>
                    <a:pt x="456" y="7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85" name="Freeform 57">
              <a:extLst>
                <a:ext uri="{FF2B5EF4-FFF2-40B4-BE49-F238E27FC236}">
                  <a16:creationId xmlns:a16="http://schemas.microsoft.com/office/drawing/2014/main" id="{F656F284-6769-4497-A2D4-A54B74467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" y="3539"/>
              <a:ext cx="648" cy="243"/>
            </a:xfrm>
            <a:custGeom>
              <a:avLst/>
              <a:gdLst>
                <a:gd name="T0" fmla="*/ 0 w 456"/>
                <a:gd name="T1" fmla="*/ 11 h 75"/>
                <a:gd name="T2" fmla="*/ 192 w 456"/>
                <a:gd name="T3" fmla="*/ 11 h 75"/>
                <a:gd name="T4" fmla="*/ 456 w 456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75">
                  <a:moveTo>
                    <a:pt x="0" y="11"/>
                  </a:moveTo>
                  <a:cubicBezTo>
                    <a:pt x="58" y="5"/>
                    <a:pt x="116" y="0"/>
                    <a:pt x="192" y="11"/>
                  </a:cubicBezTo>
                  <a:cubicBezTo>
                    <a:pt x="268" y="22"/>
                    <a:pt x="362" y="48"/>
                    <a:pt x="456" y="75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0586" name="Text Box 58">
              <a:extLst>
                <a:ext uri="{FF2B5EF4-FFF2-40B4-BE49-F238E27FC236}">
                  <a16:creationId xmlns:a16="http://schemas.microsoft.com/office/drawing/2014/main" id="{9521E2E2-5D62-478F-808B-1EE9755E1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335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6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投影片編號版面配置區 3">
            <a:extLst>
              <a:ext uri="{FF2B5EF4-FFF2-40B4-BE49-F238E27FC236}">
                <a16:creationId xmlns:a16="http://schemas.microsoft.com/office/drawing/2014/main" id="{4DC688D9-F2EC-45DD-ABFE-21D4B552D4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90397-FE62-4E5B-BAB7-01165B319B50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4AC44E57-CF1E-452F-8D64-0C922932D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88900" tIns="44450" rIns="88900" bIns="44450" numCol="1" anchor="ctr" anchorCtr="0" compatLnSpc="1">
            <a:prstTxWarp prst="textNoShape">
              <a:avLst/>
            </a:prstTxWarp>
          </a:bodyPr>
          <a:lstStyle/>
          <a:p>
            <a:pPr defTabSz="887413"/>
            <a:r>
              <a:rPr lang="en-US" altLang="zh-TW"/>
              <a:t>Forward and Reverse Star</a:t>
            </a:r>
          </a:p>
        </p:txBody>
      </p:sp>
      <p:sp>
        <p:nvSpPr>
          <p:cNvPr id="151771" name="Text Box 219">
            <a:extLst>
              <a:ext uri="{FF2B5EF4-FFF2-40B4-BE49-F238E27FC236}">
                <a16:creationId xmlns:a16="http://schemas.microsoft.com/office/drawing/2014/main" id="{06829527-5FCB-4AD9-B5E7-34F1EBE0A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1" y="5373689"/>
            <a:ext cx="63166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point(i):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outgoing arcs of node i: point(i)~point(i+1)-1</a:t>
            </a:r>
          </a:p>
          <a:p>
            <a:r>
              <a:rPr lang="en-US" altLang="zh-TW" sz="2000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rpoint(i):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incoming arcs of node i: rpoint(i)~rpoint(i+1)-1</a:t>
            </a:r>
          </a:p>
          <a:p>
            <a:r>
              <a:rPr lang="en-US" altLang="zh-TW" sz="2000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trace(a):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a</a:t>
            </a:r>
            <a:r>
              <a:rPr lang="en-US" altLang="zh-TW" sz="2000" baseline="30000">
                <a:latin typeface="Arial" panose="020B0604020202020204" pitchFamily="34" charset="0"/>
                <a:ea typeface="新細明體" panose="02020500000000000000" pitchFamily="18" charset="-120"/>
              </a:rPr>
              <a:t>th</a:t>
            </a: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incoming arc has arc index trace(a)</a:t>
            </a:r>
          </a:p>
        </p:txBody>
      </p:sp>
      <p:sp>
        <p:nvSpPr>
          <p:cNvPr id="151772" name="Text Box 220">
            <a:extLst>
              <a:ext uri="{FF2B5EF4-FFF2-40B4-BE49-F238E27FC236}">
                <a16:creationId xmlns:a16="http://schemas.microsoft.com/office/drawing/2014/main" id="{E81259DB-37D7-4537-9CFA-19D1C1E16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373689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arc index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AB03022-8B36-48B0-ADA9-27F483DFD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692150"/>
            <a:ext cx="239712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zh-TW" altLang="en-US" sz="1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en-US" sz="1400" b="1">
              <a:latin typeface="Times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1400" b="1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3DA7C330-F843-4F3E-98A2-40E4D8DB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9" y="692150"/>
            <a:ext cx="238125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zh-TW" altLang="en-US" sz="1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en-US" sz="1400" b="1">
              <a:latin typeface="Times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1400" b="1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1562" name="Rectangle 10">
            <a:extLst>
              <a:ext uri="{FF2B5EF4-FFF2-40B4-BE49-F238E27FC236}">
                <a16:creationId xmlns:a16="http://schemas.microsoft.com/office/drawing/2014/main" id="{C9F6A756-2C7D-4CA9-9A89-3ED9ABCE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6" y="692150"/>
            <a:ext cx="238125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zh-TW" altLang="en-US" sz="1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en-US" sz="1400" b="1">
              <a:latin typeface="Times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1400" b="1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1563" name="Rectangle 11">
            <a:extLst>
              <a:ext uri="{FF2B5EF4-FFF2-40B4-BE49-F238E27FC236}">
                <a16:creationId xmlns:a16="http://schemas.microsoft.com/office/drawing/2014/main" id="{CAD651B4-67FD-4A08-8F1B-3CAA4E69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6" y="692150"/>
            <a:ext cx="23971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zh-TW" altLang="en-US" sz="1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en-US" sz="1400" b="1">
              <a:latin typeface="Times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1400" b="1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1565" name="Rectangle 13">
            <a:extLst>
              <a:ext uri="{FF2B5EF4-FFF2-40B4-BE49-F238E27FC236}">
                <a16:creationId xmlns:a16="http://schemas.microsoft.com/office/drawing/2014/main" id="{2F6DEDD5-B90A-4B3F-8DCC-0B55B4F1A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6" y="692150"/>
            <a:ext cx="239713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914400" algn="l"/>
                <a:tab pos="36576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zh-TW" altLang="en-US" sz="1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altLang="en-US" sz="1400" b="1">
              <a:latin typeface="Times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/>
            <a:endParaRPr lang="zh-TW" altLang="en-US" sz="1400" b="1"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51781" name="Group 229">
            <a:extLst>
              <a:ext uri="{FF2B5EF4-FFF2-40B4-BE49-F238E27FC236}">
                <a16:creationId xmlns:a16="http://schemas.microsoft.com/office/drawing/2014/main" id="{CE6E4052-B78E-4FC0-BC68-811921780DA3}"/>
              </a:ext>
            </a:extLst>
          </p:cNvPr>
          <p:cNvGrpSpPr>
            <a:grpSpLocks/>
          </p:cNvGrpSpPr>
          <p:nvPr/>
        </p:nvGrpSpPr>
        <p:grpSpPr bwMode="auto">
          <a:xfrm>
            <a:off x="1497013" y="981075"/>
            <a:ext cx="6769100" cy="4497388"/>
            <a:chOff x="793" y="633"/>
            <a:chExt cx="4264" cy="2833"/>
          </a:xfrm>
        </p:grpSpPr>
        <p:sp>
          <p:nvSpPr>
            <p:cNvPr id="151556" name="Rectangle 4">
              <a:extLst>
                <a:ext uri="{FF2B5EF4-FFF2-40B4-BE49-F238E27FC236}">
                  <a16:creationId xmlns:a16="http://schemas.microsoft.com/office/drawing/2014/main" id="{FDFDE3CD-7748-43F7-8F60-CD827D77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640"/>
              <a:ext cx="50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point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58" name="Rectangle 6">
              <a:extLst>
                <a:ext uri="{FF2B5EF4-FFF2-40B4-BE49-F238E27FC236}">
                  <a16:creationId xmlns:a16="http://schemas.microsoft.com/office/drawing/2014/main" id="{7A644D2D-305B-4803-A95F-EEAAF25BF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633"/>
              <a:ext cx="43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tail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59" name="Rectangle 7">
              <a:extLst>
                <a:ext uri="{FF2B5EF4-FFF2-40B4-BE49-F238E27FC236}">
                  <a16:creationId xmlns:a16="http://schemas.microsoft.com/office/drawing/2014/main" id="{23C66BCF-76CB-4CBE-BB51-EAB5A8D3B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663"/>
              <a:ext cx="43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head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60" name="Rectangle 8">
              <a:extLst>
                <a:ext uri="{FF2B5EF4-FFF2-40B4-BE49-F238E27FC236}">
                  <a16:creationId xmlns:a16="http://schemas.microsoft.com/office/drawing/2014/main" id="{0A0E5E97-CB3D-4749-AC2B-6F1DC059C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647"/>
              <a:ext cx="450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cost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61" name="Rectangle 9">
              <a:extLst>
                <a:ext uri="{FF2B5EF4-FFF2-40B4-BE49-F238E27FC236}">
                  <a16:creationId xmlns:a16="http://schemas.microsoft.com/office/drawing/2014/main" id="{96AB416B-455F-4B6F-874D-02928646F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647"/>
              <a:ext cx="58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capacity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64" name="Rectangle 12">
              <a:extLst>
                <a:ext uri="{FF2B5EF4-FFF2-40B4-BE49-F238E27FC236}">
                  <a16:creationId xmlns:a16="http://schemas.microsoft.com/office/drawing/2014/main" id="{AEB8B6DA-B062-4FCB-AEB5-826069E2B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47"/>
              <a:ext cx="843" cy="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rpoint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66" name="Rectangle 14">
              <a:extLst>
                <a:ext uri="{FF2B5EF4-FFF2-40B4-BE49-F238E27FC236}">
                  <a16:creationId xmlns:a16="http://schemas.microsoft.com/office/drawing/2014/main" id="{4E505178-89AA-48AF-9133-90E9CADE7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841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67" name="Rectangle 15">
              <a:extLst>
                <a:ext uri="{FF2B5EF4-FFF2-40B4-BE49-F238E27FC236}">
                  <a16:creationId xmlns:a16="http://schemas.microsoft.com/office/drawing/2014/main" id="{F4A636C0-E08B-427F-B2B4-4D7052E87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841"/>
              <a:ext cx="15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68" name="Rectangle 16">
              <a:extLst>
                <a:ext uri="{FF2B5EF4-FFF2-40B4-BE49-F238E27FC236}">
                  <a16:creationId xmlns:a16="http://schemas.microsoft.com/office/drawing/2014/main" id="{03E5BF49-29D9-424A-9F5C-89C23428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841"/>
              <a:ext cx="15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69" name="Rectangle 17">
              <a:extLst>
                <a:ext uri="{FF2B5EF4-FFF2-40B4-BE49-F238E27FC236}">
                  <a16:creationId xmlns:a16="http://schemas.microsoft.com/office/drawing/2014/main" id="{73D0FD46-C847-4041-A54C-9351BDA8D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861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0" name="Rectangle 18">
              <a:extLst>
                <a:ext uri="{FF2B5EF4-FFF2-40B4-BE49-F238E27FC236}">
                  <a16:creationId xmlns:a16="http://schemas.microsoft.com/office/drawing/2014/main" id="{B7351FAD-F574-4C37-8793-B73717FFD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841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1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1" name="Rectangle 19">
              <a:extLst>
                <a:ext uri="{FF2B5EF4-FFF2-40B4-BE49-F238E27FC236}">
                  <a16:creationId xmlns:a16="http://schemas.microsoft.com/office/drawing/2014/main" id="{76D27D1C-480D-4EF9-AE39-7E7BCFDD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163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2" name="Rectangle 20">
              <a:extLst>
                <a:ext uri="{FF2B5EF4-FFF2-40B4-BE49-F238E27FC236}">
                  <a16:creationId xmlns:a16="http://schemas.microsoft.com/office/drawing/2014/main" id="{779B713F-63C7-435C-B6CA-5AC4C5E6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163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3" name="Rectangle 21">
              <a:extLst>
                <a:ext uri="{FF2B5EF4-FFF2-40B4-BE49-F238E27FC236}">
                  <a16:creationId xmlns:a16="http://schemas.microsoft.com/office/drawing/2014/main" id="{63CE23B7-AC93-46B4-81B2-D011BE5A0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163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4" name="Rectangle 22">
              <a:extLst>
                <a:ext uri="{FF2B5EF4-FFF2-40B4-BE49-F238E27FC236}">
                  <a16:creationId xmlns:a16="http://schemas.microsoft.com/office/drawing/2014/main" id="{D87E04E6-FA39-49BD-AA0B-9901E088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" y="1223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5" name="Rectangle 23">
              <a:extLst>
                <a:ext uri="{FF2B5EF4-FFF2-40B4-BE49-F238E27FC236}">
                  <a16:creationId xmlns:a16="http://schemas.microsoft.com/office/drawing/2014/main" id="{5E2794C2-0A87-43BE-9495-98E4AD711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1176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2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6" name="Rectangle 24">
              <a:extLst>
                <a:ext uri="{FF2B5EF4-FFF2-40B4-BE49-F238E27FC236}">
                  <a16:creationId xmlns:a16="http://schemas.microsoft.com/office/drawing/2014/main" id="{52039417-C5D9-4054-8310-818CF20AE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484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7" name="Rectangle 25">
              <a:extLst>
                <a:ext uri="{FF2B5EF4-FFF2-40B4-BE49-F238E27FC236}">
                  <a16:creationId xmlns:a16="http://schemas.microsoft.com/office/drawing/2014/main" id="{BD96F0AB-63F1-402F-BA1A-20E798CA4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484"/>
              <a:ext cx="15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8" name="Rectangle 26">
              <a:extLst>
                <a:ext uri="{FF2B5EF4-FFF2-40B4-BE49-F238E27FC236}">
                  <a16:creationId xmlns:a16="http://schemas.microsoft.com/office/drawing/2014/main" id="{C16B1BE7-E585-4C1D-8D19-4497AAAD9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484"/>
              <a:ext cx="15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79" name="Rectangle 27">
              <a:extLst>
                <a:ext uri="{FF2B5EF4-FFF2-40B4-BE49-F238E27FC236}">
                  <a16:creationId xmlns:a16="http://schemas.microsoft.com/office/drawing/2014/main" id="{6C395B14-6530-41FF-838B-0A555F3F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1531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0" name="Rectangle 28">
              <a:extLst>
                <a:ext uri="{FF2B5EF4-FFF2-40B4-BE49-F238E27FC236}">
                  <a16:creationId xmlns:a16="http://schemas.microsoft.com/office/drawing/2014/main" id="{3D785826-191F-4851-8088-F1B613929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484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1" name="Rectangle 29">
              <a:extLst>
                <a:ext uri="{FF2B5EF4-FFF2-40B4-BE49-F238E27FC236}">
                  <a16:creationId xmlns:a16="http://schemas.microsoft.com/office/drawing/2014/main" id="{78D9253F-F9BE-408D-8D21-12E53D92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806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2" name="Rectangle 30">
              <a:extLst>
                <a:ext uri="{FF2B5EF4-FFF2-40B4-BE49-F238E27FC236}">
                  <a16:creationId xmlns:a16="http://schemas.microsoft.com/office/drawing/2014/main" id="{17966D88-2E7B-46CF-A923-ECF8A0C18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806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3" name="Rectangle 31">
              <a:extLst>
                <a:ext uri="{FF2B5EF4-FFF2-40B4-BE49-F238E27FC236}">
                  <a16:creationId xmlns:a16="http://schemas.microsoft.com/office/drawing/2014/main" id="{899F0D6E-5DD0-40A3-B1CD-B7DF895C6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1806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4" name="Rectangle 32">
              <a:extLst>
                <a:ext uri="{FF2B5EF4-FFF2-40B4-BE49-F238E27FC236}">
                  <a16:creationId xmlns:a16="http://schemas.microsoft.com/office/drawing/2014/main" id="{B014AB86-0438-431C-95C1-400138EBD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1859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5" name="Rectangle 33">
              <a:extLst>
                <a:ext uri="{FF2B5EF4-FFF2-40B4-BE49-F238E27FC236}">
                  <a16:creationId xmlns:a16="http://schemas.microsoft.com/office/drawing/2014/main" id="{8980745F-E328-4E0F-B556-3D839F998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806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6" name="Rectangle 34">
              <a:extLst>
                <a:ext uri="{FF2B5EF4-FFF2-40B4-BE49-F238E27FC236}">
                  <a16:creationId xmlns:a16="http://schemas.microsoft.com/office/drawing/2014/main" id="{FC500213-B05E-473F-BA68-192F16519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127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7" name="Rectangle 35">
              <a:extLst>
                <a:ext uri="{FF2B5EF4-FFF2-40B4-BE49-F238E27FC236}">
                  <a16:creationId xmlns:a16="http://schemas.microsoft.com/office/drawing/2014/main" id="{8ADBD2E7-A4B2-406A-ACBF-0EABA548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127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8" name="Rectangle 36">
              <a:extLst>
                <a:ext uri="{FF2B5EF4-FFF2-40B4-BE49-F238E27FC236}">
                  <a16:creationId xmlns:a16="http://schemas.microsoft.com/office/drawing/2014/main" id="{ACEC7392-4AB0-4FE8-8B75-7980818DC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127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89" name="Rectangle 37">
              <a:extLst>
                <a:ext uri="{FF2B5EF4-FFF2-40B4-BE49-F238E27FC236}">
                  <a16:creationId xmlns:a16="http://schemas.microsoft.com/office/drawing/2014/main" id="{F28759C9-DE71-4763-B781-6B3A6A74F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2194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90" name="Rectangle 38">
              <a:extLst>
                <a:ext uri="{FF2B5EF4-FFF2-40B4-BE49-F238E27FC236}">
                  <a16:creationId xmlns:a16="http://schemas.microsoft.com/office/drawing/2014/main" id="{3907BBEC-56F6-4509-B691-754A86E2E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2127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91" name="Rectangle 39">
              <a:extLst>
                <a:ext uri="{FF2B5EF4-FFF2-40B4-BE49-F238E27FC236}">
                  <a16:creationId xmlns:a16="http://schemas.microsoft.com/office/drawing/2014/main" id="{BAA9AD0F-3660-4A6F-8A9A-853A60D9C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448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92" name="Rectangle 40">
              <a:extLst>
                <a:ext uri="{FF2B5EF4-FFF2-40B4-BE49-F238E27FC236}">
                  <a16:creationId xmlns:a16="http://schemas.microsoft.com/office/drawing/2014/main" id="{92963D10-8519-429F-AC44-53F912572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448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93" name="Rectangle 41">
              <a:extLst>
                <a:ext uri="{FF2B5EF4-FFF2-40B4-BE49-F238E27FC236}">
                  <a16:creationId xmlns:a16="http://schemas.microsoft.com/office/drawing/2014/main" id="{F76101F1-5174-41BF-B990-E2F5549F8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448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94" name="Rectangle 42">
              <a:extLst>
                <a:ext uri="{FF2B5EF4-FFF2-40B4-BE49-F238E27FC236}">
                  <a16:creationId xmlns:a16="http://schemas.microsoft.com/office/drawing/2014/main" id="{42B702C9-C75C-4BEC-8B5D-C3A1FDDC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2475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95" name="Rectangle 43">
              <a:extLst>
                <a:ext uri="{FF2B5EF4-FFF2-40B4-BE49-F238E27FC236}">
                  <a16:creationId xmlns:a16="http://schemas.microsoft.com/office/drawing/2014/main" id="{5ED2005E-E3C9-4DD6-A804-D2C6E6B17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2448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6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97" name="Rectangle 45">
              <a:extLst>
                <a:ext uri="{FF2B5EF4-FFF2-40B4-BE49-F238E27FC236}">
                  <a16:creationId xmlns:a16="http://schemas.microsoft.com/office/drawing/2014/main" id="{92789B19-50F2-4119-A419-8B48B46A0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769"/>
              <a:ext cx="289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98" name="Rectangle 46">
              <a:extLst>
                <a:ext uri="{FF2B5EF4-FFF2-40B4-BE49-F238E27FC236}">
                  <a16:creationId xmlns:a16="http://schemas.microsoft.com/office/drawing/2014/main" id="{03582AC9-2204-4F5D-B15E-CD59AE30C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2823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599" name="Rectangle 47">
              <a:extLst>
                <a:ext uri="{FF2B5EF4-FFF2-40B4-BE49-F238E27FC236}">
                  <a16:creationId xmlns:a16="http://schemas.microsoft.com/office/drawing/2014/main" id="{8EC8CD6C-50BD-421D-8265-676E6D49D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2769"/>
              <a:ext cx="15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0" name="Rectangle 48">
              <a:extLst>
                <a:ext uri="{FF2B5EF4-FFF2-40B4-BE49-F238E27FC236}">
                  <a16:creationId xmlns:a16="http://schemas.microsoft.com/office/drawing/2014/main" id="{D0674F3C-147D-433D-A93B-7A2CFF89C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850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7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1" name="Rectangle 49">
              <a:extLst>
                <a:ext uri="{FF2B5EF4-FFF2-40B4-BE49-F238E27FC236}">
                  <a16:creationId xmlns:a16="http://schemas.microsoft.com/office/drawing/2014/main" id="{D7CA35D3-22B7-47E0-BA63-E580EC54B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2769"/>
              <a:ext cx="345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2" name="Rectangle 50">
              <a:extLst>
                <a:ext uri="{FF2B5EF4-FFF2-40B4-BE49-F238E27FC236}">
                  <a16:creationId xmlns:a16="http://schemas.microsoft.com/office/drawing/2014/main" id="{610D6570-A712-4560-A58B-39C40B8C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2769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3" name="Rectangle 51">
              <a:extLst>
                <a:ext uri="{FF2B5EF4-FFF2-40B4-BE49-F238E27FC236}">
                  <a16:creationId xmlns:a16="http://schemas.microsoft.com/office/drawing/2014/main" id="{01ED48FA-F20A-49D1-B83E-A08FA3E86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091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4" name="Rectangle 52">
              <a:extLst>
                <a:ext uri="{FF2B5EF4-FFF2-40B4-BE49-F238E27FC236}">
                  <a16:creationId xmlns:a16="http://schemas.microsoft.com/office/drawing/2014/main" id="{0DC107C5-CCCF-4F0D-BECF-BB63F52BC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3091"/>
              <a:ext cx="28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5" name="Rectangle 53">
              <a:extLst>
                <a:ext uri="{FF2B5EF4-FFF2-40B4-BE49-F238E27FC236}">
                  <a16:creationId xmlns:a16="http://schemas.microsoft.com/office/drawing/2014/main" id="{982A509C-1200-4E6F-86B1-2D17E5ADC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089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6" name="Rectangle 54">
              <a:extLst>
                <a:ext uri="{FF2B5EF4-FFF2-40B4-BE49-F238E27FC236}">
                  <a16:creationId xmlns:a16="http://schemas.microsoft.com/office/drawing/2014/main" id="{453284B3-B43C-4B1D-BCF8-59AB93017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3091"/>
              <a:ext cx="15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7" name="Rectangle 55">
              <a:extLst>
                <a:ext uri="{FF2B5EF4-FFF2-40B4-BE49-F238E27FC236}">
                  <a16:creationId xmlns:a16="http://schemas.microsoft.com/office/drawing/2014/main" id="{C7A8BFD9-68B9-4E73-A62C-C4B464840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" y="3144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zh-TW" sz="1400" b="1">
                  <a:latin typeface="Times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8</a:t>
              </a: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8" name="Rectangle 56">
              <a:extLst>
                <a:ext uri="{FF2B5EF4-FFF2-40B4-BE49-F238E27FC236}">
                  <a16:creationId xmlns:a16="http://schemas.microsoft.com/office/drawing/2014/main" id="{45271408-8418-4796-8712-8E78EF10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3091"/>
              <a:ext cx="345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609" name="Rectangle 57">
              <a:extLst>
                <a:ext uri="{FF2B5EF4-FFF2-40B4-BE49-F238E27FC236}">
                  <a16:creationId xmlns:a16="http://schemas.microsoft.com/office/drawing/2014/main" id="{0B4BFDA9-63F0-4D5C-89BD-628C1EB75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3091"/>
              <a:ext cx="151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51610" name="Group 58">
              <a:extLst>
                <a:ext uri="{FF2B5EF4-FFF2-40B4-BE49-F238E27FC236}">
                  <a16:creationId xmlns:a16="http://schemas.microsoft.com/office/drawing/2014/main" id="{77261780-89A9-4D83-8628-47681A865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663"/>
              <a:ext cx="498" cy="227"/>
              <a:chOff x="2466" y="0"/>
              <a:chExt cx="496" cy="480"/>
            </a:xfrm>
          </p:grpSpPr>
          <p:sp>
            <p:nvSpPr>
              <p:cNvPr id="151611" name="Rectangle 59">
                <a:extLst>
                  <a:ext uri="{FF2B5EF4-FFF2-40B4-BE49-F238E27FC236}">
                    <a16:creationId xmlns:a16="http://schemas.microsoft.com/office/drawing/2014/main" id="{5D1C52D4-A306-4827-8587-2810C03C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8" y="0"/>
                <a:ext cx="432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trace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12" name="Rectangle 60">
                <a:extLst>
                  <a:ext uri="{FF2B5EF4-FFF2-40B4-BE49-F238E27FC236}">
                    <a16:creationId xmlns:a16="http://schemas.microsoft.com/office/drawing/2014/main" id="{5A1294B8-995C-443B-9531-3D9051613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0"/>
                <a:ext cx="496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A0A0A0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13" name="Group 61">
              <a:extLst>
                <a:ext uri="{FF2B5EF4-FFF2-40B4-BE49-F238E27FC236}">
                  <a16:creationId xmlns:a16="http://schemas.microsoft.com/office/drawing/2014/main" id="{229CB59E-04FD-42FC-879B-ADB6AEE06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841"/>
              <a:ext cx="354" cy="322"/>
              <a:chOff x="150" y="480"/>
              <a:chExt cx="352" cy="384"/>
            </a:xfrm>
          </p:grpSpPr>
          <p:sp>
            <p:nvSpPr>
              <p:cNvPr id="151614" name="Rectangle 62">
                <a:extLst>
                  <a:ext uri="{FF2B5EF4-FFF2-40B4-BE49-F238E27FC236}">
                    <a16:creationId xmlns:a16="http://schemas.microsoft.com/office/drawing/2014/main" id="{AB43A42D-714F-4C05-A40F-9D10323F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48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15" name="Rectangle 63">
                <a:extLst>
                  <a:ext uri="{FF2B5EF4-FFF2-40B4-BE49-F238E27FC236}">
                    <a16:creationId xmlns:a16="http://schemas.microsoft.com/office/drawing/2014/main" id="{2999C786-67D9-4C13-BFE2-46BA3B18E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" y="480"/>
                <a:ext cx="3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16" name="Group 64">
              <a:extLst>
                <a:ext uri="{FF2B5EF4-FFF2-40B4-BE49-F238E27FC236}">
                  <a16:creationId xmlns:a16="http://schemas.microsoft.com/office/drawing/2014/main" id="{81BB9D20-8666-4C29-AA10-029AE5C80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841"/>
              <a:ext cx="498" cy="322"/>
              <a:chOff x="652" y="480"/>
              <a:chExt cx="496" cy="384"/>
            </a:xfrm>
          </p:grpSpPr>
          <p:sp>
            <p:nvSpPr>
              <p:cNvPr id="151617" name="Rectangle 65">
                <a:extLst>
                  <a:ext uri="{FF2B5EF4-FFF2-40B4-BE49-F238E27FC236}">
                    <a16:creationId xmlns:a16="http://schemas.microsoft.com/office/drawing/2014/main" id="{C3BA6CFF-0C61-4595-B133-C5BC0CF72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48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18" name="Rectangle 66">
                <a:extLst>
                  <a:ext uri="{FF2B5EF4-FFF2-40B4-BE49-F238E27FC236}">
                    <a16:creationId xmlns:a16="http://schemas.microsoft.com/office/drawing/2014/main" id="{161D3D2E-CBED-4BE9-8177-02FEF8B4E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48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19" name="Group 67">
              <a:extLst>
                <a:ext uri="{FF2B5EF4-FFF2-40B4-BE49-F238E27FC236}">
                  <a16:creationId xmlns:a16="http://schemas.microsoft.com/office/drawing/2014/main" id="{E521C684-D71F-4BA3-A4DD-2D8E0D6DDF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841"/>
              <a:ext cx="498" cy="322"/>
              <a:chOff x="1148" y="480"/>
              <a:chExt cx="496" cy="384"/>
            </a:xfrm>
          </p:grpSpPr>
          <p:sp>
            <p:nvSpPr>
              <p:cNvPr id="151620" name="Rectangle 68">
                <a:extLst>
                  <a:ext uri="{FF2B5EF4-FFF2-40B4-BE49-F238E27FC236}">
                    <a16:creationId xmlns:a16="http://schemas.microsoft.com/office/drawing/2014/main" id="{C17E3779-0BFB-449C-852F-3ADBFBBF3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48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21" name="Rectangle 69">
                <a:extLst>
                  <a:ext uri="{FF2B5EF4-FFF2-40B4-BE49-F238E27FC236}">
                    <a16:creationId xmlns:a16="http://schemas.microsoft.com/office/drawing/2014/main" id="{4BD30013-7C28-440F-8B9C-540AE37DC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48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22" name="Group 70">
              <a:extLst>
                <a:ext uri="{FF2B5EF4-FFF2-40B4-BE49-F238E27FC236}">
                  <a16:creationId xmlns:a16="http://schemas.microsoft.com/office/drawing/2014/main" id="{05016ED9-FCAE-4B2C-AFD1-53EC59249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841"/>
              <a:ext cx="498" cy="322"/>
              <a:chOff x="1644" y="480"/>
              <a:chExt cx="496" cy="384"/>
            </a:xfrm>
          </p:grpSpPr>
          <p:sp>
            <p:nvSpPr>
              <p:cNvPr id="151623" name="Rectangle 71">
                <a:extLst>
                  <a:ext uri="{FF2B5EF4-FFF2-40B4-BE49-F238E27FC236}">
                    <a16:creationId xmlns:a16="http://schemas.microsoft.com/office/drawing/2014/main" id="{696386B4-AD82-44D2-9BAA-5C46B4D44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48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24" name="Rectangle 72">
                <a:extLst>
                  <a:ext uri="{FF2B5EF4-FFF2-40B4-BE49-F238E27FC236}">
                    <a16:creationId xmlns:a16="http://schemas.microsoft.com/office/drawing/2014/main" id="{FEB75026-6BB2-4EBB-A486-E1B0AC40C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48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25" name="Group 73">
              <a:extLst>
                <a:ext uri="{FF2B5EF4-FFF2-40B4-BE49-F238E27FC236}">
                  <a16:creationId xmlns:a16="http://schemas.microsoft.com/office/drawing/2014/main" id="{C3459B00-18F4-4F83-AD27-35F85F3EE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9" y="841"/>
              <a:ext cx="498" cy="322"/>
              <a:chOff x="2140" y="480"/>
              <a:chExt cx="496" cy="384"/>
            </a:xfrm>
          </p:grpSpPr>
          <p:sp>
            <p:nvSpPr>
              <p:cNvPr id="151626" name="Rectangle 74">
                <a:extLst>
                  <a:ext uri="{FF2B5EF4-FFF2-40B4-BE49-F238E27FC236}">
                    <a16:creationId xmlns:a16="http://schemas.microsoft.com/office/drawing/2014/main" id="{5AC4EE3D-D8A0-4F26-95D0-2D6FABF6C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48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30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27" name="Rectangle 75">
                <a:extLst>
                  <a:ext uri="{FF2B5EF4-FFF2-40B4-BE49-F238E27FC236}">
                    <a16:creationId xmlns:a16="http://schemas.microsoft.com/office/drawing/2014/main" id="{21D493B2-2EC4-49D4-9CBB-2C87E74B0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48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28" name="Group 76">
              <a:extLst>
                <a:ext uri="{FF2B5EF4-FFF2-40B4-BE49-F238E27FC236}">
                  <a16:creationId xmlns:a16="http://schemas.microsoft.com/office/drawing/2014/main" id="{12D152E3-3395-414E-8D71-49436C57B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7" y="841"/>
              <a:ext cx="498" cy="322"/>
              <a:chOff x="2786" y="480"/>
              <a:chExt cx="496" cy="384"/>
            </a:xfrm>
          </p:grpSpPr>
          <p:sp>
            <p:nvSpPr>
              <p:cNvPr id="151629" name="Rectangle 77">
                <a:extLst>
                  <a:ext uri="{FF2B5EF4-FFF2-40B4-BE49-F238E27FC236}">
                    <a16:creationId xmlns:a16="http://schemas.microsoft.com/office/drawing/2014/main" id="{2B037B82-6B2C-4967-A6AB-C9364D261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48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30" name="Rectangle 78">
                <a:extLst>
                  <a:ext uri="{FF2B5EF4-FFF2-40B4-BE49-F238E27FC236}">
                    <a16:creationId xmlns:a16="http://schemas.microsoft.com/office/drawing/2014/main" id="{45335D42-D7AD-44D3-9423-4C47EC235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48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31" name="Group 79">
              <a:extLst>
                <a:ext uri="{FF2B5EF4-FFF2-40B4-BE49-F238E27FC236}">
                  <a16:creationId xmlns:a16="http://schemas.microsoft.com/office/drawing/2014/main" id="{60D72E26-59DD-46E6-AFDE-2514574E6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841"/>
              <a:ext cx="409" cy="322"/>
              <a:chOff x="3432" y="480"/>
              <a:chExt cx="408" cy="384"/>
            </a:xfrm>
          </p:grpSpPr>
          <p:sp>
            <p:nvSpPr>
              <p:cNvPr id="151632" name="Rectangle 80">
                <a:extLst>
                  <a:ext uri="{FF2B5EF4-FFF2-40B4-BE49-F238E27FC236}">
                    <a16:creationId xmlns:a16="http://schemas.microsoft.com/office/drawing/2014/main" id="{10F6D7F2-322D-471D-B2FF-55AEECB6C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480"/>
                <a:ext cx="34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33" name="Rectangle 81">
                <a:extLst>
                  <a:ext uri="{FF2B5EF4-FFF2-40B4-BE49-F238E27FC236}">
                    <a16:creationId xmlns:a16="http://schemas.microsoft.com/office/drawing/2014/main" id="{8C9A0512-8809-49E8-95E4-CA9E39DDB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480"/>
                <a:ext cx="40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34" name="Group 82">
              <a:extLst>
                <a:ext uri="{FF2B5EF4-FFF2-40B4-BE49-F238E27FC236}">
                  <a16:creationId xmlns:a16="http://schemas.microsoft.com/office/drawing/2014/main" id="{4FB82ABA-A47C-4642-954D-700DF21B9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1163"/>
              <a:ext cx="354" cy="321"/>
              <a:chOff x="150" y="864"/>
              <a:chExt cx="352" cy="384"/>
            </a:xfrm>
          </p:grpSpPr>
          <p:sp>
            <p:nvSpPr>
              <p:cNvPr id="151635" name="Rectangle 83">
                <a:extLst>
                  <a:ext uri="{FF2B5EF4-FFF2-40B4-BE49-F238E27FC236}">
                    <a16:creationId xmlns:a16="http://schemas.microsoft.com/office/drawing/2014/main" id="{7BDB994F-54AC-4718-99A5-6650AAFD2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864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36" name="Rectangle 84">
                <a:extLst>
                  <a:ext uri="{FF2B5EF4-FFF2-40B4-BE49-F238E27FC236}">
                    <a16:creationId xmlns:a16="http://schemas.microsoft.com/office/drawing/2014/main" id="{301E5CBE-7F63-48BB-A6AB-28BEA627D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" y="864"/>
                <a:ext cx="3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37" name="Group 85">
              <a:extLst>
                <a:ext uri="{FF2B5EF4-FFF2-40B4-BE49-F238E27FC236}">
                  <a16:creationId xmlns:a16="http://schemas.microsoft.com/office/drawing/2014/main" id="{CF22D471-C586-4755-83B5-7779DFF01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1163"/>
              <a:ext cx="498" cy="321"/>
              <a:chOff x="652" y="864"/>
              <a:chExt cx="496" cy="384"/>
            </a:xfrm>
          </p:grpSpPr>
          <p:sp>
            <p:nvSpPr>
              <p:cNvPr id="151638" name="Rectangle 86">
                <a:extLst>
                  <a:ext uri="{FF2B5EF4-FFF2-40B4-BE49-F238E27FC236}">
                    <a16:creationId xmlns:a16="http://schemas.microsoft.com/office/drawing/2014/main" id="{F94B094D-2084-4255-95F0-CEBAD178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86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39" name="Rectangle 87">
                <a:extLst>
                  <a:ext uri="{FF2B5EF4-FFF2-40B4-BE49-F238E27FC236}">
                    <a16:creationId xmlns:a16="http://schemas.microsoft.com/office/drawing/2014/main" id="{6A11A3E3-2A99-4005-914C-F564C811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86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40" name="Group 88">
              <a:extLst>
                <a:ext uri="{FF2B5EF4-FFF2-40B4-BE49-F238E27FC236}">
                  <a16:creationId xmlns:a16="http://schemas.microsoft.com/office/drawing/2014/main" id="{95B6DFF2-3846-4D02-94A2-F28900FDB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163"/>
              <a:ext cx="498" cy="321"/>
              <a:chOff x="1148" y="864"/>
              <a:chExt cx="496" cy="384"/>
            </a:xfrm>
          </p:grpSpPr>
          <p:sp>
            <p:nvSpPr>
              <p:cNvPr id="151641" name="Rectangle 89">
                <a:extLst>
                  <a:ext uri="{FF2B5EF4-FFF2-40B4-BE49-F238E27FC236}">
                    <a16:creationId xmlns:a16="http://schemas.microsoft.com/office/drawing/2014/main" id="{F356FBEE-0ECC-4D49-9560-7AA21B40E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86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42" name="Rectangle 90">
                <a:extLst>
                  <a:ext uri="{FF2B5EF4-FFF2-40B4-BE49-F238E27FC236}">
                    <a16:creationId xmlns:a16="http://schemas.microsoft.com/office/drawing/2014/main" id="{A1296CF2-9335-40A0-9942-B7BA77E36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86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43" name="Group 91">
              <a:extLst>
                <a:ext uri="{FF2B5EF4-FFF2-40B4-BE49-F238E27FC236}">
                  <a16:creationId xmlns:a16="http://schemas.microsoft.com/office/drawing/2014/main" id="{9E90C3B5-8CDF-4E42-B30B-B39457329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163"/>
              <a:ext cx="498" cy="321"/>
              <a:chOff x="1644" y="864"/>
              <a:chExt cx="496" cy="384"/>
            </a:xfrm>
          </p:grpSpPr>
          <p:sp>
            <p:nvSpPr>
              <p:cNvPr id="151644" name="Rectangle 92">
                <a:extLst>
                  <a:ext uri="{FF2B5EF4-FFF2-40B4-BE49-F238E27FC236}">
                    <a16:creationId xmlns:a16="http://schemas.microsoft.com/office/drawing/2014/main" id="{1E429D7E-6328-41F4-9073-DE9ADDA67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86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45" name="Rectangle 93">
                <a:extLst>
                  <a:ext uri="{FF2B5EF4-FFF2-40B4-BE49-F238E27FC236}">
                    <a16:creationId xmlns:a16="http://schemas.microsoft.com/office/drawing/2014/main" id="{041EBE6A-60E8-4F56-9F34-F298873F1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86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46" name="Group 94">
              <a:extLst>
                <a:ext uri="{FF2B5EF4-FFF2-40B4-BE49-F238E27FC236}">
                  <a16:creationId xmlns:a16="http://schemas.microsoft.com/office/drawing/2014/main" id="{0FEFC9FE-2FAC-462A-9922-D70A73D5F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9" y="1163"/>
              <a:ext cx="498" cy="321"/>
              <a:chOff x="2140" y="864"/>
              <a:chExt cx="496" cy="384"/>
            </a:xfrm>
          </p:grpSpPr>
          <p:sp>
            <p:nvSpPr>
              <p:cNvPr id="151647" name="Rectangle 95">
                <a:extLst>
                  <a:ext uri="{FF2B5EF4-FFF2-40B4-BE49-F238E27FC236}">
                    <a16:creationId xmlns:a16="http://schemas.microsoft.com/office/drawing/2014/main" id="{1848BF2D-5333-4CA2-9EAC-8BF2911EA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86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50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48" name="Rectangle 96">
                <a:extLst>
                  <a:ext uri="{FF2B5EF4-FFF2-40B4-BE49-F238E27FC236}">
                    <a16:creationId xmlns:a16="http://schemas.microsoft.com/office/drawing/2014/main" id="{D6E9CEE9-5B67-4352-A034-AA57E0260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86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49" name="Group 97">
              <a:extLst>
                <a:ext uri="{FF2B5EF4-FFF2-40B4-BE49-F238E27FC236}">
                  <a16:creationId xmlns:a16="http://schemas.microsoft.com/office/drawing/2014/main" id="{6D155030-BC1F-4062-839B-9BF3D4978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7" y="1163"/>
              <a:ext cx="498" cy="321"/>
              <a:chOff x="2786" y="864"/>
              <a:chExt cx="496" cy="384"/>
            </a:xfrm>
          </p:grpSpPr>
          <p:sp>
            <p:nvSpPr>
              <p:cNvPr id="151650" name="Rectangle 98">
                <a:extLst>
                  <a:ext uri="{FF2B5EF4-FFF2-40B4-BE49-F238E27FC236}">
                    <a16:creationId xmlns:a16="http://schemas.microsoft.com/office/drawing/2014/main" id="{47A2A316-3705-42DB-BF6D-9E5030F5A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86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51" name="Rectangle 99">
                <a:extLst>
                  <a:ext uri="{FF2B5EF4-FFF2-40B4-BE49-F238E27FC236}">
                    <a16:creationId xmlns:a16="http://schemas.microsoft.com/office/drawing/2014/main" id="{78CBD655-A39B-4EAE-92C6-0401464A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86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52" name="Group 100">
              <a:extLst>
                <a:ext uri="{FF2B5EF4-FFF2-40B4-BE49-F238E27FC236}">
                  <a16:creationId xmlns:a16="http://schemas.microsoft.com/office/drawing/2014/main" id="{982BCAE1-39E1-4C51-B1C1-2F1C21A1B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163"/>
              <a:ext cx="409" cy="321"/>
              <a:chOff x="3432" y="864"/>
              <a:chExt cx="408" cy="384"/>
            </a:xfrm>
          </p:grpSpPr>
          <p:sp>
            <p:nvSpPr>
              <p:cNvPr id="151653" name="Rectangle 101">
                <a:extLst>
                  <a:ext uri="{FF2B5EF4-FFF2-40B4-BE49-F238E27FC236}">
                    <a16:creationId xmlns:a16="http://schemas.microsoft.com/office/drawing/2014/main" id="{A4C17ADD-D11F-42A6-B257-580A81790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864"/>
                <a:ext cx="34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54" name="Rectangle 102">
                <a:extLst>
                  <a:ext uri="{FF2B5EF4-FFF2-40B4-BE49-F238E27FC236}">
                    <a16:creationId xmlns:a16="http://schemas.microsoft.com/office/drawing/2014/main" id="{ACA6161B-6A53-4F79-8660-9BA8CF30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64"/>
                <a:ext cx="40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55" name="Group 103">
              <a:extLst>
                <a:ext uri="{FF2B5EF4-FFF2-40B4-BE49-F238E27FC236}">
                  <a16:creationId xmlns:a16="http://schemas.microsoft.com/office/drawing/2014/main" id="{90F09691-2289-428F-927F-A88B2BF97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1484"/>
              <a:ext cx="354" cy="322"/>
              <a:chOff x="150" y="1248"/>
              <a:chExt cx="352" cy="384"/>
            </a:xfrm>
          </p:grpSpPr>
          <p:sp>
            <p:nvSpPr>
              <p:cNvPr id="151656" name="Rectangle 104">
                <a:extLst>
                  <a:ext uri="{FF2B5EF4-FFF2-40B4-BE49-F238E27FC236}">
                    <a16:creationId xmlns:a16="http://schemas.microsoft.com/office/drawing/2014/main" id="{2F8C9DAD-82F0-45D3-8ED8-099FF6B9E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1248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57" name="Rectangle 105">
                <a:extLst>
                  <a:ext uri="{FF2B5EF4-FFF2-40B4-BE49-F238E27FC236}">
                    <a16:creationId xmlns:a16="http://schemas.microsoft.com/office/drawing/2014/main" id="{5057FE69-B144-4809-8ED3-B442734A8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" y="1248"/>
                <a:ext cx="3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58" name="Group 106">
              <a:extLst>
                <a:ext uri="{FF2B5EF4-FFF2-40B4-BE49-F238E27FC236}">
                  <a16:creationId xmlns:a16="http://schemas.microsoft.com/office/drawing/2014/main" id="{38EB15BB-0896-44C0-A8D7-D5ED123A0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1484"/>
              <a:ext cx="498" cy="322"/>
              <a:chOff x="652" y="1248"/>
              <a:chExt cx="496" cy="384"/>
            </a:xfrm>
          </p:grpSpPr>
          <p:sp>
            <p:nvSpPr>
              <p:cNvPr id="151659" name="Rectangle 107">
                <a:extLst>
                  <a:ext uri="{FF2B5EF4-FFF2-40B4-BE49-F238E27FC236}">
                    <a16:creationId xmlns:a16="http://schemas.microsoft.com/office/drawing/2014/main" id="{323E64CE-45A2-412A-9E96-12EF0A944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124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60" name="Rectangle 108">
                <a:extLst>
                  <a:ext uri="{FF2B5EF4-FFF2-40B4-BE49-F238E27FC236}">
                    <a16:creationId xmlns:a16="http://schemas.microsoft.com/office/drawing/2014/main" id="{A066EAD2-4240-459C-979D-8FAEE8511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124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61" name="Group 109">
              <a:extLst>
                <a:ext uri="{FF2B5EF4-FFF2-40B4-BE49-F238E27FC236}">
                  <a16:creationId xmlns:a16="http://schemas.microsoft.com/office/drawing/2014/main" id="{817E5E36-EB26-4FB8-92D6-D75522856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484"/>
              <a:ext cx="498" cy="322"/>
              <a:chOff x="1148" y="1248"/>
              <a:chExt cx="496" cy="384"/>
            </a:xfrm>
          </p:grpSpPr>
          <p:sp>
            <p:nvSpPr>
              <p:cNvPr id="151662" name="Rectangle 110">
                <a:extLst>
                  <a:ext uri="{FF2B5EF4-FFF2-40B4-BE49-F238E27FC236}">
                    <a16:creationId xmlns:a16="http://schemas.microsoft.com/office/drawing/2014/main" id="{56D27040-E12A-4FF9-B595-608BCA1DE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124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63" name="Rectangle 111">
                <a:extLst>
                  <a:ext uri="{FF2B5EF4-FFF2-40B4-BE49-F238E27FC236}">
                    <a16:creationId xmlns:a16="http://schemas.microsoft.com/office/drawing/2014/main" id="{E8847B99-58B8-42DA-BF3D-55E40D5B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124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64" name="Group 112">
              <a:extLst>
                <a:ext uri="{FF2B5EF4-FFF2-40B4-BE49-F238E27FC236}">
                  <a16:creationId xmlns:a16="http://schemas.microsoft.com/office/drawing/2014/main" id="{7590B4D4-0289-4E87-B28D-9D11679E7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484"/>
              <a:ext cx="498" cy="322"/>
              <a:chOff x="1644" y="1248"/>
              <a:chExt cx="496" cy="384"/>
            </a:xfrm>
          </p:grpSpPr>
          <p:sp>
            <p:nvSpPr>
              <p:cNvPr id="151665" name="Rectangle 113">
                <a:extLst>
                  <a:ext uri="{FF2B5EF4-FFF2-40B4-BE49-F238E27FC236}">
                    <a16:creationId xmlns:a16="http://schemas.microsoft.com/office/drawing/2014/main" id="{90462E64-45B2-4A40-8D44-0F535C448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124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66" name="Rectangle 114">
                <a:extLst>
                  <a:ext uri="{FF2B5EF4-FFF2-40B4-BE49-F238E27FC236}">
                    <a16:creationId xmlns:a16="http://schemas.microsoft.com/office/drawing/2014/main" id="{D61C8B6F-A10E-4D2E-8AAD-042E6E280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124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67" name="Group 115">
              <a:extLst>
                <a:ext uri="{FF2B5EF4-FFF2-40B4-BE49-F238E27FC236}">
                  <a16:creationId xmlns:a16="http://schemas.microsoft.com/office/drawing/2014/main" id="{2EDF712E-95EB-49B3-B57B-FA1E473F3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9" y="1484"/>
              <a:ext cx="498" cy="322"/>
              <a:chOff x="2140" y="1248"/>
              <a:chExt cx="496" cy="384"/>
            </a:xfrm>
          </p:grpSpPr>
          <p:sp>
            <p:nvSpPr>
              <p:cNvPr id="151668" name="Rectangle 116">
                <a:extLst>
                  <a:ext uri="{FF2B5EF4-FFF2-40B4-BE49-F238E27FC236}">
                    <a16:creationId xmlns:a16="http://schemas.microsoft.com/office/drawing/2014/main" id="{AFA4CC58-4E40-47B9-9576-2C72D2EED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124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40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69" name="Rectangle 117">
                <a:extLst>
                  <a:ext uri="{FF2B5EF4-FFF2-40B4-BE49-F238E27FC236}">
                    <a16:creationId xmlns:a16="http://schemas.microsoft.com/office/drawing/2014/main" id="{07C74CC0-EB88-4E2D-934C-EF8CE91AB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24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70" name="Group 118">
              <a:extLst>
                <a:ext uri="{FF2B5EF4-FFF2-40B4-BE49-F238E27FC236}">
                  <a16:creationId xmlns:a16="http://schemas.microsoft.com/office/drawing/2014/main" id="{356BCAB9-4A77-4F74-9D44-F266F5DA84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7" y="1484"/>
              <a:ext cx="498" cy="322"/>
              <a:chOff x="2786" y="1248"/>
              <a:chExt cx="496" cy="384"/>
            </a:xfrm>
          </p:grpSpPr>
          <p:sp>
            <p:nvSpPr>
              <p:cNvPr id="151671" name="Rectangle 119">
                <a:extLst>
                  <a:ext uri="{FF2B5EF4-FFF2-40B4-BE49-F238E27FC236}">
                    <a16:creationId xmlns:a16="http://schemas.microsoft.com/office/drawing/2014/main" id="{F00A8A11-0CBD-436C-8AF1-4DBE1D0FC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124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72" name="Rectangle 120">
                <a:extLst>
                  <a:ext uri="{FF2B5EF4-FFF2-40B4-BE49-F238E27FC236}">
                    <a16:creationId xmlns:a16="http://schemas.microsoft.com/office/drawing/2014/main" id="{3D74570D-4840-49DE-8BD6-9B9CE2D38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124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73" name="Group 121">
              <a:extLst>
                <a:ext uri="{FF2B5EF4-FFF2-40B4-BE49-F238E27FC236}">
                  <a16:creationId xmlns:a16="http://schemas.microsoft.com/office/drawing/2014/main" id="{1D448F2F-7F3C-467C-8F38-5F6460B8E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484"/>
              <a:ext cx="409" cy="322"/>
              <a:chOff x="3432" y="1248"/>
              <a:chExt cx="408" cy="384"/>
            </a:xfrm>
          </p:grpSpPr>
          <p:sp>
            <p:nvSpPr>
              <p:cNvPr id="151674" name="Rectangle 122">
                <a:extLst>
                  <a:ext uri="{FF2B5EF4-FFF2-40B4-BE49-F238E27FC236}">
                    <a16:creationId xmlns:a16="http://schemas.microsoft.com/office/drawing/2014/main" id="{2121DD5B-84AD-40F5-A1AB-5F3A7918B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1248"/>
                <a:ext cx="34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75" name="Rectangle 123">
                <a:extLst>
                  <a:ext uri="{FF2B5EF4-FFF2-40B4-BE49-F238E27FC236}">
                    <a16:creationId xmlns:a16="http://schemas.microsoft.com/office/drawing/2014/main" id="{ABAE06D3-D1EC-4739-AD3C-5A1A5D214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248"/>
                <a:ext cx="40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76" name="Group 124">
              <a:extLst>
                <a:ext uri="{FF2B5EF4-FFF2-40B4-BE49-F238E27FC236}">
                  <a16:creationId xmlns:a16="http://schemas.microsoft.com/office/drawing/2014/main" id="{FB5CED20-863B-440D-AC1F-056B3BE1F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1806"/>
              <a:ext cx="354" cy="321"/>
              <a:chOff x="150" y="1632"/>
              <a:chExt cx="352" cy="384"/>
            </a:xfrm>
          </p:grpSpPr>
          <p:sp>
            <p:nvSpPr>
              <p:cNvPr id="151677" name="Rectangle 125">
                <a:extLst>
                  <a:ext uri="{FF2B5EF4-FFF2-40B4-BE49-F238E27FC236}">
                    <a16:creationId xmlns:a16="http://schemas.microsoft.com/office/drawing/2014/main" id="{96C0D9A7-0215-45EF-A80A-404ED5C55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1632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78" name="Rectangle 126">
                <a:extLst>
                  <a:ext uri="{FF2B5EF4-FFF2-40B4-BE49-F238E27FC236}">
                    <a16:creationId xmlns:a16="http://schemas.microsoft.com/office/drawing/2014/main" id="{158DB0F7-2128-4873-96D5-C58ADCE64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" y="1632"/>
                <a:ext cx="3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79" name="Group 127">
              <a:extLst>
                <a:ext uri="{FF2B5EF4-FFF2-40B4-BE49-F238E27FC236}">
                  <a16:creationId xmlns:a16="http://schemas.microsoft.com/office/drawing/2014/main" id="{E901CDB6-687C-4A81-8EAA-44DAF1109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1806"/>
              <a:ext cx="498" cy="321"/>
              <a:chOff x="652" y="1632"/>
              <a:chExt cx="496" cy="384"/>
            </a:xfrm>
          </p:grpSpPr>
          <p:sp>
            <p:nvSpPr>
              <p:cNvPr id="151680" name="Rectangle 128">
                <a:extLst>
                  <a:ext uri="{FF2B5EF4-FFF2-40B4-BE49-F238E27FC236}">
                    <a16:creationId xmlns:a16="http://schemas.microsoft.com/office/drawing/2014/main" id="{D239FC62-09BA-4ADC-B194-95A5FEFC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163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81" name="Rectangle 129">
                <a:extLst>
                  <a:ext uri="{FF2B5EF4-FFF2-40B4-BE49-F238E27FC236}">
                    <a16:creationId xmlns:a16="http://schemas.microsoft.com/office/drawing/2014/main" id="{65925790-76BA-445C-ACA5-12B521C0B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1632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82" name="Group 130">
              <a:extLst>
                <a:ext uri="{FF2B5EF4-FFF2-40B4-BE49-F238E27FC236}">
                  <a16:creationId xmlns:a16="http://schemas.microsoft.com/office/drawing/2014/main" id="{1501B863-8F01-4DED-8521-9D72049E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1806"/>
              <a:ext cx="498" cy="321"/>
              <a:chOff x="1148" y="1632"/>
              <a:chExt cx="496" cy="384"/>
            </a:xfrm>
          </p:grpSpPr>
          <p:sp>
            <p:nvSpPr>
              <p:cNvPr id="151683" name="Rectangle 131">
                <a:extLst>
                  <a:ext uri="{FF2B5EF4-FFF2-40B4-BE49-F238E27FC236}">
                    <a16:creationId xmlns:a16="http://schemas.microsoft.com/office/drawing/2014/main" id="{4E6E2FC8-8C7F-4C1E-80F4-0BCE6ABEE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163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84" name="Rectangle 132">
                <a:extLst>
                  <a:ext uri="{FF2B5EF4-FFF2-40B4-BE49-F238E27FC236}">
                    <a16:creationId xmlns:a16="http://schemas.microsoft.com/office/drawing/2014/main" id="{118CA9B8-1165-4CAA-B52D-A3D405F7B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1632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85" name="Group 133">
              <a:extLst>
                <a:ext uri="{FF2B5EF4-FFF2-40B4-BE49-F238E27FC236}">
                  <a16:creationId xmlns:a16="http://schemas.microsoft.com/office/drawing/2014/main" id="{D0B93ED8-EDF0-4E0F-9000-6E13D3F31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806"/>
              <a:ext cx="498" cy="321"/>
              <a:chOff x="1644" y="1632"/>
              <a:chExt cx="496" cy="384"/>
            </a:xfrm>
          </p:grpSpPr>
          <p:sp>
            <p:nvSpPr>
              <p:cNvPr id="151686" name="Rectangle 134">
                <a:extLst>
                  <a:ext uri="{FF2B5EF4-FFF2-40B4-BE49-F238E27FC236}">
                    <a16:creationId xmlns:a16="http://schemas.microsoft.com/office/drawing/2014/main" id="{2165B65F-C50C-4C20-841F-5E5599A34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163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87" name="Rectangle 135">
                <a:extLst>
                  <a:ext uri="{FF2B5EF4-FFF2-40B4-BE49-F238E27FC236}">
                    <a16:creationId xmlns:a16="http://schemas.microsoft.com/office/drawing/2014/main" id="{330D968A-7591-40B6-9770-4BAB92AE2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1632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88" name="Group 136">
              <a:extLst>
                <a:ext uri="{FF2B5EF4-FFF2-40B4-BE49-F238E27FC236}">
                  <a16:creationId xmlns:a16="http://schemas.microsoft.com/office/drawing/2014/main" id="{A00748F7-91BE-4D61-83BF-607813D5C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9" y="1806"/>
              <a:ext cx="498" cy="321"/>
              <a:chOff x="2140" y="1632"/>
              <a:chExt cx="496" cy="384"/>
            </a:xfrm>
          </p:grpSpPr>
          <p:sp>
            <p:nvSpPr>
              <p:cNvPr id="151689" name="Rectangle 137">
                <a:extLst>
                  <a:ext uri="{FF2B5EF4-FFF2-40B4-BE49-F238E27FC236}">
                    <a16:creationId xmlns:a16="http://schemas.microsoft.com/office/drawing/2014/main" id="{13423636-1426-4EB3-9256-F4E3A95E7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163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10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90" name="Rectangle 138">
                <a:extLst>
                  <a:ext uri="{FF2B5EF4-FFF2-40B4-BE49-F238E27FC236}">
                    <a16:creationId xmlns:a16="http://schemas.microsoft.com/office/drawing/2014/main" id="{C975298D-6706-4E01-9956-08E16C3D5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632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91" name="Group 139">
              <a:extLst>
                <a:ext uri="{FF2B5EF4-FFF2-40B4-BE49-F238E27FC236}">
                  <a16:creationId xmlns:a16="http://schemas.microsoft.com/office/drawing/2014/main" id="{43083AE7-CFE5-4601-BE8B-285EB6D49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7" y="1806"/>
              <a:ext cx="498" cy="321"/>
              <a:chOff x="2786" y="1632"/>
              <a:chExt cx="496" cy="384"/>
            </a:xfrm>
          </p:grpSpPr>
          <p:sp>
            <p:nvSpPr>
              <p:cNvPr id="151692" name="Rectangle 140">
                <a:extLst>
                  <a:ext uri="{FF2B5EF4-FFF2-40B4-BE49-F238E27FC236}">
                    <a16:creationId xmlns:a16="http://schemas.microsoft.com/office/drawing/2014/main" id="{F4E2E102-F43F-484F-8063-DF6C3EB87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1632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93" name="Rectangle 141">
                <a:extLst>
                  <a:ext uri="{FF2B5EF4-FFF2-40B4-BE49-F238E27FC236}">
                    <a16:creationId xmlns:a16="http://schemas.microsoft.com/office/drawing/2014/main" id="{8A4C9DAB-3DE1-40AD-A26C-EE47FE9B7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1632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94" name="Group 142">
              <a:extLst>
                <a:ext uri="{FF2B5EF4-FFF2-40B4-BE49-F238E27FC236}">
                  <a16:creationId xmlns:a16="http://schemas.microsoft.com/office/drawing/2014/main" id="{03AC3D60-5BA8-4708-9938-ED38346381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1806"/>
              <a:ext cx="409" cy="321"/>
              <a:chOff x="3432" y="1632"/>
              <a:chExt cx="408" cy="384"/>
            </a:xfrm>
          </p:grpSpPr>
          <p:sp>
            <p:nvSpPr>
              <p:cNvPr id="151695" name="Rectangle 143">
                <a:extLst>
                  <a:ext uri="{FF2B5EF4-FFF2-40B4-BE49-F238E27FC236}">
                    <a16:creationId xmlns:a16="http://schemas.microsoft.com/office/drawing/2014/main" id="{EECD30DA-5583-47A4-9B6A-DAA51277B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1632"/>
                <a:ext cx="34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96" name="Rectangle 144">
                <a:extLst>
                  <a:ext uri="{FF2B5EF4-FFF2-40B4-BE49-F238E27FC236}">
                    <a16:creationId xmlns:a16="http://schemas.microsoft.com/office/drawing/2014/main" id="{D784DDF9-19E9-4934-BAF0-9A631BBC1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1632"/>
                <a:ext cx="40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697" name="Group 145">
              <a:extLst>
                <a:ext uri="{FF2B5EF4-FFF2-40B4-BE49-F238E27FC236}">
                  <a16:creationId xmlns:a16="http://schemas.microsoft.com/office/drawing/2014/main" id="{AAFF5F72-C6EB-47F6-A057-01AE2ED69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2127"/>
              <a:ext cx="354" cy="321"/>
              <a:chOff x="150" y="2016"/>
              <a:chExt cx="352" cy="384"/>
            </a:xfrm>
          </p:grpSpPr>
          <p:sp>
            <p:nvSpPr>
              <p:cNvPr id="151698" name="Rectangle 146">
                <a:extLst>
                  <a:ext uri="{FF2B5EF4-FFF2-40B4-BE49-F238E27FC236}">
                    <a16:creationId xmlns:a16="http://schemas.microsoft.com/office/drawing/2014/main" id="{5F8DB743-4711-4AA6-A5B3-4FE9CBB4F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2016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699" name="Rectangle 147">
                <a:extLst>
                  <a:ext uri="{FF2B5EF4-FFF2-40B4-BE49-F238E27FC236}">
                    <a16:creationId xmlns:a16="http://schemas.microsoft.com/office/drawing/2014/main" id="{63B455B8-B4DB-4B8D-905D-45D16D3EE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" y="2016"/>
                <a:ext cx="3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00" name="Group 148">
              <a:extLst>
                <a:ext uri="{FF2B5EF4-FFF2-40B4-BE49-F238E27FC236}">
                  <a16:creationId xmlns:a16="http://schemas.microsoft.com/office/drawing/2014/main" id="{E561A3CF-B124-48C7-8E48-178220CA7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2127"/>
              <a:ext cx="498" cy="321"/>
              <a:chOff x="652" y="2016"/>
              <a:chExt cx="496" cy="384"/>
            </a:xfrm>
          </p:grpSpPr>
          <p:sp>
            <p:nvSpPr>
              <p:cNvPr id="151701" name="Rectangle 149">
                <a:extLst>
                  <a:ext uri="{FF2B5EF4-FFF2-40B4-BE49-F238E27FC236}">
                    <a16:creationId xmlns:a16="http://schemas.microsoft.com/office/drawing/2014/main" id="{E18F68FF-F7C1-4368-AEEF-660A728F7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201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02" name="Rectangle 150">
                <a:extLst>
                  <a:ext uri="{FF2B5EF4-FFF2-40B4-BE49-F238E27FC236}">
                    <a16:creationId xmlns:a16="http://schemas.microsoft.com/office/drawing/2014/main" id="{DE88D180-0DCE-4159-B486-9D1001FF3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016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03" name="Group 151">
              <a:extLst>
                <a:ext uri="{FF2B5EF4-FFF2-40B4-BE49-F238E27FC236}">
                  <a16:creationId xmlns:a16="http://schemas.microsoft.com/office/drawing/2014/main" id="{5F3E2CB6-0C4A-45CF-A990-B264EB5C2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127"/>
              <a:ext cx="498" cy="321"/>
              <a:chOff x="1148" y="2016"/>
              <a:chExt cx="496" cy="384"/>
            </a:xfrm>
          </p:grpSpPr>
          <p:sp>
            <p:nvSpPr>
              <p:cNvPr id="151704" name="Rectangle 152">
                <a:extLst>
                  <a:ext uri="{FF2B5EF4-FFF2-40B4-BE49-F238E27FC236}">
                    <a16:creationId xmlns:a16="http://schemas.microsoft.com/office/drawing/2014/main" id="{6F44FAA4-7E24-401B-A3FA-8A83E5808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01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05" name="Rectangle 153">
                <a:extLst>
                  <a:ext uri="{FF2B5EF4-FFF2-40B4-BE49-F238E27FC236}">
                    <a16:creationId xmlns:a16="http://schemas.microsoft.com/office/drawing/2014/main" id="{B6A54475-F985-4101-998B-F4BCDC222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016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06" name="Group 154">
              <a:extLst>
                <a:ext uri="{FF2B5EF4-FFF2-40B4-BE49-F238E27FC236}">
                  <a16:creationId xmlns:a16="http://schemas.microsoft.com/office/drawing/2014/main" id="{1524DD8F-105E-47A4-AE3D-1E6569607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2127"/>
              <a:ext cx="498" cy="321"/>
              <a:chOff x="1644" y="2016"/>
              <a:chExt cx="496" cy="384"/>
            </a:xfrm>
          </p:grpSpPr>
          <p:sp>
            <p:nvSpPr>
              <p:cNvPr id="151707" name="Rectangle 155">
                <a:extLst>
                  <a:ext uri="{FF2B5EF4-FFF2-40B4-BE49-F238E27FC236}">
                    <a16:creationId xmlns:a16="http://schemas.microsoft.com/office/drawing/2014/main" id="{155A463B-2C52-4406-B7EC-67FC8C30C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01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08" name="Rectangle 156">
                <a:extLst>
                  <a:ext uri="{FF2B5EF4-FFF2-40B4-BE49-F238E27FC236}">
                    <a16:creationId xmlns:a16="http://schemas.microsoft.com/office/drawing/2014/main" id="{A477A31D-2C94-4D18-84BC-0613A5645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2016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09" name="Group 157">
              <a:extLst>
                <a:ext uri="{FF2B5EF4-FFF2-40B4-BE49-F238E27FC236}">
                  <a16:creationId xmlns:a16="http://schemas.microsoft.com/office/drawing/2014/main" id="{A62B2BBC-57A3-46B0-BCA3-04CF6E5D5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9" y="2127"/>
              <a:ext cx="498" cy="321"/>
              <a:chOff x="2140" y="2016"/>
              <a:chExt cx="496" cy="384"/>
            </a:xfrm>
          </p:grpSpPr>
          <p:sp>
            <p:nvSpPr>
              <p:cNvPr id="151710" name="Rectangle 158">
                <a:extLst>
                  <a:ext uri="{FF2B5EF4-FFF2-40B4-BE49-F238E27FC236}">
                    <a16:creationId xmlns:a16="http://schemas.microsoft.com/office/drawing/2014/main" id="{8588AB11-4258-47B9-B86E-2DCB17B6B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01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30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11" name="Rectangle 159">
                <a:extLst>
                  <a:ext uri="{FF2B5EF4-FFF2-40B4-BE49-F238E27FC236}">
                    <a16:creationId xmlns:a16="http://schemas.microsoft.com/office/drawing/2014/main" id="{629E5E9F-EF15-4E36-9C80-8C8A4D017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016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12" name="Group 160">
              <a:extLst>
                <a:ext uri="{FF2B5EF4-FFF2-40B4-BE49-F238E27FC236}">
                  <a16:creationId xmlns:a16="http://schemas.microsoft.com/office/drawing/2014/main" id="{56E66853-0901-434D-A6B7-F368C1D65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7" y="2127"/>
              <a:ext cx="498" cy="321"/>
              <a:chOff x="2786" y="2016"/>
              <a:chExt cx="496" cy="384"/>
            </a:xfrm>
          </p:grpSpPr>
          <p:sp>
            <p:nvSpPr>
              <p:cNvPr id="151713" name="Rectangle 161">
                <a:extLst>
                  <a:ext uri="{FF2B5EF4-FFF2-40B4-BE49-F238E27FC236}">
                    <a16:creationId xmlns:a16="http://schemas.microsoft.com/office/drawing/2014/main" id="{65785728-F082-4645-B671-DB6E90292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2016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14" name="Rectangle 162">
                <a:extLst>
                  <a:ext uri="{FF2B5EF4-FFF2-40B4-BE49-F238E27FC236}">
                    <a16:creationId xmlns:a16="http://schemas.microsoft.com/office/drawing/2014/main" id="{BE557E4B-E536-474C-8B3F-A7E92EE4B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2016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15" name="Group 163">
              <a:extLst>
                <a:ext uri="{FF2B5EF4-FFF2-40B4-BE49-F238E27FC236}">
                  <a16:creationId xmlns:a16="http://schemas.microsoft.com/office/drawing/2014/main" id="{961F541A-94B7-4614-8D03-4EE550496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2127"/>
              <a:ext cx="409" cy="321"/>
              <a:chOff x="3432" y="2016"/>
              <a:chExt cx="408" cy="384"/>
            </a:xfrm>
          </p:grpSpPr>
          <p:sp>
            <p:nvSpPr>
              <p:cNvPr id="151716" name="Rectangle 164">
                <a:extLst>
                  <a:ext uri="{FF2B5EF4-FFF2-40B4-BE49-F238E27FC236}">
                    <a16:creationId xmlns:a16="http://schemas.microsoft.com/office/drawing/2014/main" id="{139FBC67-740C-456C-997A-0A70371D7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2016"/>
                <a:ext cx="34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17" name="Rectangle 165">
                <a:extLst>
                  <a:ext uri="{FF2B5EF4-FFF2-40B4-BE49-F238E27FC236}">
                    <a16:creationId xmlns:a16="http://schemas.microsoft.com/office/drawing/2014/main" id="{5B170868-1FCA-4C6E-A519-3C6ADCC24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2016"/>
                <a:ext cx="40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18" name="Group 166">
              <a:extLst>
                <a:ext uri="{FF2B5EF4-FFF2-40B4-BE49-F238E27FC236}">
                  <a16:creationId xmlns:a16="http://schemas.microsoft.com/office/drawing/2014/main" id="{52198887-66C4-4A0F-A142-13323C7FB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" y="2448"/>
              <a:ext cx="354" cy="321"/>
              <a:chOff x="150" y="2400"/>
              <a:chExt cx="352" cy="384"/>
            </a:xfrm>
          </p:grpSpPr>
          <p:sp>
            <p:nvSpPr>
              <p:cNvPr id="151719" name="Rectangle 167">
                <a:extLst>
                  <a:ext uri="{FF2B5EF4-FFF2-40B4-BE49-F238E27FC236}">
                    <a16:creationId xmlns:a16="http://schemas.microsoft.com/office/drawing/2014/main" id="{483F7CDE-36F0-4EBA-AD5E-7FD982D38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" y="240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9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20" name="Rectangle 168">
                <a:extLst>
                  <a:ext uri="{FF2B5EF4-FFF2-40B4-BE49-F238E27FC236}">
                    <a16:creationId xmlns:a16="http://schemas.microsoft.com/office/drawing/2014/main" id="{BB8D2F44-7ECE-4AC2-A0F3-E48343961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" y="2400"/>
                <a:ext cx="352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21" name="Group 169">
              <a:extLst>
                <a:ext uri="{FF2B5EF4-FFF2-40B4-BE49-F238E27FC236}">
                  <a16:creationId xmlns:a16="http://schemas.microsoft.com/office/drawing/2014/main" id="{1E33C687-32E5-448B-A61E-301ED68E11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2448"/>
              <a:ext cx="498" cy="321"/>
              <a:chOff x="652" y="2400"/>
              <a:chExt cx="496" cy="384"/>
            </a:xfrm>
          </p:grpSpPr>
          <p:sp>
            <p:nvSpPr>
              <p:cNvPr id="151722" name="Rectangle 170">
                <a:extLst>
                  <a:ext uri="{FF2B5EF4-FFF2-40B4-BE49-F238E27FC236}">
                    <a16:creationId xmlns:a16="http://schemas.microsoft.com/office/drawing/2014/main" id="{89B8E5F4-FF73-4D62-A7EE-BBA10A4E2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" y="240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23" name="Rectangle 171">
                <a:extLst>
                  <a:ext uri="{FF2B5EF4-FFF2-40B4-BE49-F238E27FC236}">
                    <a16:creationId xmlns:a16="http://schemas.microsoft.com/office/drawing/2014/main" id="{5346E1A7-7C5A-44E0-AA6A-8AAAD3E9B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40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24" name="Group 172">
              <a:extLst>
                <a:ext uri="{FF2B5EF4-FFF2-40B4-BE49-F238E27FC236}">
                  <a16:creationId xmlns:a16="http://schemas.microsoft.com/office/drawing/2014/main" id="{5F3E8D40-90DC-4F48-8826-F8C626DB9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2448"/>
              <a:ext cx="498" cy="321"/>
              <a:chOff x="1148" y="2400"/>
              <a:chExt cx="496" cy="384"/>
            </a:xfrm>
          </p:grpSpPr>
          <p:sp>
            <p:nvSpPr>
              <p:cNvPr id="151725" name="Rectangle 173">
                <a:extLst>
                  <a:ext uri="{FF2B5EF4-FFF2-40B4-BE49-F238E27FC236}">
                    <a16:creationId xmlns:a16="http://schemas.microsoft.com/office/drawing/2014/main" id="{BD876AA8-BB81-4885-8487-607603471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40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26" name="Rectangle 174">
                <a:extLst>
                  <a:ext uri="{FF2B5EF4-FFF2-40B4-BE49-F238E27FC236}">
                    <a16:creationId xmlns:a16="http://schemas.microsoft.com/office/drawing/2014/main" id="{CF3B617F-DD64-419B-98AB-A0A00F15D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40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27" name="Group 175">
              <a:extLst>
                <a:ext uri="{FF2B5EF4-FFF2-40B4-BE49-F238E27FC236}">
                  <a16:creationId xmlns:a16="http://schemas.microsoft.com/office/drawing/2014/main" id="{E5F42A74-49C4-475E-952F-03864A9A7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2448"/>
              <a:ext cx="498" cy="321"/>
              <a:chOff x="1644" y="2400"/>
              <a:chExt cx="496" cy="384"/>
            </a:xfrm>
          </p:grpSpPr>
          <p:sp>
            <p:nvSpPr>
              <p:cNvPr id="151728" name="Rectangle 176">
                <a:extLst>
                  <a:ext uri="{FF2B5EF4-FFF2-40B4-BE49-F238E27FC236}">
                    <a16:creationId xmlns:a16="http://schemas.microsoft.com/office/drawing/2014/main" id="{0EE99175-B2B4-4175-93E4-5D14993F0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240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29" name="Rectangle 177">
                <a:extLst>
                  <a:ext uri="{FF2B5EF4-FFF2-40B4-BE49-F238E27FC236}">
                    <a16:creationId xmlns:a16="http://schemas.microsoft.com/office/drawing/2014/main" id="{74C365A0-CF49-4BA9-9313-C8AC31E1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30" name="Group 178">
              <a:extLst>
                <a:ext uri="{FF2B5EF4-FFF2-40B4-BE49-F238E27FC236}">
                  <a16:creationId xmlns:a16="http://schemas.microsoft.com/office/drawing/2014/main" id="{4353EBD5-1C55-4BC2-9520-D47B3AD98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9" y="2448"/>
              <a:ext cx="498" cy="321"/>
              <a:chOff x="2140" y="2400"/>
              <a:chExt cx="496" cy="384"/>
            </a:xfrm>
          </p:grpSpPr>
          <p:sp>
            <p:nvSpPr>
              <p:cNvPr id="151731" name="Rectangle 179">
                <a:extLst>
                  <a:ext uri="{FF2B5EF4-FFF2-40B4-BE49-F238E27FC236}">
                    <a16:creationId xmlns:a16="http://schemas.microsoft.com/office/drawing/2014/main" id="{162F8C89-BF1A-4348-AB3E-DC78C8DE7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" y="240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60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32" name="Rectangle 180">
                <a:extLst>
                  <a:ext uri="{FF2B5EF4-FFF2-40B4-BE49-F238E27FC236}">
                    <a16:creationId xmlns:a16="http://schemas.microsoft.com/office/drawing/2014/main" id="{9FE75F98-8195-4968-BA77-0E74C3B06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240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33" name="Group 181">
              <a:extLst>
                <a:ext uri="{FF2B5EF4-FFF2-40B4-BE49-F238E27FC236}">
                  <a16:creationId xmlns:a16="http://schemas.microsoft.com/office/drawing/2014/main" id="{06413D03-2283-4072-8D08-26F8A8953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7" y="2448"/>
              <a:ext cx="498" cy="321"/>
              <a:chOff x="2786" y="2400"/>
              <a:chExt cx="496" cy="384"/>
            </a:xfrm>
          </p:grpSpPr>
          <p:sp>
            <p:nvSpPr>
              <p:cNvPr id="151734" name="Rectangle 182">
                <a:extLst>
                  <a:ext uri="{FF2B5EF4-FFF2-40B4-BE49-F238E27FC236}">
                    <a16:creationId xmlns:a16="http://schemas.microsoft.com/office/drawing/2014/main" id="{43F38A1B-B280-432E-946A-7ED3AED18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2400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35" name="Rectangle 183">
                <a:extLst>
                  <a:ext uri="{FF2B5EF4-FFF2-40B4-BE49-F238E27FC236}">
                    <a16:creationId xmlns:a16="http://schemas.microsoft.com/office/drawing/2014/main" id="{A47913E4-F849-45E1-99B4-8D094A538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2400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36" name="Group 184">
              <a:extLst>
                <a:ext uri="{FF2B5EF4-FFF2-40B4-BE49-F238E27FC236}">
                  <a16:creationId xmlns:a16="http://schemas.microsoft.com/office/drawing/2014/main" id="{6C0E9EF3-9EA3-4090-8E9B-087D11865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" y="2448"/>
              <a:ext cx="409" cy="321"/>
              <a:chOff x="3432" y="2400"/>
              <a:chExt cx="408" cy="384"/>
            </a:xfrm>
          </p:grpSpPr>
          <p:sp>
            <p:nvSpPr>
              <p:cNvPr id="151737" name="Rectangle 185">
                <a:extLst>
                  <a:ext uri="{FF2B5EF4-FFF2-40B4-BE49-F238E27FC236}">
                    <a16:creationId xmlns:a16="http://schemas.microsoft.com/office/drawing/2014/main" id="{3D5A9EAF-C569-473A-B960-1082AD9B7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2400"/>
                <a:ext cx="344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9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38" name="Rectangle 186">
                <a:extLst>
                  <a:ext uri="{FF2B5EF4-FFF2-40B4-BE49-F238E27FC236}">
                    <a16:creationId xmlns:a16="http://schemas.microsoft.com/office/drawing/2014/main" id="{7C535ED8-5295-4163-9959-B2CA6FC5F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2400"/>
                <a:ext cx="408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39" name="Group 187">
              <a:extLst>
                <a:ext uri="{FF2B5EF4-FFF2-40B4-BE49-F238E27FC236}">
                  <a16:creationId xmlns:a16="http://schemas.microsoft.com/office/drawing/2014/main" id="{44E75073-C0FF-4378-9D93-BF0941301A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2769"/>
              <a:ext cx="498" cy="322"/>
              <a:chOff x="588" y="2784"/>
              <a:chExt cx="496" cy="384"/>
            </a:xfrm>
          </p:grpSpPr>
          <p:sp>
            <p:nvSpPr>
              <p:cNvPr id="151740" name="Rectangle 188">
                <a:extLst>
                  <a:ext uri="{FF2B5EF4-FFF2-40B4-BE49-F238E27FC236}">
                    <a16:creationId xmlns:a16="http://schemas.microsoft.com/office/drawing/2014/main" id="{6006B7F4-7DFA-425D-80AE-6A4764DBC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27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41" name="Rectangle 189">
                <a:extLst>
                  <a:ext uri="{FF2B5EF4-FFF2-40B4-BE49-F238E27FC236}">
                    <a16:creationId xmlns:a16="http://schemas.microsoft.com/office/drawing/2014/main" id="{88CCFC70-5E63-4832-8DD0-E3681A76D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" y="278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42" name="Group 190">
              <a:extLst>
                <a:ext uri="{FF2B5EF4-FFF2-40B4-BE49-F238E27FC236}">
                  <a16:creationId xmlns:a16="http://schemas.microsoft.com/office/drawing/2014/main" id="{4AD49730-E263-43B0-9346-9379F8E2C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6" y="2769"/>
              <a:ext cx="498" cy="322"/>
              <a:chOff x="1084" y="2784"/>
              <a:chExt cx="496" cy="384"/>
            </a:xfrm>
          </p:grpSpPr>
          <p:sp>
            <p:nvSpPr>
              <p:cNvPr id="151743" name="Rectangle 191">
                <a:extLst>
                  <a:ext uri="{FF2B5EF4-FFF2-40B4-BE49-F238E27FC236}">
                    <a16:creationId xmlns:a16="http://schemas.microsoft.com/office/drawing/2014/main" id="{7FFFAADE-87C4-48D5-8103-0D82E1773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27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44" name="Rectangle 192">
                <a:extLst>
                  <a:ext uri="{FF2B5EF4-FFF2-40B4-BE49-F238E27FC236}">
                    <a16:creationId xmlns:a16="http://schemas.microsoft.com/office/drawing/2014/main" id="{83F6B334-58B1-4BD4-8F82-09D46745D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278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45" name="Group 193">
              <a:extLst>
                <a:ext uri="{FF2B5EF4-FFF2-40B4-BE49-F238E27FC236}">
                  <a16:creationId xmlns:a16="http://schemas.microsoft.com/office/drawing/2014/main" id="{354BBB91-07F6-40D6-82B4-8F26C20B2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9" y="2769"/>
              <a:ext cx="498" cy="322"/>
              <a:chOff x="1580" y="2784"/>
              <a:chExt cx="496" cy="384"/>
            </a:xfrm>
          </p:grpSpPr>
          <p:sp>
            <p:nvSpPr>
              <p:cNvPr id="151746" name="Rectangle 194">
                <a:extLst>
                  <a:ext uri="{FF2B5EF4-FFF2-40B4-BE49-F238E27FC236}">
                    <a16:creationId xmlns:a16="http://schemas.microsoft.com/office/drawing/2014/main" id="{8EA8187C-4ED8-4D1E-A4CB-A7CB03FD3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7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47" name="Rectangle 195">
                <a:extLst>
                  <a:ext uri="{FF2B5EF4-FFF2-40B4-BE49-F238E27FC236}">
                    <a16:creationId xmlns:a16="http://schemas.microsoft.com/office/drawing/2014/main" id="{CBCC798C-DBBC-403F-9D7E-BA0F9D478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" y="278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48" name="Group 196">
              <a:extLst>
                <a:ext uri="{FF2B5EF4-FFF2-40B4-BE49-F238E27FC236}">
                  <a16:creationId xmlns:a16="http://schemas.microsoft.com/office/drawing/2014/main" id="{144E8F0F-3625-48B7-988D-4BB60F1B4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7" y="2769"/>
              <a:ext cx="498" cy="322"/>
              <a:chOff x="2076" y="2784"/>
              <a:chExt cx="496" cy="384"/>
            </a:xfrm>
          </p:grpSpPr>
          <p:sp>
            <p:nvSpPr>
              <p:cNvPr id="151749" name="Rectangle 197">
                <a:extLst>
                  <a:ext uri="{FF2B5EF4-FFF2-40B4-BE49-F238E27FC236}">
                    <a16:creationId xmlns:a16="http://schemas.microsoft.com/office/drawing/2014/main" id="{C0F44FFD-0655-43AA-83C7-46FE61CCF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7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20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50" name="Rectangle 198">
                <a:extLst>
                  <a:ext uri="{FF2B5EF4-FFF2-40B4-BE49-F238E27FC236}">
                    <a16:creationId xmlns:a16="http://schemas.microsoft.com/office/drawing/2014/main" id="{10BB9221-A1ED-4655-8BF1-8CD6C194B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78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51" name="Group 199">
              <a:extLst>
                <a:ext uri="{FF2B5EF4-FFF2-40B4-BE49-F238E27FC236}">
                  <a16:creationId xmlns:a16="http://schemas.microsoft.com/office/drawing/2014/main" id="{DC036B0C-9DDC-4CB3-B30B-58B0D44D6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7" y="2769"/>
              <a:ext cx="498" cy="322"/>
              <a:chOff x="2722" y="2784"/>
              <a:chExt cx="496" cy="384"/>
            </a:xfrm>
          </p:grpSpPr>
          <p:sp>
            <p:nvSpPr>
              <p:cNvPr id="151752" name="Rectangle 200">
                <a:extLst>
                  <a:ext uri="{FF2B5EF4-FFF2-40B4-BE49-F238E27FC236}">
                    <a16:creationId xmlns:a16="http://schemas.microsoft.com/office/drawing/2014/main" id="{EF92A197-12A2-405C-8948-ACA137AD8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2784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53" name="Rectangle 201">
                <a:extLst>
                  <a:ext uri="{FF2B5EF4-FFF2-40B4-BE49-F238E27FC236}">
                    <a16:creationId xmlns:a16="http://schemas.microsoft.com/office/drawing/2014/main" id="{5A14F4CD-C37C-4163-BB92-EABC4E297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" y="2784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54" name="Group 202">
              <a:extLst>
                <a:ext uri="{FF2B5EF4-FFF2-40B4-BE49-F238E27FC236}">
                  <a16:creationId xmlns:a16="http://schemas.microsoft.com/office/drawing/2014/main" id="{3D81616C-3C8B-43A0-ABE5-E9D13A49C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5" y="3091"/>
              <a:ext cx="498" cy="321"/>
              <a:chOff x="588" y="3168"/>
              <a:chExt cx="496" cy="384"/>
            </a:xfrm>
          </p:grpSpPr>
          <p:sp>
            <p:nvSpPr>
              <p:cNvPr id="151755" name="Rectangle 203">
                <a:extLst>
                  <a:ext uri="{FF2B5EF4-FFF2-40B4-BE49-F238E27FC236}">
                    <a16:creationId xmlns:a16="http://schemas.microsoft.com/office/drawing/2014/main" id="{4965FDEB-CD89-424A-911F-4B75BE7EE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31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56" name="Rectangle 204">
                <a:extLst>
                  <a:ext uri="{FF2B5EF4-FFF2-40B4-BE49-F238E27FC236}">
                    <a16:creationId xmlns:a16="http://schemas.microsoft.com/office/drawing/2014/main" id="{82678DCA-D2F2-47E6-BAA6-11CEB84A9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" y="316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57" name="Group 205">
              <a:extLst>
                <a:ext uri="{FF2B5EF4-FFF2-40B4-BE49-F238E27FC236}">
                  <a16:creationId xmlns:a16="http://schemas.microsoft.com/office/drawing/2014/main" id="{0E259DD6-99A1-4B61-AE20-168CC31D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3" y="3091"/>
              <a:ext cx="498" cy="321"/>
              <a:chOff x="1084" y="3168"/>
              <a:chExt cx="496" cy="384"/>
            </a:xfrm>
          </p:grpSpPr>
          <p:sp>
            <p:nvSpPr>
              <p:cNvPr id="151758" name="Rectangle 206">
                <a:extLst>
                  <a:ext uri="{FF2B5EF4-FFF2-40B4-BE49-F238E27FC236}">
                    <a16:creationId xmlns:a16="http://schemas.microsoft.com/office/drawing/2014/main" id="{CC37794E-AF79-4C81-9FBF-62D844431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31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59" name="Rectangle 207">
                <a:extLst>
                  <a:ext uri="{FF2B5EF4-FFF2-40B4-BE49-F238E27FC236}">
                    <a16:creationId xmlns:a16="http://schemas.microsoft.com/office/drawing/2014/main" id="{2B98345E-980A-4864-8B2F-0DD4FFF25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316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60" name="Group 208">
              <a:extLst>
                <a:ext uri="{FF2B5EF4-FFF2-40B4-BE49-F238E27FC236}">
                  <a16:creationId xmlns:a16="http://schemas.microsoft.com/office/drawing/2014/main" id="{F63A4329-8FBC-422D-A3F3-E8C79DED7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2" y="3091"/>
              <a:ext cx="498" cy="321"/>
              <a:chOff x="1580" y="3168"/>
              <a:chExt cx="496" cy="384"/>
            </a:xfrm>
          </p:grpSpPr>
          <p:sp>
            <p:nvSpPr>
              <p:cNvPr id="151761" name="Rectangle 209">
                <a:extLst>
                  <a:ext uri="{FF2B5EF4-FFF2-40B4-BE49-F238E27FC236}">
                    <a16:creationId xmlns:a16="http://schemas.microsoft.com/office/drawing/2014/main" id="{02C6FF83-4006-415A-8D5F-5D9EC3CC7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31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35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62" name="Rectangle 210">
                <a:extLst>
                  <a:ext uri="{FF2B5EF4-FFF2-40B4-BE49-F238E27FC236}">
                    <a16:creationId xmlns:a16="http://schemas.microsoft.com/office/drawing/2014/main" id="{14459095-4F9D-43B1-A3FB-46C680D05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0" y="316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63" name="Group 211">
              <a:extLst>
                <a:ext uri="{FF2B5EF4-FFF2-40B4-BE49-F238E27FC236}">
                  <a16:creationId xmlns:a16="http://schemas.microsoft.com/office/drawing/2014/main" id="{138D0680-416E-4326-BE3A-3F022017D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7" y="3091"/>
              <a:ext cx="498" cy="321"/>
              <a:chOff x="2076" y="3168"/>
              <a:chExt cx="496" cy="384"/>
            </a:xfrm>
          </p:grpSpPr>
          <p:sp>
            <p:nvSpPr>
              <p:cNvPr id="151764" name="Rectangle 212">
                <a:extLst>
                  <a:ext uri="{FF2B5EF4-FFF2-40B4-BE49-F238E27FC236}">
                    <a16:creationId xmlns:a16="http://schemas.microsoft.com/office/drawing/2014/main" id="{FD832440-47DC-4554-BAFB-B0984388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1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50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65" name="Rectangle 213">
                <a:extLst>
                  <a:ext uri="{FF2B5EF4-FFF2-40B4-BE49-F238E27FC236}">
                    <a16:creationId xmlns:a16="http://schemas.microsoft.com/office/drawing/2014/main" id="{61AA3B0F-7FCC-49C5-9CB9-6E4295078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316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grpSp>
          <p:nvGrpSpPr>
            <p:cNvPr id="151766" name="Group 214">
              <a:extLst>
                <a:ext uri="{FF2B5EF4-FFF2-40B4-BE49-F238E27FC236}">
                  <a16:creationId xmlns:a16="http://schemas.microsoft.com/office/drawing/2014/main" id="{9FB6C80F-598F-4315-958C-F87EB2E6B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7" y="3091"/>
              <a:ext cx="498" cy="321"/>
              <a:chOff x="2722" y="3168"/>
              <a:chExt cx="496" cy="384"/>
            </a:xfrm>
          </p:grpSpPr>
          <p:sp>
            <p:nvSpPr>
              <p:cNvPr id="151767" name="Rectangle 215">
                <a:extLst>
                  <a:ext uri="{FF2B5EF4-FFF2-40B4-BE49-F238E27FC236}">
                    <a16:creationId xmlns:a16="http://schemas.microsoft.com/office/drawing/2014/main" id="{510B9B68-B800-4D0E-96D2-0A32F1AB9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3168"/>
                <a:ext cx="432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28600" algn="l"/>
                    <a:tab pos="914400" algn="l"/>
                    <a:tab pos="3657600" algn="r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/>
                <a:r>
                  <a:rPr lang="zh-TW" altLang="en-US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  </a:t>
                </a:r>
                <a:r>
                  <a:rPr lang="en-US" altLang="zh-TW" sz="1400" b="1">
                    <a:latin typeface="Times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</a:p>
              <a:p>
                <a:pPr algn="just"/>
                <a:endParaRPr lang="zh-TW" altLang="en-US" sz="1400" b="1"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768" name="Rectangle 216">
                <a:extLst>
                  <a:ext uri="{FF2B5EF4-FFF2-40B4-BE49-F238E27FC236}">
                    <a16:creationId xmlns:a16="http://schemas.microsoft.com/office/drawing/2014/main" id="{EB90C03B-30F3-476E-A993-5BFBD43BC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" y="3168"/>
                <a:ext cx="496" cy="38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</p:grpSp>
      <p:sp>
        <p:nvSpPr>
          <p:cNvPr id="151774" name="Freeform 222">
            <a:extLst>
              <a:ext uri="{FF2B5EF4-FFF2-40B4-BE49-F238E27FC236}">
                <a16:creationId xmlns:a16="http://schemas.microsoft.com/office/drawing/2014/main" id="{08ED336C-124A-4291-B14D-13D310E47E0E}"/>
              </a:ext>
            </a:extLst>
          </p:cNvPr>
          <p:cNvSpPr>
            <a:spLocks/>
          </p:cNvSpPr>
          <p:nvPr/>
        </p:nvSpPr>
        <p:spPr bwMode="auto">
          <a:xfrm>
            <a:off x="1857375" y="5229226"/>
            <a:ext cx="503238" cy="360363"/>
          </a:xfrm>
          <a:custGeom>
            <a:avLst/>
            <a:gdLst>
              <a:gd name="T0" fmla="*/ 0 w 272"/>
              <a:gd name="T1" fmla="*/ 227 h 227"/>
              <a:gd name="T2" fmla="*/ 272 w 272"/>
              <a:gd name="T3" fmla="*/ 227 h 227"/>
              <a:gd name="T4" fmla="*/ 272 w 272"/>
              <a:gd name="T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" h="227">
                <a:moveTo>
                  <a:pt x="0" y="227"/>
                </a:moveTo>
                <a:lnTo>
                  <a:pt x="272" y="227"/>
                </a:lnTo>
                <a:lnTo>
                  <a:pt x="272" y="0"/>
                </a:lnTo>
              </a:path>
            </a:pathLst>
          </a:custGeom>
          <a:noFill/>
          <a:ln w="12700" cap="flat" cmpd="sng">
            <a:solidFill>
              <a:srgbClr val="0033CC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51778" name="Group 226">
            <a:extLst>
              <a:ext uri="{FF2B5EF4-FFF2-40B4-BE49-F238E27FC236}">
                <a16:creationId xmlns:a16="http://schemas.microsoft.com/office/drawing/2014/main" id="{12103BF7-DA2C-4088-877D-A90E23F2D1DB}"/>
              </a:ext>
            </a:extLst>
          </p:cNvPr>
          <p:cNvGrpSpPr>
            <a:grpSpLocks/>
          </p:cNvGrpSpPr>
          <p:nvPr/>
        </p:nvGrpSpPr>
        <p:grpSpPr bwMode="auto">
          <a:xfrm>
            <a:off x="381001" y="4365625"/>
            <a:ext cx="1427163" cy="755650"/>
            <a:chOff x="113" y="2750"/>
            <a:chExt cx="899" cy="476"/>
          </a:xfrm>
        </p:grpSpPr>
        <p:sp>
          <p:nvSpPr>
            <p:cNvPr id="151596" name="Rectangle 44">
              <a:extLst>
                <a:ext uri="{FF2B5EF4-FFF2-40B4-BE49-F238E27FC236}">
                  <a16:creationId xmlns:a16="http://schemas.microsoft.com/office/drawing/2014/main" id="{9589CCB5-642D-4497-83D7-47CB99CDC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769"/>
              <a:ext cx="15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28600" algn="l"/>
                  <a:tab pos="914400" algn="l"/>
                  <a:tab pos="3657600" algn="r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/>
              <a:r>
                <a:rPr lang="zh-TW" altLang="en-US" sz="1400" b="1"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 </a:t>
              </a:r>
              <a:endParaRPr lang="zh-TW" altLang="en-US" sz="1400" b="1">
                <a:latin typeface="Times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just"/>
              <a:endParaRPr lang="zh-TW" altLang="en-US" sz="1400" b="1"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51776" name="Text Box 224">
              <a:extLst>
                <a:ext uri="{FF2B5EF4-FFF2-40B4-BE49-F238E27FC236}">
                  <a16:creationId xmlns:a16="http://schemas.microsoft.com/office/drawing/2014/main" id="{DEF5A23A-A0B5-473F-8601-FE1352C91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976"/>
              <a:ext cx="8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solidFill>
                    <a:srgbClr val="0033CC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node index</a:t>
              </a:r>
            </a:p>
          </p:txBody>
        </p:sp>
        <p:sp>
          <p:nvSpPr>
            <p:cNvPr id="151777" name="Line 225">
              <a:extLst>
                <a:ext uri="{FF2B5EF4-FFF2-40B4-BE49-F238E27FC236}">
                  <a16:creationId xmlns:a16="http://schemas.microsoft.com/office/drawing/2014/main" id="{3AB36D0D-22A8-44D0-8E88-E3B6504A2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2750"/>
              <a:ext cx="0" cy="272"/>
            </a:xfrm>
            <a:prstGeom prst="line">
              <a:avLst/>
            </a:prstGeom>
            <a:noFill/>
            <a:ln w="12700">
              <a:solidFill>
                <a:srgbClr val="00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1783" name="Text Box 231">
            <a:extLst>
              <a:ext uri="{FF2B5EF4-FFF2-40B4-BE49-F238E27FC236}">
                <a16:creationId xmlns:a16="http://schemas.microsoft.com/office/drawing/2014/main" id="{440076B5-184A-418F-BDAD-F07920313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9" y="1052513"/>
            <a:ext cx="150653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Incoming arcs:</a:t>
            </a:r>
          </a:p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(3,2)</a:t>
            </a:r>
          </a:p>
          <a:p>
            <a:endParaRPr lang="en-US" altLang="zh-TW" sz="16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(1,2)</a:t>
            </a:r>
          </a:p>
          <a:p>
            <a:endParaRPr lang="en-US" altLang="zh-TW" sz="16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(1,3)</a:t>
            </a:r>
          </a:p>
          <a:p>
            <a:endParaRPr lang="en-US" altLang="zh-TW" sz="16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(4,3)</a:t>
            </a:r>
          </a:p>
          <a:p>
            <a:endParaRPr lang="en-US" altLang="zh-TW" sz="16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(5,3)</a:t>
            </a:r>
          </a:p>
          <a:p>
            <a:endParaRPr lang="en-US" altLang="zh-TW" sz="16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(5,4)</a:t>
            </a:r>
          </a:p>
          <a:p>
            <a:endParaRPr lang="en-US" altLang="zh-TW" sz="16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(2,4)</a:t>
            </a:r>
          </a:p>
          <a:p>
            <a:endParaRPr lang="en-US" altLang="zh-TW" sz="160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(4,5)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3">
            <a:extLst>
              <a:ext uri="{FF2B5EF4-FFF2-40B4-BE49-F238E27FC236}">
                <a16:creationId xmlns:a16="http://schemas.microsoft.com/office/drawing/2014/main" id="{47EDF63C-A341-44CB-96C0-E16A0D562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536-CE83-41E9-B059-73F1170CD68E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0EE5DD-3641-45C1-945E-B90DA756C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9917A31-5517-4BCA-8D7D-4EFB7572A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962025"/>
            <a:ext cx="8958943" cy="1981200"/>
          </a:xfrm>
        </p:spPr>
        <p:txBody>
          <a:bodyPr/>
          <a:lstStyle/>
          <a:p>
            <a:r>
              <a:rPr lang="en-US" altLang="zh-TW"/>
              <a:t>A </a:t>
            </a:r>
            <a:r>
              <a:rPr lang="en-US" altLang="zh-TW" i="1" u="sng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tree</a:t>
            </a:r>
            <a:r>
              <a:rPr lang="en-US" altLang="zh-TW"/>
              <a:t> is a connected acyclic graph.  </a:t>
            </a:r>
            <a:br>
              <a:rPr lang="en-US" altLang="zh-TW"/>
            </a:br>
            <a:r>
              <a:rPr lang="en-US" altLang="zh-TW"/>
              <a:t>(Acyclic here, means it has no undirected cycles.)</a:t>
            </a:r>
          </a:p>
          <a:p>
            <a:endParaRPr lang="en-US" altLang="zh-TW"/>
          </a:p>
          <a:p>
            <a:r>
              <a:rPr lang="en-US" altLang="zh-TW"/>
              <a:t>If a tree has n nodes, it has n-1 arcs.</a:t>
            </a:r>
          </a:p>
        </p:txBody>
      </p:sp>
      <p:grpSp>
        <p:nvGrpSpPr>
          <p:cNvPr id="140316" name="Group 28">
            <a:extLst>
              <a:ext uri="{FF2B5EF4-FFF2-40B4-BE49-F238E27FC236}">
                <a16:creationId xmlns:a16="http://schemas.microsoft.com/office/drawing/2014/main" id="{E82C980B-4775-4167-8416-E0438AFDC27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178628"/>
            <a:ext cx="2952750" cy="2952750"/>
            <a:chOff x="384" y="1776"/>
            <a:chExt cx="1860" cy="1860"/>
          </a:xfrm>
        </p:grpSpPr>
        <p:sp>
          <p:nvSpPr>
            <p:cNvPr id="140293" name="Oval 5">
              <a:extLst>
                <a:ext uri="{FF2B5EF4-FFF2-40B4-BE49-F238E27FC236}">
                  <a16:creationId xmlns:a16="http://schemas.microsoft.com/office/drawing/2014/main" id="{4984A9F9-FE25-478B-913C-A5CECB6A9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0294" name="Oval 6">
              <a:extLst>
                <a:ext uri="{FF2B5EF4-FFF2-40B4-BE49-F238E27FC236}">
                  <a16:creationId xmlns:a16="http://schemas.microsoft.com/office/drawing/2014/main" id="{EBC4A659-5DD1-4F4D-82F7-7FC3811D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12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0295" name="Oval 7">
              <a:extLst>
                <a:ext uri="{FF2B5EF4-FFF2-40B4-BE49-F238E27FC236}">
                  <a16:creationId xmlns:a16="http://schemas.microsoft.com/office/drawing/2014/main" id="{EA179473-7A4A-4880-BF4C-748CA3D43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76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40296" name="Oval 8">
              <a:extLst>
                <a:ext uri="{FF2B5EF4-FFF2-40B4-BE49-F238E27FC236}">
                  <a16:creationId xmlns:a16="http://schemas.microsoft.com/office/drawing/2014/main" id="{65EA3792-4D2D-496D-81F9-5638EF18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40297" name="Oval 9">
              <a:extLst>
                <a:ext uri="{FF2B5EF4-FFF2-40B4-BE49-F238E27FC236}">
                  <a16:creationId xmlns:a16="http://schemas.microsoft.com/office/drawing/2014/main" id="{F2AD08F0-5040-43D5-90EF-A0F07CC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12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40306" name="Oval 18">
              <a:extLst>
                <a:ext uri="{FF2B5EF4-FFF2-40B4-BE49-F238E27FC236}">
                  <a16:creationId xmlns:a16="http://schemas.microsoft.com/office/drawing/2014/main" id="{EA0EAC26-F798-4260-A765-836B1E93A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12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40307" name="Line 19">
              <a:extLst>
                <a:ext uri="{FF2B5EF4-FFF2-40B4-BE49-F238E27FC236}">
                  <a16:creationId xmlns:a16="http://schemas.microsoft.com/office/drawing/2014/main" id="{FDF6D8D0-F618-432C-A3C0-B413C1F36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064"/>
              <a:ext cx="432" cy="43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0308" name="Line 20">
              <a:extLst>
                <a:ext uri="{FF2B5EF4-FFF2-40B4-BE49-F238E27FC236}">
                  <a16:creationId xmlns:a16="http://schemas.microsoft.com/office/drawing/2014/main" id="{DB0C9886-5755-4B23-A04D-BBF2E9E23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288" cy="43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0309" name="Line 21">
              <a:extLst>
                <a:ext uri="{FF2B5EF4-FFF2-40B4-BE49-F238E27FC236}">
                  <a16:creationId xmlns:a16="http://schemas.microsoft.com/office/drawing/2014/main" id="{6D1028D7-589E-49F9-8190-CF242AB5C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736"/>
              <a:ext cx="288" cy="57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0310" name="Line 22">
              <a:extLst>
                <a:ext uri="{FF2B5EF4-FFF2-40B4-BE49-F238E27FC236}">
                  <a16:creationId xmlns:a16="http://schemas.microsoft.com/office/drawing/2014/main" id="{D2F64403-6C0A-4821-A1E8-3DAF7BC46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84"/>
              <a:ext cx="240" cy="52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0311" name="Line 23">
              <a:extLst>
                <a:ext uri="{FF2B5EF4-FFF2-40B4-BE49-F238E27FC236}">
                  <a16:creationId xmlns:a16="http://schemas.microsoft.com/office/drawing/2014/main" id="{71572337-1E45-4C5A-8788-650A0CBD1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84"/>
              <a:ext cx="0" cy="52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140312" name="Text Box 24">
            <a:extLst>
              <a:ext uri="{FF2B5EF4-FFF2-40B4-BE49-F238E27FC236}">
                <a16:creationId xmlns:a16="http://schemas.microsoft.com/office/drawing/2014/main" id="{E635C04A-0E26-438B-9C31-D575651F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54829"/>
            <a:ext cx="434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This is an undirected tree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140314" name="Text Box 26">
            <a:extLst>
              <a:ext uri="{FF2B5EF4-FFF2-40B4-BE49-F238E27FC236}">
                <a16:creationId xmlns:a16="http://schemas.microsoft.com/office/drawing/2014/main" id="{9C1024D8-FAD5-4F18-91DC-F0B3F971D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016828"/>
            <a:ext cx="480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To store trees efficiently, we hang the tree from a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b="1" i="1" u="sng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root node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.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140315" name="Oval 27">
            <a:extLst>
              <a:ext uri="{FF2B5EF4-FFF2-40B4-BE49-F238E27FC236}">
                <a16:creationId xmlns:a16="http://schemas.microsoft.com/office/drawing/2014/main" id="{E5FD22AC-B56E-49C0-9624-48F28041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178628"/>
            <a:ext cx="514350" cy="514350"/>
          </a:xfrm>
          <a:prstGeom prst="ellipse">
            <a:avLst/>
          </a:prstGeom>
          <a:solidFill>
            <a:srgbClr val="00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12" grpId="0" build="p" autoUpdateAnimBg="0"/>
      <p:bldP spid="140314" grpId="0" build="p" autoUpdateAnimBg="0"/>
      <p:bldP spid="14031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投影片編號版面配置區 2">
            <a:extLst>
              <a:ext uri="{FF2B5EF4-FFF2-40B4-BE49-F238E27FC236}">
                <a16:creationId xmlns:a16="http://schemas.microsoft.com/office/drawing/2014/main" id="{9D5C4430-255A-48A2-BC53-C42B00262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625A6-CBBE-4FA1-A4F1-405BF3C3EA20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45C47109-C403-4363-A3D8-641C81FA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Trees</a:t>
            </a:r>
          </a:p>
        </p:txBody>
      </p:sp>
      <p:grpSp>
        <p:nvGrpSpPr>
          <p:cNvPr id="141412" name="Group 100">
            <a:extLst>
              <a:ext uri="{FF2B5EF4-FFF2-40B4-BE49-F238E27FC236}">
                <a16:creationId xmlns:a16="http://schemas.microsoft.com/office/drawing/2014/main" id="{0C7B3D65-5B84-490C-BF3E-54FB73C91D72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1557338"/>
            <a:ext cx="2952750" cy="2952750"/>
            <a:chOff x="288" y="876"/>
            <a:chExt cx="1860" cy="1860"/>
          </a:xfrm>
        </p:grpSpPr>
        <p:sp>
          <p:nvSpPr>
            <p:cNvPr id="141317" name="Oval 5">
              <a:extLst>
                <a:ext uri="{FF2B5EF4-FFF2-40B4-BE49-F238E27FC236}">
                  <a16:creationId xmlns:a16="http://schemas.microsoft.com/office/drawing/2014/main" id="{B98408B7-22DA-41CE-A48F-21783917F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548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1318" name="Oval 6">
              <a:extLst>
                <a:ext uri="{FF2B5EF4-FFF2-40B4-BE49-F238E27FC236}">
                  <a16:creationId xmlns:a16="http://schemas.microsoft.com/office/drawing/2014/main" id="{1BCA8D12-35EE-438C-B587-1D302AE56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12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1319" name="Oval 7">
              <a:extLst>
                <a:ext uri="{FF2B5EF4-FFF2-40B4-BE49-F238E27FC236}">
                  <a16:creationId xmlns:a16="http://schemas.microsoft.com/office/drawing/2014/main" id="{D2FD56D1-2CF2-4BB8-8D3D-6C6C73B1D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876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41320" name="Oval 8">
              <a:extLst>
                <a:ext uri="{FF2B5EF4-FFF2-40B4-BE49-F238E27FC236}">
                  <a16:creationId xmlns:a16="http://schemas.microsoft.com/office/drawing/2014/main" id="{4105F12A-100C-4F5D-80E4-C7C3C58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48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41321" name="Oval 9">
              <a:extLst>
                <a:ext uri="{FF2B5EF4-FFF2-40B4-BE49-F238E27FC236}">
                  <a16:creationId xmlns:a16="http://schemas.microsoft.com/office/drawing/2014/main" id="{09DC6852-0C90-40B9-B978-315614AD6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12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41322" name="Oval 10">
              <a:extLst>
                <a:ext uri="{FF2B5EF4-FFF2-40B4-BE49-F238E27FC236}">
                  <a16:creationId xmlns:a16="http://schemas.microsoft.com/office/drawing/2014/main" id="{C273496D-97E2-4964-A8BC-E93D696F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12"/>
              <a:ext cx="324" cy="32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41323" name="Line 11">
              <a:extLst>
                <a:ext uri="{FF2B5EF4-FFF2-40B4-BE49-F238E27FC236}">
                  <a16:creationId xmlns:a16="http://schemas.microsoft.com/office/drawing/2014/main" id="{C3D49A41-5CB3-4746-B138-E753734A0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164"/>
              <a:ext cx="432" cy="43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1324" name="Line 12">
              <a:extLst>
                <a:ext uri="{FF2B5EF4-FFF2-40B4-BE49-F238E27FC236}">
                  <a16:creationId xmlns:a16="http://schemas.microsoft.com/office/drawing/2014/main" id="{782C6696-7192-4A0F-8983-BD0620B3E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164"/>
              <a:ext cx="288" cy="43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1325" name="Line 13">
              <a:extLst>
                <a:ext uri="{FF2B5EF4-FFF2-40B4-BE49-F238E27FC236}">
                  <a16:creationId xmlns:a16="http://schemas.microsoft.com/office/drawing/2014/main" id="{F999D5CB-2BF7-451B-BF92-3FC5633AA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36"/>
              <a:ext cx="288" cy="57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1326" name="Line 14">
              <a:extLst>
                <a:ext uri="{FF2B5EF4-FFF2-40B4-BE49-F238E27FC236}">
                  <a16:creationId xmlns:a16="http://schemas.microsoft.com/office/drawing/2014/main" id="{8C841B6D-4614-495B-9DE0-AC377A483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84"/>
              <a:ext cx="240" cy="52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1327" name="Line 15">
              <a:extLst>
                <a:ext uri="{FF2B5EF4-FFF2-40B4-BE49-F238E27FC236}">
                  <a16:creationId xmlns:a16="http://schemas.microsoft.com/office/drawing/2014/main" id="{8BB524E1-40B3-4060-8CB6-1AAB11B15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884"/>
              <a:ext cx="0" cy="528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1330" name="Oval 18">
              <a:extLst>
                <a:ext uri="{FF2B5EF4-FFF2-40B4-BE49-F238E27FC236}">
                  <a16:creationId xmlns:a16="http://schemas.microsoft.com/office/drawing/2014/main" id="{7828DFD4-FCF9-4D7A-B654-C17151313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876"/>
              <a:ext cx="324" cy="324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</p:grpSp>
      <p:grpSp>
        <p:nvGrpSpPr>
          <p:cNvPr id="141411" name="Group 99">
            <a:extLst>
              <a:ext uri="{FF2B5EF4-FFF2-40B4-BE49-F238E27FC236}">
                <a16:creationId xmlns:a16="http://schemas.microsoft.com/office/drawing/2014/main" id="{2F378089-CB39-4D0B-AE53-2E056D02544A}"/>
              </a:ext>
            </a:extLst>
          </p:cNvPr>
          <p:cNvGrpSpPr>
            <a:grpSpLocks/>
          </p:cNvGrpSpPr>
          <p:nvPr/>
        </p:nvGrpSpPr>
        <p:grpSpPr bwMode="auto">
          <a:xfrm>
            <a:off x="4665663" y="1557338"/>
            <a:ext cx="3581400" cy="3200400"/>
            <a:chOff x="192" y="2256"/>
            <a:chExt cx="2256" cy="2016"/>
          </a:xfrm>
        </p:grpSpPr>
        <p:sp>
          <p:nvSpPr>
            <p:cNvPr id="141332" name="Rectangle 20">
              <a:extLst>
                <a:ext uri="{FF2B5EF4-FFF2-40B4-BE49-F238E27FC236}">
                  <a16:creationId xmlns:a16="http://schemas.microsoft.com/office/drawing/2014/main" id="{8F507D2C-F52A-4243-B50C-46B01C7E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92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1333" name="Rectangle 21">
              <a:extLst>
                <a:ext uri="{FF2B5EF4-FFF2-40B4-BE49-F238E27FC236}">
                  <a16:creationId xmlns:a16="http://schemas.microsoft.com/office/drawing/2014/main" id="{E3825382-62EB-486F-A697-89C6E389F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9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1342" name="Rectangle 30">
              <a:extLst>
                <a:ext uri="{FF2B5EF4-FFF2-40B4-BE49-F238E27FC236}">
                  <a16:creationId xmlns:a16="http://schemas.microsoft.com/office/drawing/2014/main" id="{D434213E-15BF-43BF-8010-1A7E67A0B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2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1343" name="Rectangle 31">
              <a:extLst>
                <a:ext uri="{FF2B5EF4-FFF2-40B4-BE49-F238E27FC236}">
                  <a16:creationId xmlns:a16="http://schemas.microsoft.com/office/drawing/2014/main" id="{7F06078A-C773-480E-8BA6-7C8E3AFFD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928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41344" name="Line 32">
              <a:extLst>
                <a:ext uri="{FF2B5EF4-FFF2-40B4-BE49-F238E27FC236}">
                  <a16:creationId xmlns:a16="http://schemas.microsoft.com/office/drawing/2014/main" id="{2ADB31F1-3E58-447A-9946-FE105C1B3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07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1346" name="Rectangle 34">
              <a:extLst>
                <a:ext uri="{FF2B5EF4-FFF2-40B4-BE49-F238E27FC236}">
                  <a16:creationId xmlns:a16="http://schemas.microsoft.com/office/drawing/2014/main" id="{C502937E-387C-43F2-804B-AC32A807D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76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1349" name="Rectangle 37">
              <a:extLst>
                <a:ext uri="{FF2B5EF4-FFF2-40B4-BE49-F238E27FC236}">
                  <a16:creationId xmlns:a16="http://schemas.microsoft.com/office/drawing/2014/main" id="{C021767E-1F8F-4287-840D-BD49CBB74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976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41350" name="Line 38">
              <a:extLst>
                <a:ext uri="{FF2B5EF4-FFF2-40B4-BE49-F238E27FC236}">
                  <a16:creationId xmlns:a16="http://schemas.microsoft.com/office/drawing/2014/main" id="{E66B4CE8-E885-4729-BA9B-9B54B63B0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1352" name="Rectangle 40">
              <a:extLst>
                <a:ext uri="{FF2B5EF4-FFF2-40B4-BE49-F238E27FC236}">
                  <a16:creationId xmlns:a16="http://schemas.microsoft.com/office/drawing/2014/main" id="{66B8F72D-65E4-4CD7-86F6-2D73CB5C4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41355" name="Rectangle 43">
              <a:extLst>
                <a:ext uri="{FF2B5EF4-FFF2-40B4-BE49-F238E27FC236}">
                  <a16:creationId xmlns:a16="http://schemas.microsoft.com/office/drawing/2014/main" id="{F059DB77-6B15-4555-A736-427B33F92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976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41356" name="Oval 44">
              <a:extLst>
                <a:ext uri="{FF2B5EF4-FFF2-40B4-BE49-F238E27FC236}">
                  <a16:creationId xmlns:a16="http://schemas.microsoft.com/office/drawing/2014/main" id="{E2FF808D-6EEC-4719-8F04-0D2B007C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48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41358" name="Rectangle 46">
              <a:extLst>
                <a:ext uri="{FF2B5EF4-FFF2-40B4-BE49-F238E27FC236}">
                  <a16:creationId xmlns:a16="http://schemas.microsoft.com/office/drawing/2014/main" id="{74526456-B6A5-456C-BC83-6B6B98848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600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1359" name="Rectangle 47">
              <a:extLst>
                <a:ext uri="{FF2B5EF4-FFF2-40B4-BE49-F238E27FC236}">
                  <a16:creationId xmlns:a16="http://schemas.microsoft.com/office/drawing/2014/main" id="{D0C29AE8-F700-4A2E-AB2D-15F454E9A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600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41373" name="Rectangle 61">
              <a:extLst>
                <a:ext uri="{FF2B5EF4-FFF2-40B4-BE49-F238E27FC236}">
                  <a16:creationId xmlns:a16="http://schemas.microsoft.com/office/drawing/2014/main" id="{55490AF5-B90C-4932-89A6-B6A890288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64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1374" name="Rectangle 62">
              <a:extLst>
                <a:ext uri="{FF2B5EF4-FFF2-40B4-BE49-F238E27FC236}">
                  <a16:creationId xmlns:a16="http://schemas.microsoft.com/office/drawing/2014/main" id="{DBD0FFC0-17AC-4C6B-A237-FA34E4AE6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264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41375" name="Oval 63">
              <a:extLst>
                <a:ext uri="{FF2B5EF4-FFF2-40B4-BE49-F238E27FC236}">
                  <a16:creationId xmlns:a16="http://schemas.microsoft.com/office/drawing/2014/main" id="{4A6DBC6D-033C-4B64-8860-147E3DFDD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408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41377" name="Rectangle 65">
              <a:extLst>
                <a:ext uri="{FF2B5EF4-FFF2-40B4-BE49-F238E27FC236}">
                  <a16:creationId xmlns:a16="http://schemas.microsoft.com/office/drawing/2014/main" id="{34117027-310C-472D-A5E0-326D4B58E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56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1378" name="Rectangle 66">
              <a:extLst>
                <a:ext uri="{FF2B5EF4-FFF2-40B4-BE49-F238E27FC236}">
                  <a16:creationId xmlns:a16="http://schemas.microsoft.com/office/drawing/2014/main" id="{EF7F5CA6-D998-4D02-B96D-D5F53913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56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1379" name="Line 67">
              <a:extLst>
                <a:ext uri="{FF2B5EF4-FFF2-40B4-BE49-F238E27FC236}">
                  <a16:creationId xmlns:a16="http://schemas.microsoft.com/office/drawing/2014/main" id="{8CDA3CB1-4E52-4EFA-B622-22E6BC334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41381" name="Rectangle 69">
              <a:extLst>
                <a:ext uri="{FF2B5EF4-FFF2-40B4-BE49-F238E27FC236}">
                  <a16:creationId xmlns:a16="http://schemas.microsoft.com/office/drawing/2014/main" id="{2A226F7A-62D5-4A23-B906-8A1C2725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56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41384" name="Rectangle 72">
              <a:extLst>
                <a:ext uri="{FF2B5EF4-FFF2-40B4-BE49-F238E27FC236}">
                  <a16:creationId xmlns:a16="http://schemas.microsoft.com/office/drawing/2014/main" id="{2BD95074-D58A-427B-8BA2-6181DDE0C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41385" name="Line 73">
              <a:extLst>
                <a:ext uri="{FF2B5EF4-FFF2-40B4-BE49-F238E27FC236}">
                  <a16:creationId xmlns:a16="http://schemas.microsoft.com/office/drawing/2014/main" id="{4AAD9408-64B5-4AAE-B2B7-8D9207ED1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41407" name="Group 95">
              <a:extLst>
                <a:ext uri="{FF2B5EF4-FFF2-40B4-BE49-F238E27FC236}">
                  <a16:creationId xmlns:a16="http://schemas.microsoft.com/office/drawing/2014/main" id="{C1CA8E02-2964-4899-96C7-E811051AC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256"/>
              <a:ext cx="288" cy="240"/>
              <a:chOff x="4656" y="2448"/>
              <a:chExt cx="288" cy="240"/>
            </a:xfrm>
          </p:grpSpPr>
          <p:sp>
            <p:nvSpPr>
              <p:cNvPr id="141390" name="Rectangle 78">
                <a:extLst>
                  <a:ext uri="{FF2B5EF4-FFF2-40B4-BE49-F238E27FC236}">
                    <a16:creationId xmlns:a16="http://schemas.microsoft.com/office/drawing/2014/main" id="{EE01C19A-D73E-41F4-A046-3D152BEC1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448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41391" name="Oval 79">
                <a:extLst>
                  <a:ext uri="{FF2B5EF4-FFF2-40B4-BE49-F238E27FC236}">
                    <a16:creationId xmlns:a16="http://schemas.microsoft.com/office/drawing/2014/main" id="{B136B4C3-662A-4A50-9374-FE8D219FC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520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41393" name="Rectangle 81">
              <a:extLst>
                <a:ext uri="{FF2B5EF4-FFF2-40B4-BE49-F238E27FC236}">
                  <a16:creationId xmlns:a16="http://schemas.microsoft.com/office/drawing/2014/main" id="{2D462912-62AB-4BAB-A7C4-AB6F12801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56"/>
              <a:ext cx="288" cy="24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41398" name="Rectangle 86">
              <a:extLst>
                <a:ext uri="{FF2B5EF4-FFF2-40B4-BE49-F238E27FC236}">
                  <a16:creationId xmlns:a16="http://schemas.microsoft.com/office/drawing/2014/main" id="{76124011-5DE0-4371-8E8F-90C81C9A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936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41399" name="Rectangle 87">
              <a:extLst>
                <a:ext uri="{FF2B5EF4-FFF2-40B4-BE49-F238E27FC236}">
                  <a16:creationId xmlns:a16="http://schemas.microsoft.com/office/drawing/2014/main" id="{1A24BEF3-367C-4042-BBE6-9CB4BFDB5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936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41400" name="Line 88">
              <a:extLst>
                <a:ext uri="{FF2B5EF4-FFF2-40B4-BE49-F238E27FC236}">
                  <a16:creationId xmlns:a16="http://schemas.microsoft.com/office/drawing/2014/main" id="{C52374CC-1127-4FD7-990F-CD7FFA269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40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41408" name="Group 96">
              <a:extLst>
                <a:ext uri="{FF2B5EF4-FFF2-40B4-BE49-F238E27FC236}">
                  <a16:creationId xmlns:a16="http://schemas.microsoft.com/office/drawing/2014/main" id="{1BD6C0B0-E1AF-4F95-A1BA-FBFB610CD9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984"/>
              <a:ext cx="576" cy="240"/>
              <a:chOff x="1872" y="3984"/>
              <a:chExt cx="576" cy="240"/>
            </a:xfrm>
          </p:grpSpPr>
          <p:sp>
            <p:nvSpPr>
              <p:cNvPr id="141404" name="Rectangle 92">
                <a:extLst>
                  <a:ext uri="{FF2B5EF4-FFF2-40B4-BE49-F238E27FC236}">
                    <a16:creationId xmlns:a16="http://schemas.microsoft.com/office/drawing/2014/main" id="{418C419B-E2A4-45D0-9BE7-80285659F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1405" name="Rectangle 93">
                <a:extLst>
                  <a:ext uri="{FF2B5EF4-FFF2-40B4-BE49-F238E27FC236}">
                    <a16:creationId xmlns:a16="http://schemas.microsoft.com/office/drawing/2014/main" id="{BF45CEA7-89B3-4286-B2E2-5A5B384E2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984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41406" name="Oval 94">
                <a:extLst>
                  <a:ext uri="{FF2B5EF4-FFF2-40B4-BE49-F238E27FC236}">
                    <a16:creationId xmlns:a16="http://schemas.microsoft.com/office/drawing/2014/main" id="{3B82B009-A04A-4E59-ABC8-10D204013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405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41409" name="Oval 97">
              <a:extLst>
                <a:ext uri="{FF2B5EF4-FFF2-40B4-BE49-F238E27FC236}">
                  <a16:creationId xmlns:a16="http://schemas.microsoft.com/office/drawing/2014/main" id="{7048E18B-D777-4B71-8BE3-8D340AA6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96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41410" name="Oval 98">
              <a:extLst>
                <a:ext uri="{FF2B5EF4-FFF2-40B4-BE49-F238E27FC236}">
                  <a16:creationId xmlns:a16="http://schemas.microsoft.com/office/drawing/2014/main" id="{77A51B1E-81DB-4B6E-9340-E67E6AE0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88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sp>
        <p:nvSpPr>
          <p:cNvPr id="141413" name="Text Box 101">
            <a:extLst>
              <a:ext uri="{FF2B5EF4-FFF2-40B4-BE49-F238E27FC236}">
                <a16:creationId xmlns:a16="http://schemas.microsoft.com/office/drawing/2014/main" id="{0847D126-505D-4B7C-A489-F039F6122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1052514"/>
            <a:ext cx="3276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Lists of children</a:t>
            </a:r>
          </a:p>
        </p:txBody>
      </p:sp>
      <p:sp>
        <p:nvSpPr>
          <p:cNvPr id="141427" name="Text Box 115">
            <a:extLst>
              <a:ext uri="{FF2B5EF4-FFF2-40B4-BE49-F238E27FC236}">
                <a16:creationId xmlns:a16="http://schemas.microsoft.com/office/drawing/2014/main" id="{6D4E10A4-127E-45B1-BED2-91EF052AB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864226"/>
            <a:ext cx="4260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predecessor (parent) array</a:t>
            </a:r>
          </a:p>
        </p:txBody>
      </p:sp>
      <p:grpSp>
        <p:nvGrpSpPr>
          <p:cNvPr id="141431" name="Group 119">
            <a:extLst>
              <a:ext uri="{FF2B5EF4-FFF2-40B4-BE49-F238E27FC236}">
                <a16:creationId xmlns:a16="http://schemas.microsoft.com/office/drawing/2014/main" id="{FC8F23F5-C67D-416F-9040-A8954EA87005}"/>
              </a:ext>
            </a:extLst>
          </p:cNvPr>
          <p:cNvGrpSpPr>
            <a:grpSpLocks/>
          </p:cNvGrpSpPr>
          <p:nvPr/>
        </p:nvGrpSpPr>
        <p:grpSpPr bwMode="auto">
          <a:xfrm>
            <a:off x="2289175" y="4797428"/>
            <a:ext cx="4800600" cy="995363"/>
            <a:chOff x="1200" y="3264"/>
            <a:chExt cx="3024" cy="627"/>
          </a:xfrm>
        </p:grpSpPr>
        <p:grpSp>
          <p:nvGrpSpPr>
            <p:cNvPr id="141428" name="Group 116">
              <a:extLst>
                <a:ext uri="{FF2B5EF4-FFF2-40B4-BE49-F238E27FC236}">
                  <a16:creationId xmlns:a16="http://schemas.microsoft.com/office/drawing/2014/main" id="{8517ED05-5D18-4A33-BBD1-033D10A57F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264"/>
              <a:ext cx="2304" cy="624"/>
              <a:chOff x="768" y="3264"/>
              <a:chExt cx="2304" cy="624"/>
            </a:xfrm>
          </p:grpSpPr>
          <p:sp>
            <p:nvSpPr>
              <p:cNvPr id="141414" name="Rectangle 102">
                <a:extLst>
                  <a:ext uri="{FF2B5EF4-FFF2-40B4-BE49-F238E27FC236}">
                    <a16:creationId xmlns:a16="http://schemas.microsoft.com/office/drawing/2014/main" id="{04ABAEDF-C056-4095-A57E-9943BD01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3552"/>
                <a:ext cx="384" cy="33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1415" name="Rectangle 103">
                <a:extLst>
                  <a:ext uri="{FF2B5EF4-FFF2-40B4-BE49-F238E27FC236}">
                    <a16:creationId xmlns:a16="http://schemas.microsoft.com/office/drawing/2014/main" id="{45672151-9F85-4D09-AB89-F0265CE8B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552"/>
                <a:ext cx="384" cy="33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1416" name="Rectangle 104">
                <a:extLst>
                  <a:ext uri="{FF2B5EF4-FFF2-40B4-BE49-F238E27FC236}">
                    <a16:creationId xmlns:a16="http://schemas.microsoft.com/office/drawing/2014/main" id="{FAE6BE2C-4F91-438B-A058-E310D042C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552"/>
                <a:ext cx="384" cy="33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141417" name="Rectangle 105">
                <a:extLst>
                  <a:ext uri="{FF2B5EF4-FFF2-40B4-BE49-F238E27FC236}">
                    <a16:creationId xmlns:a16="http://schemas.microsoft.com/office/drawing/2014/main" id="{4606A0EA-CE11-462D-84F9-217A828ED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552"/>
                <a:ext cx="384" cy="33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1418" name="Rectangle 106">
                <a:extLst>
                  <a:ext uri="{FF2B5EF4-FFF2-40B4-BE49-F238E27FC236}">
                    <a16:creationId xmlns:a16="http://schemas.microsoft.com/office/drawing/2014/main" id="{BE55DAC2-AAEA-4E73-9FB4-DB1DEA2A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552"/>
                <a:ext cx="384" cy="33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41419" name="Rectangle 107">
                <a:extLst>
                  <a:ext uri="{FF2B5EF4-FFF2-40B4-BE49-F238E27FC236}">
                    <a16:creationId xmlns:a16="http://schemas.microsoft.com/office/drawing/2014/main" id="{2556EA92-8783-4FFA-89BD-3CF87D437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552"/>
                <a:ext cx="384" cy="33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0033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1421" name="Text Box 109">
                <a:extLst>
                  <a:ext uri="{FF2B5EF4-FFF2-40B4-BE49-F238E27FC236}">
                    <a16:creationId xmlns:a16="http://schemas.microsoft.com/office/drawing/2014/main" id="{E287BFC4-71D5-4322-9E2C-F52A9DE6E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3264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41422" name="Text Box 110">
                <a:extLst>
                  <a:ext uri="{FF2B5EF4-FFF2-40B4-BE49-F238E27FC236}">
                    <a16:creationId xmlns:a16="http://schemas.microsoft.com/office/drawing/2014/main" id="{4ABFBBFA-DB92-4764-8BC4-F0E08DBBBC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264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41423" name="Text Box 111">
                <a:extLst>
                  <a:ext uri="{FF2B5EF4-FFF2-40B4-BE49-F238E27FC236}">
                    <a16:creationId xmlns:a16="http://schemas.microsoft.com/office/drawing/2014/main" id="{8A2C5CBF-FB9A-4835-8FDC-21E1886DB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264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41424" name="Text Box 112">
                <a:extLst>
                  <a:ext uri="{FF2B5EF4-FFF2-40B4-BE49-F238E27FC236}">
                    <a16:creationId xmlns:a16="http://schemas.microsoft.com/office/drawing/2014/main" id="{8C67DD2A-6BBE-4746-B6DA-CC5BDE4522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64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41425" name="Text Box 113">
                <a:extLst>
                  <a:ext uri="{FF2B5EF4-FFF2-40B4-BE49-F238E27FC236}">
                    <a16:creationId xmlns:a16="http://schemas.microsoft.com/office/drawing/2014/main" id="{436DE82C-3EF9-4958-BB9A-6669ACC51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41426" name="Text Box 114">
                <a:extLst>
                  <a:ext uri="{FF2B5EF4-FFF2-40B4-BE49-F238E27FC236}">
                    <a16:creationId xmlns:a16="http://schemas.microsoft.com/office/drawing/2014/main" id="{7DCB5957-E834-46AF-8468-FEFE75BA0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</p:grpSp>
        <p:sp>
          <p:nvSpPr>
            <p:cNvPr id="141429" name="Text Box 117">
              <a:extLst>
                <a:ext uri="{FF2B5EF4-FFF2-40B4-BE49-F238E27FC236}">
                  <a16:creationId xmlns:a16="http://schemas.microsoft.com/office/drawing/2014/main" id="{95EEFD08-7B85-4E9A-91DF-3D6281593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264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node</a:t>
              </a:r>
            </a:p>
          </p:txBody>
        </p:sp>
        <p:sp>
          <p:nvSpPr>
            <p:cNvPr id="141430" name="Text Box 118">
              <a:extLst>
                <a:ext uri="{FF2B5EF4-FFF2-40B4-BE49-F238E27FC236}">
                  <a16:creationId xmlns:a16="http://schemas.microsoft.com/office/drawing/2014/main" id="{6E4A222A-0B4D-4DD2-BD75-545BB22C1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00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pred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3" grpId="0" build="p" autoUpdateAnimBg="0"/>
      <p:bldP spid="14142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投影片編號版面配置區 3">
            <a:extLst>
              <a:ext uri="{FF2B5EF4-FFF2-40B4-BE49-F238E27FC236}">
                <a16:creationId xmlns:a16="http://schemas.microsoft.com/office/drawing/2014/main" id="{F2F50D67-9434-481E-A315-16CD33130B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35224-F029-42A9-811E-E26884BA552A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0659BBF6-69DA-4E6D-BC7E-5893FA11E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Stacks -- Last In, First Out  (LIFO)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D0380282-2F80-4176-B3FE-5794B5E6F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48" y="1076325"/>
            <a:ext cx="8435975" cy="2482850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Operations:  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create(S)	</a:t>
            </a:r>
            <a:r>
              <a:rPr lang="en-US" altLang="zh-TW"/>
              <a:t>creates an empty stack S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push(S, j)	</a:t>
            </a:r>
            <a:r>
              <a:rPr lang="en-US" altLang="zh-TW"/>
              <a:t>adds j to the top of the stack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pop(S)		</a:t>
            </a:r>
            <a:r>
              <a:rPr lang="en-US" altLang="zh-TW"/>
              <a:t>deletes the top element in S</a:t>
            </a:r>
            <a:endParaRPr lang="en-US" altLang="zh-TW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top(S)	</a:t>
            </a:r>
            <a:r>
              <a:rPr lang="en-US" altLang="zh-TW"/>
              <a:t>	returns the top element in S</a:t>
            </a:r>
          </a:p>
        </p:txBody>
      </p:sp>
      <p:grpSp>
        <p:nvGrpSpPr>
          <p:cNvPr id="115722" name="Group 10">
            <a:extLst>
              <a:ext uri="{FF2B5EF4-FFF2-40B4-BE49-F238E27FC236}">
                <a16:creationId xmlns:a16="http://schemas.microsoft.com/office/drawing/2014/main" id="{F404A17D-69BC-47C5-A671-44DBBD8E590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657600"/>
            <a:ext cx="914400" cy="2286000"/>
            <a:chOff x="288" y="2304"/>
            <a:chExt cx="576" cy="1440"/>
          </a:xfrm>
        </p:grpSpPr>
        <p:sp>
          <p:nvSpPr>
            <p:cNvPr id="115716" name="Rectangle 4">
              <a:extLst>
                <a:ext uri="{FF2B5EF4-FFF2-40B4-BE49-F238E27FC236}">
                  <a16:creationId xmlns:a16="http://schemas.microsoft.com/office/drawing/2014/main" id="{0B945FB4-97D9-4051-990F-C28DBCAF9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56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15717" name="Rectangle 5">
              <a:extLst>
                <a:ext uri="{FF2B5EF4-FFF2-40B4-BE49-F238E27FC236}">
                  <a16:creationId xmlns:a16="http://schemas.microsoft.com/office/drawing/2014/main" id="{A6D2E828-E18A-4107-B352-991E6B50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68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15718" name="Rectangle 6">
              <a:extLst>
                <a:ext uri="{FF2B5EF4-FFF2-40B4-BE49-F238E27FC236}">
                  <a16:creationId xmlns:a16="http://schemas.microsoft.com/office/drawing/2014/main" id="{E7B67AA1-AFB2-4063-AF68-6FD26705C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5719" name="Rectangle 7">
              <a:extLst>
                <a:ext uri="{FF2B5EF4-FFF2-40B4-BE49-F238E27FC236}">
                  <a16:creationId xmlns:a16="http://schemas.microsoft.com/office/drawing/2014/main" id="{3A37C960-2356-4B50-91D0-B8E5CDA7B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92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15720" name="Rectangle 8">
              <a:extLst>
                <a:ext uri="{FF2B5EF4-FFF2-40B4-BE49-F238E27FC236}">
                  <a16:creationId xmlns:a16="http://schemas.microsoft.com/office/drawing/2014/main" id="{02C4D07F-589B-4FAB-A86A-564838987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15721" name="Text Box 9">
            <a:extLst>
              <a:ext uri="{FF2B5EF4-FFF2-40B4-BE49-F238E27FC236}">
                <a16:creationId xmlns:a16="http://schemas.microsoft.com/office/drawing/2014/main" id="{A8AC50FA-A3D9-494E-8023-16C38480B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95801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pop(S) </a:t>
            </a:r>
          </a:p>
        </p:txBody>
      </p:sp>
      <p:sp>
        <p:nvSpPr>
          <p:cNvPr id="115730" name="Text Box 18">
            <a:extLst>
              <a:ext uri="{FF2B5EF4-FFF2-40B4-BE49-F238E27FC236}">
                <a16:creationId xmlns:a16="http://schemas.microsoft.com/office/drawing/2014/main" id="{18552F19-D0AA-40A7-B52E-0BC6A056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95801"/>
            <a:ext cx="1219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pop(S) </a:t>
            </a:r>
          </a:p>
        </p:txBody>
      </p:sp>
      <p:grpSp>
        <p:nvGrpSpPr>
          <p:cNvPr id="115737" name="Group 25">
            <a:extLst>
              <a:ext uri="{FF2B5EF4-FFF2-40B4-BE49-F238E27FC236}">
                <a16:creationId xmlns:a16="http://schemas.microsoft.com/office/drawing/2014/main" id="{4F23DF4B-E511-4C5F-8C3C-DAE95F5FC2B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657600"/>
            <a:ext cx="914400" cy="2286000"/>
            <a:chOff x="288" y="2304"/>
            <a:chExt cx="576" cy="1440"/>
          </a:xfrm>
        </p:grpSpPr>
        <p:sp>
          <p:nvSpPr>
            <p:cNvPr id="115738" name="Rectangle 26">
              <a:extLst>
                <a:ext uri="{FF2B5EF4-FFF2-40B4-BE49-F238E27FC236}">
                  <a16:creationId xmlns:a16="http://schemas.microsoft.com/office/drawing/2014/main" id="{9A66BAEA-6718-4FA9-8CE0-6A28362BC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56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15739" name="Rectangle 27">
              <a:extLst>
                <a:ext uri="{FF2B5EF4-FFF2-40B4-BE49-F238E27FC236}">
                  <a16:creationId xmlns:a16="http://schemas.microsoft.com/office/drawing/2014/main" id="{C5576EDC-7765-4FED-AF72-E79ED07D4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68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15740" name="Rectangle 28">
              <a:extLst>
                <a:ext uri="{FF2B5EF4-FFF2-40B4-BE49-F238E27FC236}">
                  <a16:creationId xmlns:a16="http://schemas.microsoft.com/office/drawing/2014/main" id="{3AA75D61-1834-46DA-B39B-47E67D7C6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0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5741" name="Rectangle 29">
              <a:extLst>
                <a:ext uri="{FF2B5EF4-FFF2-40B4-BE49-F238E27FC236}">
                  <a16:creationId xmlns:a16="http://schemas.microsoft.com/office/drawing/2014/main" id="{03B89097-B04B-40DA-B475-6C302740A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92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15742" name="Rectangle 30">
              <a:extLst>
                <a:ext uri="{FF2B5EF4-FFF2-40B4-BE49-F238E27FC236}">
                  <a16:creationId xmlns:a16="http://schemas.microsoft.com/office/drawing/2014/main" id="{9480A6F9-395A-4855-B798-8BC505881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15743" name="Rectangle 31">
            <a:extLst>
              <a:ext uri="{FF2B5EF4-FFF2-40B4-BE49-F238E27FC236}">
                <a16:creationId xmlns:a16="http://schemas.microsoft.com/office/drawing/2014/main" id="{3341446A-6C1E-499D-901A-66FA9D417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81400"/>
            <a:ext cx="1066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grpSp>
        <p:nvGrpSpPr>
          <p:cNvPr id="115750" name="Group 38">
            <a:extLst>
              <a:ext uri="{FF2B5EF4-FFF2-40B4-BE49-F238E27FC236}">
                <a16:creationId xmlns:a16="http://schemas.microsoft.com/office/drawing/2014/main" id="{219A257F-3653-48B2-83F6-1678381BFCF3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114800"/>
            <a:ext cx="914400" cy="1828800"/>
            <a:chOff x="3024" y="2592"/>
            <a:chExt cx="576" cy="1152"/>
          </a:xfrm>
        </p:grpSpPr>
        <p:sp>
          <p:nvSpPr>
            <p:cNvPr id="115745" name="Rectangle 33">
              <a:extLst>
                <a:ext uri="{FF2B5EF4-FFF2-40B4-BE49-F238E27FC236}">
                  <a16:creationId xmlns:a16="http://schemas.microsoft.com/office/drawing/2014/main" id="{AA36D5ED-A6A8-440A-A965-B050F3980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456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15746" name="Rectangle 34">
              <a:extLst>
                <a:ext uri="{FF2B5EF4-FFF2-40B4-BE49-F238E27FC236}">
                  <a16:creationId xmlns:a16="http://schemas.microsoft.com/office/drawing/2014/main" id="{9E8423D3-33A6-484C-B403-CDAC1C2D9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68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15747" name="Rectangle 35">
              <a:extLst>
                <a:ext uri="{FF2B5EF4-FFF2-40B4-BE49-F238E27FC236}">
                  <a16:creationId xmlns:a16="http://schemas.microsoft.com/office/drawing/2014/main" id="{3937F2F3-D07D-4485-8B59-60AD51F3F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5748" name="Rectangle 36">
              <a:extLst>
                <a:ext uri="{FF2B5EF4-FFF2-40B4-BE49-F238E27FC236}">
                  <a16:creationId xmlns:a16="http://schemas.microsoft.com/office/drawing/2014/main" id="{17A5C0C2-1543-4335-BE81-0539F23BA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2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15751" name="Rectangle 39">
            <a:extLst>
              <a:ext uri="{FF2B5EF4-FFF2-40B4-BE49-F238E27FC236}">
                <a16:creationId xmlns:a16="http://schemas.microsoft.com/office/drawing/2014/main" id="{889503E2-2C0D-4132-8F18-D76162A4B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1066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grpSp>
        <p:nvGrpSpPr>
          <p:cNvPr id="115758" name="Group 46">
            <a:extLst>
              <a:ext uri="{FF2B5EF4-FFF2-40B4-BE49-F238E27FC236}">
                <a16:creationId xmlns:a16="http://schemas.microsoft.com/office/drawing/2014/main" id="{C13C7E86-1FB5-4696-BC39-62EEC187A56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561110"/>
            <a:ext cx="914400" cy="1371600"/>
            <a:chOff x="4704" y="2976"/>
            <a:chExt cx="576" cy="864"/>
          </a:xfrm>
        </p:grpSpPr>
        <p:sp>
          <p:nvSpPr>
            <p:cNvPr id="115753" name="Rectangle 41">
              <a:extLst>
                <a:ext uri="{FF2B5EF4-FFF2-40B4-BE49-F238E27FC236}">
                  <a16:creationId xmlns:a16="http://schemas.microsoft.com/office/drawing/2014/main" id="{9E1645B3-1F31-48D5-A129-347833D60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52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15754" name="Rectangle 42">
              <a:extLst>
                <a:ext uri="{FF2B5EF4-FFF2-40B4-BE49-F238E27FC236}">
                  <a16:creationId xmlns:a16="http://schemas.microsoft.com/office/drawing/2014/main" id="{E379205F-A326-45F0-BF52-0B70A741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26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15755" name="Rectangle 43">
              <a:extLst>
                <a:ext uri="{FF2B5EF4-FFF2-40B4-BE49-F238E27FC236}">
                  <a16:creationId xmlns:a16="http://schemas.microsoft.com/office/drawing/2014/main" id="{4CD6F61F-D17E-4F39-833D-0E2DADF00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76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115756" name="Rectangle 44">
            <a:extLst>
              <a:ext uri="{FF2B5EF4-FFF2-40B4-BE49-F238E27FC236}">
                <a16:creationId xmlns:a16="http://schemas.microsoft.com/office/drawing/2014/main" id="{4FAFCA1C-AE3A-498C-88A9-72B00C62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103910"/>
            <a:ext cx="914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D42137F3-A3C6-421A-88DD-0E2298969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495800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push(S,9) 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1CEC0C88-8962-43DB-87FA-031532768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54" y="3573463"/>
            <a:ext cx="6126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top</a:t>
            </a:r>
          </a:p>
        </p:txBody>
      </p:sp>
      <p:sp>
        <p:nvSpPr>
          <p:cNvPr id="115760" name="Line 48">
            <a:extLst>
              <a:ext uri="{FF2B5EF4-FFF2-40B4-BE49-F238E27FC236}">
                <a16:creationId xmlns:a16="http://schemas.microsoft.com/office/drawing/2014/main" id="{C6408B40-862B-4EB5-A0D1-2966EF07D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079" y="335756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 build="p" autoUpdateAnimBg="0"/>
      <p:bldP spid="115730" grpId="0" build="p" autoUpdateAnimBg="0"/>
      <p:bldP spid="115756" grpId="0" animBg="1" autoUpdateAnimBg="0"/>
      <p:bldP spid="11575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3">
            <a:extLst>
              <a:ext uri="{FF2B5EF4-FFF2-40B4-BE49-F238E27FC236}">
                <a16:creationId xmlns:a16="http://schemas.microsoft.com/office/drawing/2014/main" id="{1BFB71A3-42E5-4129-9F8D-A33AD09BED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94420-117A-423E-8969-1DEFC7DA55EE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4F7BA99-8B71-4062-9909-8A8E490EE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Queues – First in, First Out (FIFO)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DC5D87E-5EB9-4DD0-B3B9-DD88F2838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113" y="876102"/>
            <a:ext cx="8435975" cy="2708275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Operations:  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create(Q)	</a:t>
            </a:r>
            <a:r>
              <a:rPr lang="en-US" altLang="zh-TW"/>
              <a:t>creates an empty queue Q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Insert(Q, j)	</a:t>
            </a:r>
            <a:r>
              <a:rPr lang="en-US" altLang="zh-TW"/>
              <a:t>adds j to the end of the queue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Delete(Q)	</a:t>
            </a:r>
            <a:r>
              <a:rPr lang="en-US" altLang="zh-TW"/>
              <a:t>deletes the first element in Q</a:t>
            </a:r>
            <a:endParaRPr lang="en-US" altLang="zh-TW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first(Q)	</a:t>
            </a:r>
            <a:r>
              <a:rPr lang="en-US" altLang="zh-TW"/>
              <a:t>	returns the top element in S</a:t>
            </a:r>
          </a:p>
        </p:txBody>
      </p:sp>
      <p:grpSp>
        <p:nvGrpSpPr>
          <p:cNvPr id="116746" name="Group 10">
            <a:extLst>
              <a:ext uri="{FF2B5EF4-FFF2-40B4-BE49-F238E27FC236}">
                <a16:creationId xmlns:a16="http://schemas.microsoft.com/office/drawing/2014/main" id="{3AA2ED99-CCC4-455D-B75C-2D2B14720FE3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3320140"/>
            <a:ext cx="4572000" cy="457200"/>
            <a:chOff x="288" y="2304"/>
            <a:chExt cx="2880" cy="288"/>
          </a:xfrm>
        </p:grpSpPr>
        <p:sp>
          <p:nvSpPr>
            <p:cNvPr id="116741" name="Rectangle 5">
              <a:extLst>
                <a:ext uri="{FF2B5EF4-FFF2-40B4-BE49-F238E27FC236}">
                  <a16:creationId xmlns:a16="http://schemas.microsoft.com/office/drawing/2014/main" id="{1324AB55-9066-44F7-8FAA-041B84C18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16742" name="Rectangle 6">
              <a:extLst>
                <a:ext uri="{FF2B5EF4-FFF2-40B4-BE49-F238E27FC236}">
                  <a16:creationId xmlns:a16="http://schemas.microsoft.com/office/drawing/2014/main" id="{6734F6C0-329F-4955-A5A9-A201EAD20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16743" name="Rectangle 7">
              <a:extLst>
                <a:ext uri="{FF2B5EF4-FFF2-40B4-BE49-F238E27FC236}">
                  <a16:creationId xmlns:a16="http://schemas.microsoft.com/office/drawing/2014/main" id="{8191F0BA-8D70-4D27-A6E0-B023ABC7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6744" name="Rectangle 8">
              <a:extLst>
                <a:ext uri="{FF2B5EF4-FFF2-40B4-BE49-F238E27FC236}">
                  <a16:creationId xmlns:a16="http://schemas.microsoft.com/office/drawing/2014/main" id="{80FDDF3E-CD28-434B-BC53-16C78ECE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16745" name="Rectangle 9">
              <a:extLst>
                <a:ext uri="{FF2B5EF4-FFF2-40B4-BE49-F238E27FC236}">
                  <a16:creationId xmlns:a16="http://schemas.microsoft.com/office/drawing/2014/main" id="{DB9F30E7-58FE-4DBC-9CAC-809ABC28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16747" name="Text Box 11">
            <a:extLst>
              <a:ext uri="{FF2B5EF4-FFF2-40B4-BE49-F238E27FC236}">
                <a16:creationId xmlns:a16="http://schemas.microsoft.com/office/drawing/2014/main" id="{2C796341-EAAE-4B52-A0FE-D6FA050CE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3243941"/>
            <a:ext cx="175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Delete(Q)</a:t>
            </a:r>
          </a:p>
        </p:txBody>
      </p:sp>
      <p:grpSp>
        <p:nvGrpSpPr>
          <p:cNvPr id="116748" name="Group 12">
            <a:extLst>
              <a:ext uri="{FF2B5EF4-FFF2-40B4-BE49-F238E27FC236}">
                <a16:creationId xmlns:a16="http://schemas.microsoft.com/office/drawing/2014/main" id="{79035121-5C95-4D4E-BA7A-068F90319BEC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4191000"/>
            <a:ext cx="4572000" cy="457200"/>
            <a:chOff x="288" y="2304"/>
            <a:chExt cx="2880" cy="288"/>
          </a:xfrm>
        </p:grpSpPr>
        <p:sp>
          <p:nvSpPr>
            <p:cNvPr id="116749" name="Rectangle 13">
              <a:extLst>
                <a:ext uri="{FF2B5EF4-FFF2-40B4-BE49-F238E27FC236}">
                  <a16:creationId xmlns:a16="http://schemas.microsoft.com/office/drawing/2014/main" id="{08B65D36-4015-45A6-B1C7-8C3B9F3D7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16750" name="Rectangle 14">
              <a:extLst>
                <a:ext uri="{FF2B5EF4-FFF2-40B4-BE49-F238E27FC236}">
                  <a16:creationId xmlns:a16="http://schemas.microsoft.com/office/drawing/2014/main" id="{9BC61CF9-4AFD-4E62-9854-E8B640C27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16751" name="Rectangle 15">
              <a:extLst>
                <a:ext uri="{FF2B5EF4-FFF2-40B4-BE49-F238E27FC236}">
                  <a16:creationId xmlns:a16="http://schemas.microsoft.com/office/drawing/2014/main" id="{AB39FFAA-3287-4AF3-8121-B85FB6149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6752" name="Rectangle 16">
              <a:extLst>
                <a:ext uri="{FF2B5EF4-FFF2-40B4-BE49-F238E27FC236}">
                  <a16:creationId xmlns:a16="http://schemas.microsoft.com/office/drawing/2014/main" id="{CA06552A-F158-44B3-90C1-E191A551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16753" name="Rectangle 17">
              <a:extLst>
                <a:ext uri="{FF2B5EF4-FFF2-40B4-BE49-F238E27FC236}">
                  <a16:creationId xmlns:a16="http://schemas.microsoft.com/office/drawing/2014/main" id="{D509D8C0-6FA3-402B-900C-5995FE1B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304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</p:grpSp>
      <p:sp>
        <p:nvSpPr>
          <p:cNvPr id="116754" name="Rectangle 18">
            <a:extLst>
              <a:ext uri="{FF2B5EF4-FFF2-40B4-BE49-F238E27FC236}">
                <a16:creationId xmlns:a16="http://schemas.microsoft.com/office/drawing/2014/main" id="{D7A8880A-B552-4B45-8206-37833878A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4114800"/>
            <a:ext cx="990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6755" name="Text Box 19">
            <a:extLst>
              <a:ext uri="{FF2B5EF4-FFF2-40B4-BE49-F238E27FC236}">
                <a16:creationId xmlns:a16="http://schemas.microsoft.com/office/drawing/2014/main" id="{B0FED409-0F86-4AA8-A0C0-B3096D21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4114801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Delete(Q)</a:t>
            </a:r>
          </a:p>
        </p:txBody>
      </p:sp>
      <p:grpSp>
        <p:nvGrpSpPr>
          <p:cNvPr id="116762" name="Group 26">
            <a:extLst>
              <a:ext uri="{FF2B5EF4-FFF2-40B4-BE49-F238E27FC236}">
                <a16:creationId xmlns:a16="http://schemas.microsoft.com/office/drawing/2014/main" id="{95F75111-905E-4770-9619-40A96715CDBE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5029200"/>
            <a:ext cx="3657600" cy="457200"/>
            <a:chOff x="864" y="3600"/>
            <a:chExt cx="2304" cy="288"/>
          </a:xfrm>
        </p:grpSpPr>
        <p:sp>
          <p:nvSpPr>
            <p:cNvPr id="116757" name="Rectangle 21">
              <a:extLst>
                <a:ext uri="{FF2B5EF4-FFF2-40B4-BE49-F238E27FC236}">
                  <a16:creationId xmlns:a16="http://schemas.microsoft.com/office/drawing/2014/main" id="{F8A12790-5317-41E2-8757-F2C516661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00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16758" name="Rectangle 22">
              <a:extLst>
                <a:ext uri="{FF2B5EF4-FFF2-40B4-BE49-F238E27FC236}">
                  <a16:creationId xmlns:a16="http://schemas.microsoft.com/office/drawing/2014/main" id="{7433D70C-8D42-4247-816C-834200463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0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16759" name="Rectangle 23">
              <a:extLst>
                <a:ext uri="{FF2B5EF4-FFF2-40B4-BE49-F238E27FC236}">
                  <a16:creationId xmlns:a16="http://schemas.microsoft.com/office/drawing/2014/main" id="{1639E8DE-D253-4C25-86B0-045690B6E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00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6760" name="Rectangle 24">
              <a:extLst>
                <a:ext uri="{FF2B5EF4-FFF2-40B4-BE49-F238E27FC236}">
                  <a16:creationId xmlns:a16="http://schemas.microsoft.com/office/drawing/2014/main" id="{D8602E65-8028-4315-B9CA-6CE7B241E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00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116763" name="Rectangle 27">
            <a:extLst>
              <a:ext uri="{FF2B5EF4-FFF2-40B4-BE49-F238E27FC236}">
                <a16:creationId xmlns:a16="http://schemas.microsoft.com/office/drawing/2014/main" id="{2768D05E-1ED0-4483-9046-B7694779F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4953000"/>
            <a:ext cx="990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6764" name="Text Box 28">
            <a:extLst>
              <a:ext uri="{FF2B5EF4-FFF2-40B4-BE49-F238E27FC236}">
                <a16:creationId xmlns:a16="http://schemas.microsoft.com/office/drawing/2014/main" id="{88941991-3A3D-492D-9CC7-4C2821E8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4953001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Insert(Q,9)</a:t>
            </a:r>
          </a:p>
        </p:txBody>
      </p:sp>
      <p:grpSp>
        <p:nvGrpSpPr>
          <p:cNvPr id="116770" name="Group 34">
            <a:extLst>
              <a:ext uri="{FF2B5EF4-FFF2-40B4-BE49-F238E27FC236}">
                <a16:creationId xmlns:a16="http://schemas.microsoft.com/office/drawing/2014/main" id="{76018C1C-527E-4620-92E9-D612207BD5A6}"/>
              </a:ext>
            </a:extLst>
          </p:cNvPr>
          <p:cNvGrpSpPr>
            <a:grpSpLocks/>
          </p:cNvGrpSpPr>
          <p:nvPr/>
        </p:nvGrpSpPr>
        <p:grpSpPr bwMode="auto">
          <a:xfrm>
            <a:off x="2678113" y="5791200"/>
            <a:ext cx="2743200" cy="457200"/>
            <a:chOff x="1440" y="3792"/>
            <a:chExt cx="1728" cy="288"/>
          </a:xfrm>
        </p:grpSpPr>
        <p:sp>
          <p:nvSpPr>
            <p:cNvPr id="116766" name="Rectangle 30">
              <a:extLst>
                <a:ext uri="{FF2B5EF4-FFF2-40B4-BE49-F238E27FC236}">
                  <a16:creationId xmlns:a16="http://schemas.microsoft.com/office/drawing/2014/main" id="{BD513E50-89BA-4C08-9793-B6F03C832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792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16767" name="Rectangle 31">
              <a:extLst>
                <a:ext uri="{FF2B5EF4-FFF2-40B4-BE49-F238E27FC236}">
                  <a16:creationId xmlns:a16="http://schemas.microsoft.com/office/drawing/2014/main" id="{B4E60D7E-4CC9-480C-BDFE-3F23A4E1A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792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16768" name="Rectangle 32">
              <a:extLst>
                <a:ext uri="{FF2B5EF4-FFF2-40B4-BE49-F238E27FC236}">
                  <a16:creationId xmlns:a16="http://schemas.microsoft.com/office/drawing/2014/main" id="{8F64FC07-E813-416A-B3F8-88F5B35AD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92"/>
              <a:ext cx="57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</p:grpSp>
      <p:sp>
        <p:nvSpPr>
          <p:cNvPr id="116769" name="Rectangle 33">
            <a:extLst>
              <a:ext uri="{FF2B5EF4-FFF2-40B4-BE49-F238E27FC236}">
                <a16:creationId xmlns:a16="http://schemas.microsoft.com/office/drawing/2014/main" id="{D7A31A75-5AEA-4F71-BCB0-6488F0F6A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5791200"/>
            <a:ext cx="914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16771" name="Text Box 35">
            <a:extLst>
              <a:ext uri="{FF2B5EF4-FFF2-40B4-BE49-F238E27FC236}">
                <a16:creationId xmlns:a16="http://schemas.microsoft.com/office/drawing/2014/main" id="{F1B23A2B-D311-4AB5-B04F-1D224E033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3751941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front</a:t>
            </a:r>
          </a:p>
        </p:txBody>
      </p:sp>
      <p:sp>
        <p:nvSpPr>
          <p:cNvPr id="116772" name="Text Box 36">
            <a:extLst>
              <a:ext uri="{FF2B5EF4-FFF2-40B4-BE49-F238E27FC236}">
                <a16:creationId xmlns:a16="http://schemas.microsoft.com/office/drawing/2014/main" id="{EC7D13D7-8A72-466C-B55A-D46E2CAD2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3751941"/>
            <a:ext cx="732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rear</a:t>
            </a:r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30AC38A2-E842-4F74-B855-6BB9124866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850" y="3896403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16774" name="Line 38">
            <a:extLst>
              <a:ext uri="{FF2B5EF4-FFF2-40B4-BE49-F238E27FC236}">
                <a16:creationId xmlns:a16="http://schemas.microsoft.com/office/drawing/2014/main" id="{29B467E7-A853-442A-A67F-C0EA9D428B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8900" y="3896403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6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7" grpId="0" build="p" autoUpdateAnimBg="0"/>
      <p:bldP spid="116755" grpId="0" build="p" autoUpdateAnimBg="0"/>
      <p:bldP spid="116764" grpId="0" build="p" autoUpdateAnimBg="0"/>
      <p:bldP spid="11676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2AF94E10-9BCD-4E7F-B9FA-111660DD1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1D57A-25D5-4D13-8E6E-5B2ACFE56C99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0AFE6A38-4485-4971-9816-2C70C1E4F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Heaps (Priority Queues)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FF5B157-5D50-4D23-AF08-26C3B2478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8213" y="887585"/>
            <a:ext cx="9312729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Priority queue</a:t>
            </a:r>
            <a:r>
              <a:rPr lang="en-US" altLang="zh-TW"/>
              <a:t>:  any data structure that supports the</a:t>
            </a:r>
            <a:br>
              <a:rPr lang="en-US" altLang="zh-TW"/>
            </a:br>
            <a:r>
              <a:rPr lang="en-US" altLang="zh-TW"/>
              <a:t> operations of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search min</a:t>
            </a:r>
            <a:r>
              <a:rPr lang="en-US" altLang="zh-TW"/>
              <a:t>,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</a:t>
            </a:r>
            <a:r>
              <a:rPr lang="en-US" altLang="zh-TW"/>
              <a:t>, and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</a:t>
            </a:r>
            <a:r>
              <a:rPr lang="en-US" altLang="zh-TW"/>
              <a:t> min (or max)</a:t>
            </a:r>
          </a:p>
          <a:p>
            <a:r>
              <a:rPr lang="en-US" altLang="zh-TW"/>
              <a:t>Each element j has a value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key(j)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create(P, S)	</a:t>
            </a:r>
            <a:r>
              <a:rPr lang="en-US" altLang="zh-TW"/>
              <a:t>initializes P with elements of S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Insert(P, j)	  	</a:t>
            </a:r>
            <a:r>
              <a:rPr lang="en-US" altLang="zh-TW"/>
              <a:t>adds j to P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Delete(P, j)	</a:t>
            </a:r>
            <a:r>
              <a:rPr lang="en-US" altLang="zh-TW"/>
              <a:t>deletes j from P</a:t>
            </a:r>
            <a:endParaRPr lang="en-US" altLang="zh-TW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FindMin(P, k)	</a:t>
            </a:r>
            <a:r>
              <a:rPr lang="en-US" altLang="zh-TW"/>
              <a:t>k: index with minimum key value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ChangeKey(j,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D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TW"/>
              <a:t>  key(j):= key(j) + </a:t>
            </a:r>
            <a:r>
              <a:rPr lang="en-US" altLang="zh-TW">
                <a:latin typeface="Symbol" panose="05050102010706020507" pitchFamily="18" charset="2"/>
              </a:rPr>
              <a:t>D</a:t>
            </a:r>
            <a:r>
              <a:rPr lang="en-US" altLang="zh-TW"/>
              <a:t>.</a:t>
            </a:r>
            <a:endParaRPr lang="zh-TW" altLang="en-US"/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1A665D74-6551-4B5E-A6B4-CB80E458B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591447"/>
            <a:ext cx="731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A common data structure, the first one that cannot be implemented as a doubly linked list.</a:t>
            </a: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2DC52CFE-CCFA-46E2-A559-85BC31255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5515373"/>
            <a:ext cx="731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Goal:  always locate the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minimum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key, the index with the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highest priority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build="p" autoUpdateAnimBg="0"/>
      <p:bldP spid="11776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3A188C-E04F-4BBC-8280-7615119D5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B74E8-1B08-4D08-ADB6-D50B8E9144C2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0FBFD46D-93C2-4AB3-9561-FE2845F6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Min-Heap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CE686D0-16B2-40F8-AC27-05F65E87E3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Heap</a:t>
            </a:r>
            <a:r>
              <a:rPr lang="en-US" altLang="zh-TW"/>
              <a:t>: a min heap is a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complete binary tree</a:t>
            </a:r>
            <a:r>
              <a:rPr lang="en-US" altLang="zh-TW"/>
              <a:t> with the property that the value at each node is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≦</a:t>
            </a:r>
            <a:r>
              <a:rPr lang="en-US" altLang="zh-TW"/>
              <a:t> the values at its children</a:t>
            </a:r>
          </a:p>
          <a:p>
            <a:r>
              <a:rPr lang="en-US" altLang="zh-TW"/>
              <a:t>Suppose there are n elements in the heap:</a:t>
            </a:r>
          </a:p>
          <a:p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Search min</a:t>
            </a:r>
            <a:r>
              <a:rPr lang="en-US" altLang="zh-TW"/>
              <a:t>: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O(1)</a:t>
            </a:r>
            <a:r>
              <a:rPr lang="en-US" altLang="zh-TW"/>
              <a:t> (i.e. the toppest node)</a:t>
            </a:r>
          </a:p>
          <a:p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 an element</a:t>
            </a:r>
            <a:r>
              <a:rPr lang="en-US" altLang="zh-TW"/>
              <a:t>: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O(log n)</a:t>
            </a:r>
            <a:r>
              <a:rPr lang="en-US" altLang="zh-TW"/>
              <a:t> </a:t>
            </a:r>
            <a:br>
              <a:rPr lang="en-US" altLang="zh-TW"/>
            </a:br>
            <a:r>
              <a:rPr lang="en-US" altLang="zh-TW"/>
              <a:t>put the new element to the last node, then compare with its ancestors, swap parents/children when necessary</a:t>
            </a:r>
          </a:p>
          <a:p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 min</a:t>
            </a:r>
            <a:r>
              <a:rPr lang="en-US" altLang="zh-TW"/>
              <a:t>: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O(log n)</a:t>
            </a:r>
            <a:br>
              <a:rPr lang="en-US" altLang="zh-TW"/>
            </a:br>
            <a:r>
              <a:rPr lang="en-US" altLang="zh-TW"/>
              <a:t>delete the toppest node, put the last node to be the toppest, then compare with its descendants, swap parents/children when necessary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投影片編號版面配置區 4">
            <a:extLst>
              <a:ext uri="{FF2B5EF4-FFF2-40B4-BE49-F238E27FC236}">
                <a16:creationId xmlns:a16="http://schemas.microsoft.com/office/drawing/2014/main" id="{AD55EA00-3B5B-4BC3-8A9F-B57A49A98B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BF777-17E8-4307-94B4-BCDEEAE5DCF8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A50DDFB8-3233-41AA-B876-4740A5E80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More about Binary Heap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03BE2AFE-A882-4AA5-BA51-B100505F19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12787" y="1007274"/>
            <a:ext cx="8367713" cy="5040312"/>
          </a:xfrm>
        </p:spPr>
        <p:txBody>
          <a:bodyPr/>
          <a:lstStyle/>
          <a:p>
            <a:pPr marL="0" indent="0"/>
            <a:r>
              <a:rPr lang="en-US" altLang="zh-TW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Why is the depth of a binary tree “log n” for a tree of n nodes?</a:t>
            </a:r>
            <a:br>
              <a:rPr lang="en-US" altLang="zh-TW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TW" sz="2000"/>
              <a:t>   </a:t>
            </a:r>
            <a:r>
              <a:rPr lang="en-US" altLang="zh-TW" sz="1800"/>
              <a:t>Since we keep “balanced” binary tree, suppose totally </a:t>
            </a:r>
            <a:r>
              <a:rPr lang="en-US" altLang="zh-TW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TW" sz="1800"/>
              <a:t> nodes, </a:t>
            </a:r>
            <a:r>
              <a:rPr lang="en-US" altLang="zh-TW" sz="2000"/>
              <a:t> </a:t>
            </a:r>
          </a:p>
          <a:p>
            <a:pPr marL="0" indent="0"/>
            <a:endParaRPr lang="en-US" altLang="zh-TW" sz="2000"/>
          </a:p>
          <a:p>
            <a:pPr marL="0" indent="0"/>
            <a:endParaRPr lang="en-US" altLang="zh-TW" sz="2000"/>
          </a:p>
          <a:p>
            <a:pPr marL="0" indent="0"/>
            <a:endParaRPr lang="en-US" altLang="zh-TW" sz="900"/>
          </a:p>
          <a:p>
            <a:pPr marL="0" indent="0"/>
            <a:r>
              <a:rPr lang="en-US" altLang="zh-TW" sz="2000"/>
              <a:t> </a:t>
            </a:r>
          </a:p>
          <a:p>
            <a:pPr marL="0" indent="0"/>
            <a:r>
              <a:rPr lang="en-US" altLang="zh-TW" sz="2000"/>
              <a:t>Graphical illustration of inserting &amp; deleting an element in min-heap</a:t>
            </a:r>
          </a:p>
        </p:txBody>
      </p:sp>
      <p:graphicFrame>
        <p:nvGraphicFramePr>
          <p:cNvPr id="160772" name="Object 4">
            <a:extLst>
              <a:ext uri="{FF2B5EF4-FFF2-40B4-BE49-F238E27FC236}">
                <a16:creationId xmlns:a16="http://schemas.microsoft.com/office/drawing/2014/main" id="{3BF83202-8EA7-4FD8-9916-B3189D80972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4652501"/>
              </p:ext>
            </p:extLst>
          </p:nvPr>
        </p:nvGraphicFramePr>
        <p:xfrm>
          <a:off x="1101868" y="1736394"/>
          <a:ext cx="820578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Equation" r:id="rId4" imgW="5295600" imgH="482400" progId="Equation.DSMT4">
                  <p:embed/>
                </p:oleObj>
              </mc:Choice>
              <mc:Fallback>
                <p:oleObj name="Equation" r:id="rId4" imgW="5295600" imgH="482400" progId="Equation.DSMT4">
                  <p:embed/>
                  <p:pic>
                    <p:nvPicPr>
                      <p:cNvPr id="160772" name="Object 4">
                        <a:extLst>
                          <a:ext uri="{FF2B5EF4-FFF2-40B4-BE49-F238E27FC236}">
                            <a16:creationId xmlns:a16="http://schemas.microsoft.com/office/drawing/2014/main" id="{3BF83202-8EA7-4FD8-9916-B3189D809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68" y="1736394"/>
                        <a:ext cx="820578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773" name="Group 5">
            <a:extLst>
              <a:ext uri="{FF2B5EF4-FFF2-40B4-BE49-F238E27FC236}">
                <a16:creationId xmlns:a16="http://schemas.microsoft.com/office/drawing/2014/main" id="{1A795D66-E15F-47A4-87EA-E5E2B1435F16}"/>
              </a:ext>
            </a:extLst>
          </p:cNvPr>
          <p:cNvGrpSpPr>
            <a:grpSpLocks/>
          </p:cNvGrpSpPr>
          <p:nvPr/>
        </p:nvGrpSpPr>
        <p:grpSpPr bwMode="auto">
          <a:xfrm>
            <a:off x="839789" y="3148014"/>
            <a:ext cx="1065887" cy="955675"/>
            <a:chOff x="239" y="2111"/>
            <a:chExt cx="728" cy="602"/>
          </a:xfrm>
        </p:grpSpPr>
        <p:sp>
          <p:nvSpPr>
            <p:cNvPr id="160774" name="Text Box 6">
              <a:extLst>
                <a:ext uri="{FF2B5EF4-FFF2-40B4-BE49-F238E27FC236}">
                  <a16:creationId xmlns:a16="http://schemas.microsoft.com/office/drawing/2014/main" id="{770A90EA-6FD6-41C1-AC4B-68121A0A3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1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60775" name="Text Box 7">
              <a:extLst>
                <a:ext uri="{FF2B5EF4-FFF2-40B4-BE49-F238E27FC236}">
                  <a16:creationId xmlns:a16="http://schemas.microsoft.com/office/drawing/2014/main" id="{13977B4D-9E80-425A-A320-ADA80AD6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" y="2318"/>
              <a:ext cx="2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11</a:t>
              </a:r>
            </a:p>
          </p:txBody>
        </p:sp>
        <p:sp>
          <p:nvSpPr>
            <p:cNvPr id="160776" name="Text Box 8">
              <a:extLst>
                <a:ext uri="{FF2B5EF4-FFF2-40B4-BE49-F238E27FC236}">
                  <a16:creationId xmlns:a16="http://schemas.microsoft.com/office/drawing/2014/main" id="{0D4A346B-2C6B-4114-B379-67EE44849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2322"/>
              <a:ext cx="3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120</a:t>
              </a:r>
            </a:p>
          </p:txBody>
        </p:sp>
        <p:sp>
          <p:nvSpPr>
            <p:cNvPr id="160777" name="Text Box 9">
              <a:extLst>
                <a:ext uri="{FF2B5EF4-FFF2-40B4-BE49-F238E27FC236}">
                  <a16:creationId xmlns:a16="http://schemas.microsoft.com/office/drawing/2014/main" id="{C033EC75-89AB-40F3-B9C1-899B533E6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2519"/>
              <a:ext cx="26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40</a:t>
              </a:r>
            </a:p>
          </p:txBody>
        </p:sp>
        <p:sp>
          <p:nvSpPr>
            <p:cNvPr id="160778" name="Text Box 10">
              <a:extLst>
                <a:ext uri="{FF2B5EF4-FFF2-40B4-BE49-F238E27FC236}">
                  <a16:creationId xmlns:a16="http://schemas.microsoft.com/office/drawing/2014/main" id="{E290CA4A-28DB-4734-B592-7C5148F18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2514"/>
              <a:ext cx="33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ea typeface="新細明體" panose="02020500000000000000" pitchFamily="18" charset="-120"/>
                </a:rPr>
                <a:t>100</a:t>
              </a:r>
            </a:p>
          </p:txBody>
        </p:sp>
        <p:sp>
          <p:nvSpPr>
            <p:cNvPr id="160779" name="Line 11">
              <a:extLst>
                <a:ext uri="{FF2B5EF4-FFF2-40B4-BE49-F238E27FC236}">
                  <a16:creationId xmlns:a16="http://schemas.microsoft.com/office/drawing/2014/main" id="{93551916-ACA4-4609-95B4-5B43DC2B7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" y="2267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0780" name="Line 12">
              <a:extLst>
                <a:ext uri="{FF2B5EF4-FFF2-40B4-BE49-F238E27FC236}">
                  <a16:creationId xmlns:a16="http://schemas.microsoft.com/office/drawing/2014/main" id="{00E16558-E637-48B7-8063-95C1D1D2FD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469"/>
              <a:ext cx="37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0781" name="Line 13">
              <a:extLst>
                <a:ext uri="{FF2B5EF4-FFF2-40B4-BE49-F238E27FC236}">
                  <a16:creationId xmlns:a16="http://schemas.microsoft.com/office/drawing/2014/main" id="{68D605B5-55E8-47CE-BC33-170E8257C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2259"/>
              <a:ext cx="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0782" name="Line 14">
              <a:extLst>
                <a:ext uri="{FF2B5EF4-FFF2-40B4-BE49-F238E27FC236}">
                  <a16:creationId xmlns:a16="http://schemas.microsoft.com/office/drawing/2014/main" id="{90D6C602-AC12-42BF-98B1-63465F5CA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2464"/>
              <a:ext cx="44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0783" name="Line 15">
              <a:extLst>
                <a:ext uri="{FF2B5EF4-FFF2-40B4-BE49-F238E27FC236}">
                  <a16:creationId xmlns:a16="http://schemas.microsoft.com/office/drawing/2014/main" id="{5546F387-1A7B-48B4-9DF1-630C41044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7" y="2482"/>
              <a:ext cx="55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0784" name="Oval 16">
              <a:extLst>
                <a:ext uri="{FF2B5EF4-FFF2-40B4-BE49-F238E27FC236}">
                  <a16:creationId xmlns:a16="http://schemas.microsoft.com/office/drawing/2014/main" id="{DF588904-9ADC-44F6-85DE-594A5DE38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541"/>
              <a:ext cx="110" cy="1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0785" name="Group 17">
            <a:extLst>
              <a:ext uri="{FF2B5EF4-FFF2-40B4-BE49-F238E27FC236}">
                <a16:creationId xmlns:a16="http://schemas.microsoft.com/office/drawing/2014/main" id="{EF781DF5-508B-445B-8407-B23CB944FF09}"/>
              </a:ext>
            </a:extLst>
          </p:cNvPr>
          <p:cNvGrpSpPr>
            <a:grpSpLocks/>
          </p:cNvGrpSpPr>
          <p:nvPr/>
        </p:nvGrpSpPr>
        <p:grpSpPr bwMode="auto">
          <a:xfrm>
            <a:off x="2451100" y="3186117"/>
            <a:ext cx="2133600" cy="962026"/>
            <a:chOff x="1413" y="2007"/>
            <a:chExt cx="1456" cy="606"/>
          </a:xfrm>
        </p:grpSpPr>
        <p:grpSp>
          <p:nvGrpSpPr>
            <p:cNvPr id="160786" name="Group 18">
              <a:extLst>
                <a:ext uri="{FF2B5EF4-FFF2-40B4-BE49-F238E27FC236}">
                  <a16:creationId xmlns:a16="http://schemas.microsoft.com/office/drawing/2014/main" id="{37E03910-A4BC-488C-9EC5-9D2B18B20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3" y="2007"/>
              <a:ext cx="718" cy="597"/>
              <a:chOff x="1102" y="2171"/>
              <a:chExt cx="718" cy="597"/>
            </a:xfrm>
          </p:grpSpPr>
          <p:sp>
            <p:nvSpPr>
              <p:cNvPr id="160787" name="Text Box 19">
                <a:extLst>
                  <a:ext uri="{FF2B5EF4-FFF2-40B4-BE49-F238E27FC236}">
                    <a16:creationId xmlns:a16="http://schemas.microsoft.com/office/drawing/2014/main" id="{35A7B40C-AB33-4F5A-A207-4515D11EA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2171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788" name="Text Box 20">
                <a:extLst>
                  <a:ext uri="{FF2B5EF4-FFF2-40B4-BE49-F238E27FC236}">
                    <a16:creationId xmlns:a16="http://schemas.microsoft.com/office/drawing/2014/main" id="{34F55584-868E-4DBC-8939-97A53BE54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2378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789" name="Text Box 21">
                <a:extLst>
                  <a:ext uri="{FF2B5EF4-FFF2-40B4-BE49-F238E27FC236}">
                    <a16:creationId xmlns:a16="http://schemas.microsoft.com/office/drawing/2014/main" id="{CDF5DF6F-F847-4A94-9B06-43010922F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1" y="2382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790" name="Text Box 22">
                <a:extLst>
                  <a:ext uri="{FF2B5EF4-FFF2-40B4-BE49-F238E27FC236}">
                    <a16:creationId xmlns:a16="http://schemas.microsoft.com/office/drawing/2014/main" id="{58B4C0D8-E760-474C-B615-5E2DD5494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2" y="2570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791" name="Text Box 23">
                <a:extLst>
                  <a:ext uri="{FF2B5EF4-FFF2-40B4-BE49-F238E27FC236}">
                    <a16:creationId xmlns:a16="http://schemas.microsoft.com/office/drawing/2014/main" id="{A2E60E39-9306-4DBF-9CF8-462CB4FD03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2" y="2574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60792" name="Line 24">
                <a:extLst>
                  <a:ext uri="{FF2B5EF4-FFF2-40B4-BE49-F238E27FC236}">
                    <a16:creationId xmlns:a16="http://schemas.microsoft.com/office/drawing/2014/main" id="{A514DEF4-6FD5-4C4E-B31B-6BCEFBE4C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7" y="232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793" name="Line 25">
                <a:extLst>
                  <a:ext uri="{FF2B5EF4-FFF2-40B4-BE49-F238E27FC236}">
                    <a16:creationId xmlns:a16="http://schemas.microsoft.com/office/drawing/2014/main" id="{7EC7383B-602F-4146-B6CE-233A80E5D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7" y="2529"/>
                <a:ext cx="28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794" name="Line 26">
                <a:extLst>
                  <a:ext uri="{FF2B5EF4-FFF2-40B4-BE49-F238E27FC236}">
                    <a16:creationId xmlns:a16="http://schemas.microsoft.com/office/drawing/2014/main" id="{A5E02928-03A9-4DF9-9267-318D1E8A2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4" y="2319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795" name="Line 27">
                <a:extLst>
                  <a:ext uri="{FF2B5EF4-FFF2-40B4-BE49-F238E27FC236}">
                    <a16:creationId xmlns:a16="http://schemas.microsoft.com/office/drawing/2014/main" id="{4E007FAC-2698-4B73-A95D-A72D5760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3" y="2524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796" name="Line 28">
                <a:extLst>
                  <a:ext uri="{FF2B5EF4-FFF2-40B4-BE49-F238E27FC236}">
                    <a16:creationId xmlns:a16="http://schemas.microsoft.com/office/drawing/2014/main" id="{B857EC57-2C37-434B-B051-4BB4CDBF4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1" y="2533"/>
                <a:ext cx="55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797" name="Text Box 29">
                <a:extLst>
                  <a:ext uri="{FF2B5EF4-FFF2-40B4-BE49-F238E27FC236}">
                    <a16:creationId xmlns:a16="http://schemas.microsoft.com/office/drawing/2014/main" id="{A1C97786-4F27-4B70-B99B-0A15EB429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9" y="2570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798" name="Oval 30">
                <a:extLst>
                  <a:ext uri="{FF2B5EF4-FFF2-40B4-BE49-F238E27FC236}">
                    <a16:creationId xmlns:a16="http://schemas.microsoft.com/office/drawing/2014/main" id="{A6770B45-A232-4C2E-851A-0716EDF40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" y="2609"/>
                <a:ext cx="11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0799" name="Line 31">
                <a:extLst>
                  <a:ext uri="{FF2B5EF4-FFF2-40B4-BE49-F238E27FC236}">
                    <a16:creationId xmlns:a16="http://schemas.microsoft.com/office/drawing/2014/main" id="{3D701C15-FEE1-4400-B5A9-0A61A8638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3" y="2532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0800" name="Group 32">
              <a:extLst>
                <a:ext uri="{FF2B5EF4-FFF2-40B4-BE49-F238E27FC236}">
                  <a16:creationId xmlns:a16="http://schemas.microsoft.com/office/drawing/2014/main" id="{A7C2946F-CF2B-44E8-810A-EC2F8AAF1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2011"/>
              <a:ext cx="703" cy="602"/>
              <a:chOff x="1947" y="2130"/>
              <a:chExt cx="703" cy="602"/>
            </a:xfrm>
          </p:grpSpPr>
          <p:sp>
            <p:nvSpPr>
              <p:cNvPr id="160801" name="Text Box 33">
                <a:extLst>
                  <a:ext uri="{FF2B5EF4-FFF2-40B4-BE49-F238E27FC236}">
                    <a16:creationId xmlns:a16="http://schemas.microsoft.com/office/drawing/2014/main" id="{E8AFDFB1-D918-426E-AFDB-802BEDCDAD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2130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02" name="Text Box 34">
                <a:extLst>
                  <a:ext uri="{FF2B5EF4-FFF2-40B4-BE49-F238E27FC236}">
                    <a16:creationId xmlns:a16="http://schemas.microsoft.com/office/drawing/2014/main" id="{E1A614E0-21C3-4033-ADDA-B84D3AADB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6" y="2337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803" name="Text Box 35">
                <a:extLst>
                  <a:ext uri="{FF2B5EF4-FFF2-40B4-BE49-F238E27FC236}">
                    <a16:creationId xmlns:a16="http://schemas.microsoft.com/office/drawing/2014/main" id="{B4227F2A-D18C-4B77-BB1B-6EFAB4E4B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3" y="2341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804" name="Text Box 36">
                <a:extLst>
                  <a:ext uri="{FF2B5EF4-FFF2-40B4-BE49-F238E27FC236}">
                    <a16:creationId xmlns:a16="http://schemas.microsoft.com/office/drawing/2014/main" id="{4D6AF3DC-B4E7-44A2-9B7B-4932A1651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7" y="2537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805" name="Text Box 37">
                <a:extLst>
                  <a:ext uri="{FF2B5EF4-FFF2-40B4-BE49-F238E27FC236}">
                    <a16:creationId xmlns:a16="http://schemas.microsoft.com/office/drawing/2014/main" id="{0FB8DC20-3889-4607-BCA0-8428C8349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7" y="2533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60806" name="Line 38">
                <a:extLst>
                  <a:ext uri="{FF2B5EF4-FFF2-40B4-BE49-F238E27FC236}">
                    <a16:creationId xmlns:a16="http://schemas.microsoft.com/office/drawing/2014/main" id="{8602519A-43B3-4046-809F-EC452671D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2" y="2286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07" name="Line 39">
                <a:extLst>
                  <a:ext uri="{FF2B5EF4-FFF2-40B4-BE49-F238E27FC236}">
                    <a16:creationId xmlns:a16="http://schemas.microsoft.com/office/drawing/2014/main" id="{001B8C17-567E-4FA9-81AB-2A94216BA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83" y="2488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08" name="Line 40">
                <a:extLst>
                  <a:ext uri="{FF2B5EF4-FFF2-40B4-BE49-F238E27FC236}">
                    <a16:creationId xmlns:a16="http://schemas.microsoft.com/office/drawing/2014/main" id="{9FA32825-A56C-424C-BB19-FB8399C59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9" y="2278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09" name="Line 41">
                <a:extLst>
                  <a:ext uri="{FF2B5EF4-FFF2-40B4-BE49-F238E27FC236}">
                    <a16:creationId xmlns:a16="http://schemas.microsoft.com/office/drawing/2014/main" id="{097297EC-17A3-4CD7-868C-DF8CF087A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483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10" name="Line 42">
                <a:extLst>
                  <a:ext uri="{FF2B5EF4-FFF2-40B4-BE49-F238E27FC236}">
                    <a16:creationId xmlns:a16="http://schemas.microsoft.com/office/drawing/2014/main" id="{D25C5A12-7191-4DA6-93BD-11EEC8978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3" y="2492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11" name="Text Box 43">
                <a:extLst>
                  <a:ext uri="{FF2B5EF4-FFF2-40B4-BE49-F238E27FC236}">
                    <a16:creationId xmlns:a16="http://schemas.microsoft.com/office/drawing/2014/main" id="{3B53BF49-5839-4A31-A33F-2809EF40D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" y="2538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812" name="Oval 44">
                <a:extLst>
                  <a:ext uri="{FF2B5EF4-FFF2-40B4-BE49-F238E27FC236}">
                    <a16:creationId xmlns:a16="http://schemas.microsoft.com/office/drawing/2014/main" id="{1BDE4FC7-857D-4353-ABF9-02CF2128F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2568"/>
                <a:ext cx="11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0813" name="Line 45">
                <a:extLst>
                  <a:ext uri="{FF2B5EF4-FFF2-40B4-BE49-F238E27FC236}">
                    <a16:creationId xmlns:a16="http://schemas.microsoft.com/office/drawing/2014/main" id="{021025C0-C581-470F-B5DC-FB21D9D4E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8" y="2491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60814" name="Group 46">
            <a:extLst>
              <a:ext uri="{FF2B5EF4-FFF2-40B4-BE49-F238E27FC236}">
                <a16:creationId xmlns:a16="http://schemas.microsoft.com/office/drawing/2014/main" id="{77605DB5-462D-436F-B1F4-1F8A3B11E400}"/>
              </a:ext>
            </a:extLst>
          </p:cNvPr>
          <p:cNvGrpSpPr>
            <a:grpSpLocks/>
          </p:cNvGrpSpPr>
          <p:nvPr/>
        </p:nvGrpSpPr>
        <p:grpSpPr bwMode="auto">
          <a:xfrm>
            <a:off x="5773738" y="3187700"/>
            <a:ext cx="3488337" cy="996950"/>
            <a:chOff x="3333" y="1989"/>
            <a:chExt cx="2381" cy="628"/>
          </a:xfrm>
        </p:grpSpPr>
        <p:grpSp>
          <p:nvGrpSpPr>
            <p:cNvPr id="160815" name="Group 47">
              <a:extLst>
                <a:ext uri="{FF2B5EF4-FFF2-40B4-BE49-F238E27FC236}">
                  <a16:creationId xmlns:a16="http://schemas.microsoft.com/office/drawing/2014/main" id="{64F4C702-34BC-4658-85CF-8848B078C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3" y="2008"/>
              <a:ext cx="768" cy="606"/>
              <a:chOff x="2784" y="2135"/>
              <a:chExt cx="768" cy="606"/>
            </a:xfrm>
          </p:grpSpPr>
          <p:sp>
            <p:nvSpPr>
              <p:cNvPr id="160816" name="Text Box 48">
                <a:extLst>
                  <a:ext uri="{FF2B5EF4-FFF2-40B4-BE49-F238E27FC236}">
                    <a16:creationId xmlns:a16="http://schemas.microsoft.com/office/drawing/2014/main" id="{D262F47A-B426-4B4F-A695-27EDEB898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8" y="2538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60817" name="Text Box 49">
                <a:extLst>
                  <a:ext uri="{FF2B5EF4-FFF2-40B4-BE49-F238E27FC236}">
                    <a16:creationId xmlns:a16="http://schemas.microsoft.com/office/drawing/2014/main" id="{60618EAB-2CE7-4905-B772-DBD6D42C0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4" y="2135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18" name="Text Box 50">
                <a:extLst>
                  <a:ext uri="{FF2B5EF4-FFF2-40B4-BE49-F238E27FC236}">
                    <a16:creationId xmlns:a16="http://schemas.microsoft.com/office/drawing/2014/main" id="{393AD26F-E84C-4347-BF6B-6B35FF2AC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2342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819" name="Text Box 51">
                <a:extLst>
                  <a:ext uri="{FF2B5EF4-FFF2-40B4-BE49-F238E27FC236}">
                    <a16:creationId xmlns:a16="http://schemas.microsoft.com/office/drawing/2014/main" id="{9DAEF0B2-773F-421F-9047-5BB8A90C4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0" y="2346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820" name="Text Box 52">
                <a:extLst>
                  <a:ext uri="{FF2B5EF4-FFF2-40B4-BE49-F238E27FC236}">
                    <a16:creationId xmlns:a16="http://schemas.microsoft.com/office/drawing/2014/main" id="{5E3581E1-27F6-418E-9E8E-D808C7B95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543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821" name="Text Box 53">
                <a:extLst>
                  <a:ext uri="{FF2B5EF4-FFF2-40B4-BE49-F238E27FC236}">
                    <a16:creationId xmlns:a16="http://schemas.microsoft.com/office/drawing/2014/main" id="{7B725AF9-F02F-4857-B207-EB49D678B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547"/>
                <a:ext cx="33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60822" name="Line 54">
                <a:extLst>
                  <a:ext uri="{FF2B5EF4-FFF2-40B4-BE49-F238E27FC236}">
                    <a16:creationId xmlns:a16="http://schemas.microsoft.com/office/drawing/2014/main" id="{27FA567E-F781-4FE0-B262-F970AB846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39" y="2291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23" name="Line 55">
                <a:extLst>
                  <a:ext uri="{FF2B5EF4-FFF2-40B4-BE49-F238E27FC236}">
                    <a16:creationId xmlns:a16="http://schemas.microsoft.com/office/drawing/2014/main" id="{9C628E10-F0B7-43F6-8DEF-CC5F86299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0" y="2493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24" name="Line 56">
                <a:extLst>
                  <a:ext uri="{FF2B5EF4-FFF2-40B4-BE49-F238E27FC236}">
                    <a16:creationId xmlns:a16="http://schemas.microsoft.com/office/drawing/2014/main" id="{BD56D732-C7FD-4B4D-A847-2394B6F1B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6" y="2283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25" name="Line 57">
                <a:extLst>
                  <a:ext uri="{FF2B5EF4-FFF2-40B4-BE49-F238E27FC236}">
                    <a16:creationId xmlns:a16="http://schemas.microsoft.com/office/drawing/2014/main" id="{D663210A-0F93-4673-85CD-34D0F776F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2488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26" name="Line 58">
                <a:extLst>
                  <a:ext uri="{FF2B5EF4-FFF2-40B4-BE49-F238E27FC236}">
                    <a16:creationId xmlns:a16="http://schemas.microsoft.com/office/drawing/2014/main" id="{4F33ABD0-D8D2-4A98-8074-35B89075A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80" y="2497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27" name="Text Box 59">
                <a:extLst>
                  <a:ext uri="{FF2B5EF4-FFF2-40B4-BE49-F238E27FC236}">
                    <a16:creationId xmlns:a16="http://schemas.microsoft.com/office/drawing/2014/main" id="{3AAE3630-CC91-44E9-978F-996CACF1F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2" y="2543"/>
                <a:ext cx="33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828" name="Line 60">
                <a:extLst>
                  <a:ext uri="{FF2B5EF4-FFF2-40B4-BE49-F238E27FC236}">
                    <a16:creationId xmlns:a16="http://schemas.microsoft.com/office/drawing/2014/main" id="{A4C3AF44-FC17-4E00-BEE6-4FFA7A38E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5" y="2496"/>
                <a:ext cx="64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0829" name="Group 61">
              <a:extLst>
                <a:ext uri="{FF2B5EF4-FFF2-40B4-BE49-F238E27FC236}">
                  <a16:creationId xmlns:a16="http://schemas.microsoft.com/office/drawing/2014/main" id="{B87470D5-FCD8-4E44-A553-EB32061D0F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2011"/>
              <a:ext cx="836" cy="606"/>
              <a:chOff x="3648" y="2112"/>
              <a:chExt cx="836" cy="606"/>
            </a:xfrm>
          </p:grpSpPr>
          <p:sp>
            <p:nvSpPr>
              <p:cNvPr id="160830" name="Text Box 62">
                <a:extLst>
                  <a:ext uri="{FF2B5EF4-FFF2-40B4-BE49-F238E27FC236}">
                    <a16:creationId xmlns:a16="http://schemas.microsoft.com/office/drawing/2014/main" id="{A42F3F8E-5942-43F3-B160-FE3CFE929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2" y="2515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831" name="Text Box 63">
                <a:extLst>
                  <a:ext uri="{FF2B5EF4-FFF2-40B4-BE49-F238E27FC236}">
                    <a16:creationId xmlns:a16="http://schemas.microsoft.com/office/drawing/2014/main" id="{D557E871-BE7C-4170-9389-A1A29533E7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8" y="2112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32" name="Text Box 64">
                <a:extLst>
                  <a:ext uri="{FF2B5EF4-FFF2-40B4-BE49-F238E27FC236}">
                    <a16:creationId xmlns:a16="http://schemas.microsoft.com/office/drawing/2014/main" id="{91B0D6A5-4A36-458A-89B0-28F19BA62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" y="2319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833" name="Text Box 65">
                <a:extLst>
                  <a:ext uri="{FF2B5EF4-FFF2-40B4-BE49-F238E27FC236}">
                    <a16:creationId xmlns:a16="http://schemas.microsoft.com/office/drawing/2014/main" id="{926D6613-D2E6-4228-90B1-3982640A8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4" y="2323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60834" name="Text Box 66">
                <a:extLst>
                  <a:ext uri="{FF2B5EF4-FFF2-40B4-BE49-F238E27FC236}">
                    <a16:creationId xmlns:a16="http://schemas.microsoft.com/office/drawing/2014/main" id="{0C8032E3-8B0C-48B3-B23C-EFBA71479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2520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835" name="Text Box 67">
                <a:extLst>
                  <a:ext uri="{FF2B5EF4-FFF2-40B4-BE49-F238E27FC236}">
                    <a16:creationId xmlns:a16="http://schemas.microsoft.com/office/drawing/2014/main" id="{CAEB607B-6B4B-464D-98F9-4F65999AD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8" y="2524"/>
                <a:ext cx="33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60836" name="Line 68">
                <a:extLst>
                  <a:ext uri="{FF2B5EF4-FFF2-40B4-BE49-F238E27FC236}">
                    <a16:creationId xmlns:a16="http://schemas.microsoft.com/office/drawing/2014/main" id="{6215C60B-61A1-49F0-883B-9DCA0C13E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3" y="2268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7" name="Line 69">
                <a:extLst>
                  <a:ext uri="{FF2B5EF4-FFF2-40B4-BE49-F238E27FC236}">
                    <a16:creationId xmlns:a16="http://schemas.microsoft.com/office/drawing/2014/main" id="{E3BF7018-8CC7-42D8-B78F-CFC3021F0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4" y="2470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8" name="Line 70">
                <a:extLst>
                  <a:ext uri="{FF2B5EF4-FFF2-40B4-BE49-F238E27FC236}">
                    <a16:creationId xmlns:a16="http://schemas.microsoft.com/office/drawing/2014/main" id="{1CDEF2CC-7D64-4F78-ADBE-7FBBA623F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2260"/>
                <a:ext cx="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39" name="Line 71">
                <a:extLst>
                  <a:ext uri="{FF2B5EF4-FFF2-40B4-BE49-F238E27FC236}">
                    <a16:creationId xmlns:a16="http://schemas.microsoft.com/office/drawing/2014/main" id="{461A7A53-350F-40D7-B070-98E25B0A2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9" y="2465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40" name="Line 72">
                <a:extLst>
                  <a:ext uri="{FF2B5EF4-FFF2-40B4-BE49-F238E27FC236}">
                    <a16:creationId xmlns:a16="http://schemas.microsoft.com/office/drawing/2014/main" id="{2CD9087C-F6C0-4226-80CB-F08134870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44" y="2474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41" name="Text Box 73">
                <a:extLst>
                  <a:ext uri="{FF2B5EF4-FFF2-40B4-BE49-F238E27FC236}">
                    <a16:creationId xmlns:a16="http://schemas.microsoft.com/office/drawing/2014/main" id="{D640E342-DC98-44E9-B2B2-696C883FB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" y="2520"/>
                <a:ext cx="33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842" name="Line 74">
                <a:extLst>
                  <a:ext uri="{FF2B5EF4-FFF2-40B4-BE49-F238E27FC236}">
                    <a16:creationId xmlns:a16="http://schemas.microsoft.com/office/drawing/2014/main" id="{AA5ADCFD-A89E-4F29-A1AD-CCF6BF5E0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9" y="2473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0843" name="Group 75">
              <a:extLst>
                <a:ext uri="{FF2B5EF4-FFF2-40B4-BE49-F238E27FC236}">
                  <a16:creationId xmlns:a16="http://schemas.microsoft.com/office/drawing/2014/main" id="{EC2213D2-271B-4890-98B9-67236DB66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8" y="1989"/>
              <a:ext cx="836" cy="606"/>
              <a:chOff x="4567" y="2144"/>
              <a:chExt cx="836" cy="606"/>
            </a:xfrm>
          </p:grpSpPr>
          <p:sp>
            <p:nvSpPr>
              <p:cNvPr id="160844" name="Text Box 76">
                <a:extLst>
                  <a:ext uri="{FF2B5EF4-FFF2-40B4-BE49-F238E27FC236}">
                    <a16:creationId xmlns:a16="http://schemas.microsoft.com/office/drawing/2014/main" id="{503DD887-55C5-4EA3-8655-0CBEE6502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1" y="2547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845" name="Text Box 77">
                <a:extLst>
                  <a:ext uri="{FF2B5EF4-FFF2-40B4-BE49-F238E27FC236}">
                    <a16:creationId xmlns:a16="http://schemas.microsoft.com/office/drawing/2014/main" id="{1826D073-B43F-4FB7-89CE-5E7ECF96A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7" y="2144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60846" name="Text Box 78">
                <a:extLst>
                  <a:ext uri="{FF2B5EF4-FFF2-40B4-BE49-F238E27FC236}">
                    <a16:creationId xmlns:a16="http://schemas.microsoft.com/office/drawing/2014/main" id="{81D69142-A6A1-4547-8B09-2BC51495E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6" y="2351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847" name="Text Box 79">
                <a:extLst>
                  <a:ext uri="{FF2B5EF4-FFF2-40B4-BE49-F238E27FC236}">
                    <a16:creationId xmlns:a16="http://schemas.microsoft.com/office/drawing/2014/main" id="{EF1E2117-903A-4827-A023-2D391E7EF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2355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48" name="Text Box 80">
                <a:extLst>
                  <a:ext uri="{FF2B5EF4-FFF2-40B4-BE49-F238E27FC236}">
                    <a16:creationId xmlns:a16="http://schemas.microsoft.com/office/drawing/2014/main" id="{72E077A7-F53D-4C23-BEB5-9A7ADE219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7" y="2552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849" name="Text Box 81">
                <a:extLst>
                  <a:ext uri="{FF2B5EF4-FFF2-40B4-BE49-F238E27FC236}">
                    <a16:creationId xmlns:a16="http://schemas.microsoft.com/office/drawing/2014/main" id="{8CE68B20-3AD8-4BFD-A1B3-72580107A3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7" y="2556"/>
                <a:ext cx="33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60850" name="Line 82">
                <a:extLst>
                  <a:ext uri="{FF2B5EF4-FFF2-40B4-BE49-F238E27FC236}">
                    <a16:creationId xmlns:a16="http://schemas.microsoft.com/office/drawing/2014/main" id="{CDAA892E-C52B-4BB8-BBDF-EF93270FC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22" y="2300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51" name="Line 83">
                <a:extLst>
                  <a:ext uri="{FF2B5EF4-FFF2-40B4-BE49-F238E27FC236}">
                    <a16:creationId xmlns:a16="http://schemas.microsoft.com/office/drawing/2014/main" id="{9537F234-3AF6-4E37-89D3-683E8EC25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3" y="2502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52" name="Line 84">
                <a:extLst>
                  <a:ext uri="{FF2B5EF4-FFF2-40B4-BE49-F238E27FC236}">
                    <a16:creationId xmlns:a16="http://schemas.microsoft.com/office/drawing/2014/main" id="{8BEF62D8-1198-4014-ACBB-E5BBC4912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9" y="2292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53" name="Line 85">
                <a:extLst>
                  <a:ext uri="{FF2B5EF4-FFF2-40B4-BE49-F238E27FC236}">
                    <a16:creationId xmlns:a16="http://schemas.microsoft.com/office/drawing/2014/main" id="{16CDB09D-EB6A-4CEF-92CC-C15844805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8" y="2497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54" name="Line 86">
                <a:extLst>
                  <a:ext uri="{FF2B5EF4-FFF2-40B4-BE49-F238E27FC236}">
                    <a16:creationId xmlns:a16="http://schemas.microsoft.com/office/drawing/2014/main" id="{C993E29F-7682-41FB-956D-C7809A665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63" y="2506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55" name="Text Box 87">
                <a:extLst>
                  <a:ext uri="{FF2B5EF4-FFF2-40B4-BE49-F238E27FC236}">
                    <a16:creationId xmlns:a16="http://schemas.microsoft.com/office/drawing/2014/main" id="{60945165-5C6F-4CF0-92F0-76FF115CA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5" y="2552"/>
                <a:ext cx="33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856" name="Line 88">
                <a:extLst>
                  <a:ext uri="{FF2B5EF4-FFF2-40B4-BE49-F238E27FC236}">
                    <a16:creationId xmlns:a16="http://schemas.microsoft.com/office/drawing/2014/main" id="{523E5096-607F-41DF-9926-B84191A98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8" y="2505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160857" name="Group 89">
            <a:extLst>
              <a:ext uri="{FF2B5EF4-FFF2-40B4-BE49-F238E27FC236}">
                <a16:creationId xmlns:a16="http://schemas.microsoft.com/office/drawing/2014/main" id="{1F56762E-81B2-4FEA-B8B7-E432969B3447}"/>
              </a:ext>
            </a:extLst>
          </p:cNvPr>
          <p:cNvGrpSpPr>
            <a:grpSpLocks/>
          </p:cNvGrpSpPr>
          <p:nvPr/>
        </p:nvGrpSpPr>
        <p:grpSpPr bwMode="auto">
          <a:xfrm>
            <a:off x="1704975" y="4819651"/>
            <a:ext cx="3340728" cy="976313"/>
            <a:chOff x="302" y="2844"/>
            <a:chExt cx="2279" cy="615"/>
          </a:xfrm>
        </p:grpSpPr>
        <p:grpSp>
          <p:nvGrpSpPr>
            <p:cNvPr id="160858" name="Group 90">
              <a:extLst>
                <a:ext uri="{FF2B5EF4-FFF2-40B4-BE49-F238E27FC236}">
                  <a16:creationId xmlns:a16="http://schemas.microsoft.com/office/drawing/2014/main" id="{70232701-ED40-4DAA-A67F-6E3E3EF65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" y="2866"/>
              <a:ext cx="836" cy="593"/>
              <a:chOff x="302" y="2866"/>
              <a:chExt cx="836" cy="593"/>
            </a:xfrm>
          </p:grpSpPr>
          <p:sp>
            <p:nvSpPr>
              <p:cNvPr id="160859" name="Text Box 91">
                <a:extLst>
                  <a:ext uri="{FF2B5EF4-FFF2-40B4-BE49-F238E27FC236}">
                    <a16:creationId xmlns:a16="http://schemas.microsoft.com/office/drawing/2014/main" id="{8672BF4D-E728-45FA-892E-4071E79B37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" y="3060"/>
                <a:ext cx="25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860" name="Text Box 92">
                <a:extLst>
                  <a:ext uri="{FF2B5EF4-FFF2-40B4-BE49-F238E27FC236}">
                    <a16:creationId xmlns:a16="http://schemas.microsoft.com/office/drawing/2014/main" id="{7BB2DB67-913C-463D-B97C-1FD9DF3F2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" y="3064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61" name="Text Box 93">
                <a:extLst>
                  <a:ext uri="{FF2B5EF4-FFF2-40B4-BE49-F238E27FC236}">
                    <a16:creationId xmlns:a16="http://schemas.microsoft.com/office/drawing/2014/main" id="{FF73B6DA-93CE-4EED-A2F4-1898C0070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" y="3261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862" name="Text Box 94">
                <a:extLst>
                  <a:ext uri="{FF2B5EF4-FFF2-40B4-BE49-F238E27FC236}">
                    <a16:creationId xmlns:a16="http://schemas.microsoft.com/office/drawing/2014/main" id="{9F9E3E56-79C6-41D6-93D5-973C727AC4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" y="3265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60863" name="Line 95">
                <a:extLst>
                  <a:ext uri="{FF2B5EF4-FFF2-40B4-BE49-F238E27FC236}">
                    <a16:creationId xmlns:a16="http://schemas.microsoft.com/office/drawing/2014/main" id="{B1B01FDB-F79A-40D6-89BF-1B30FFFA1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3009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64" name="Line 96">
                <a:extLst>
                  <a:ext uri="{FF2B5EF4-FFF2-40B4-BE49-F238E27FC236}">
                    <a16:creationId xmlns:a16="http://schemas.microsoft.com/office/drawing/2014/main" id="{81A50081-585E-49E5-A408-9A9877EC7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" y="3211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65" name="Line 97">
                <a:extLst>
                  <a:ext uri="{FF2B5EF4-FFF2-40B4-BE49-F238E27FC236}">
                    <a16:creationId xmlns:a16="http://schemas.microsoft.com/office/drawing/2014/main" id="{090BEDE5-B3C3-4606-8AAC-3B9305869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4" y="3001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66" name="Line 98">
                <a:extLst>
                  <a:ext uri="{FF2B5EF4-FFF2-40B4-BE49-F238E27FC236}">
                    <a16:creationId xmlns:a16="http://schemas.microsoft.com/office/drawing/2014/main" id="{C77445B6-034F-4AA0-8C7B-3D50A5F81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" y="3206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67" name="Line 99">
                <a:extLst>
                  <a:ext uri="{FF2B5EF4-FFF2-40B4-BE49-F238E27FC236}">
                    <a16:creationId xmlns:a16="http://schemas.microsoft.com/office/drawing/2014/main" id="{AC292FF3-A543-44C3-9C31-4FB475F6D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8" y="3215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68" name="Text Box 100">
                <a:extLst>
                  <a:ext uri="{FF2B5EF4-FFF2-40B4-BE49-F238E27FC236}">
                    <a16:creationId xmlns:a16="http://schemas.microsoft.com/office/drawing/2014/main" id="{F0A46C3C-539F-4356-A3AA-7F4DDA734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" y="3261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869" name="Line 101">
                <a:extLst>
                  <a:ext uri="{FF2B5EF4-FFF2-40B4-BE49-F238E27FC236}">
                    <a16:creationId xmlns:a16="http://schemas.microsoft.com/office/drawing/2014/main" id="{AB9717EF-DB00-498F-A2F1-0E05ECE3B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214"/>
                <a:ext cx="64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70" name="Oval 102">
                <a:extLst>
                  <a:ext uri="{FF2B5EF4-FFF2-40B4-BE49-F238E27FC236}">
                    <a16:creationId xmlns:a16="http://schemas.microsoft.com/office/drawing/2014/main" id="{73EBD24C-57E3-489B-961E-ECD34D28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866"/>
                <a:ext cx="110" cy="1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0871" name="Text Box 103">
                <a:extLst>
                  <a:ext uri="{FF2B5EF4-FFF2-40B4-BE49-F238E27FC236}">
                    <a16:creationId xmlns:a16="http://schemas.microsoft.com/office/drawing/2014/main" id="{717D63B6-AAE3-48D5-AA57-C19F05250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" y="3265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872" name="Freeform 104">
                <a:extLst>
                  <a:ext uri="{FF2B5EF4-FFF2-40B4-BE49-F238E27FC236}">
                    <a16:creationId xmlns:a16="http://schemas.microsoft.com/office/drawing/2014/main" id="{780B98A5-403A-44C0-BEDD-5A64D3815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" y="2926"/>
                <a:ext cx="363" cy="375"/>
              </a:xfrm>
              <a:custGeom>
                <a:avLst/>
                <a:gdLst>
                  <a:gd name="T0" fmla="*/ 256 w 317"/>
                  <a:gd name="T1" fmla="*/ 375 h 375"/>
                  <a:gd name="T2" fmla="*/ 274 w 317"/>
                  <a:gd name="T3" fmla="*/ 137 h 375"/>
                  <a:gd name="T4" fmla="*/ 0 w 317"/>
                  <a:gd name="T5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7" h="375">
                    <a:moveTo>
                      <a:pt x="256" y="375"/>
                    </a:moveTo>
                    <a:cubicBezTo>
                      <a:pt x="286" y="287"/>
                      <a:pt x="317" y="199"/>
                      <a:pt x="274" y="137"/>
                    </a:cubicBezTo>
                    <a:cubicBezTo>
                      <a:pt x="231" y="75"/>
                      <a:pt x="115" y="37"/>
                      <a:pt x="0" y="0"/>
                    </a:cubicBez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sysDot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60873" name="Group 105">
              <a:extLst>
                <a:ext uri="{FF2B5EF4-FFF2-40B4-BE49-F238E27FC236}">
                  <a16:creationId xmlns:a16="http://schemas.microsoft.com/office/drawing/2014/main" id="{02C96985-86C2-44EE-A694-D6D713968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" y="2844"/>
              <a:ext cx="687" cy="611"/>
              <a:chOff x="1175" y="2844"/>
              <a:chExt cx="687" cy="611"/>
            </a:xfrm>
          </p:grpSpPr>
          <p:sp>
            <p:nvSpPr>
              <p:cNvPr id="160874" name="Text Box 106">
                <a:extLst>
                  <a:ext uri="{FF2B5EF4-FFF2-40B4-BE49-F238E27FC236}">
                    <a16:creationId xmlns:a16="http://schemas.microsoft.com/office/drawing/2014/main" id="{BFFA4F42-202F-44B9-92BA-882FD623A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4" y="3056"/>
                <a:ext cx="25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875" name="Text Box 107">
                <a:extLst>
                  <a:ext uri="{FF2B5EF4-FFF2-40B4-BE49-F238E27FC236}">
                    <a16:creationId xmlns:a16="http://schemas.microsoft.com/office/drawing/2014/main" id="{260D1995-454F-4573-BE84-F2EADFDBD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1" y="3060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876" name="Text Box 108">
                <a:extLst>
                  <a:ext uri="{FF2B5EF4-FFF2-40B4-BE49-F238E27FC236}">
                    <a16:creationId xmlns:a16="http://schemas.microsoft.com/office/drawing/2014/main" id="{45950CE5-AF8F-4733-8FC9-78DE2E4A6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5" y="3257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877" name="Text Box 109">
                <a:extLst>
                  <a:ext uri="{FF2B5EF4-FFF2-40B4-BE49-F238E27FC236}">
                    <a16:creationId xmlns:a16="http://schemas.microsoft.com/office/drawing/2014/main" id="{5289023F-94A6-498A-BF03-9DDB6DB05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5" y="3261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60878" name="Line 110">
                <a:extLst>
                  <a:ext uri="{FF2B5EF4-FFF2-40B4-BE49-F238E27FC236}">
                    <a16:creationId xmlns:a16="http://schemas.microsoft.com/office/drawing/2014/main" id="{0BF389E1-E33A-4604-B0FD-AACFC775D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0" y="3005"/>
                <a:ext cx="55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79" name="Line 111">
                <a:extLst>
                  <a:ext uri="{FF2B5EF4-FFF2-40B4-BE49-F238E27FC236}">
                    <a16:creationId xmlns:a16="http://schemas.microsoft.com/office/drawing/2014/main" id="{176BF5CA-576A-4012-A702-D63C2E631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1" y="3207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80" name="Line 112">
                <a:extLst>
                  <a:ext uri="{FF2B5EF4-FFF2-40B4-BE49-F238E27FC236}">
                    <a16:creationId xmlns:a16="http://schemas.microsoft.com/office/drawing/2014/main" id="{DC383CC2-291D-4CB6-A162-9006837CB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7" y="2997"/>
                <a:ext cx="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81" name="Line 113">
                <a:extLst>
                  <a:ext uri="{FF2B5EF4-FFF2-40B4-BE49-F238E27FC236}">
                    <a16:creationId xmlns:a16="http://schemas.microsoft.com/office/drawing/2014/main" id="{496E3152-3229-46CD-AE93-B5EC7FB65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6" y="3202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82" name="Line 114">
                <a:extLst>
                  <a:ext uri="{FF2B5EF4-FFF2-40B4-BE49-F238E27FC236}">
                    <a16:creationId xmlns:a16="http://schemas.microsoft.com/office/drawing/2014/main" id="{CFBEF228-EB5F-48E6-89A5-D243C90C3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1" y="3211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83" name="Text Box 115">
                <a:extLst>
                  <a:ext uri="{FF2B5EF4-FFF2-40B4-BE49-F238E27FC236}">
                    <a16:creationId xmlns:a16="http://schemas.microsoft.com/office/drawing/2014/main" id="{D83101FA-9BCA-4FA2-A54C-D98D3E461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3" y="3257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884" name="Text Box 116">
                <a:extLst>
                  <a:ext uri="{FF2B5EF4-FFF2-40B4-BE49-F238E27FC236}">
                    <a16:creationId xmlns:a16="http://schemas.microsoft.com/office/drawing/2014/main" id="{976E3479-22DD-4D83-91E0-1AC2AB014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2" y="2844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</p:grpSp>
        <p:grpSp>
          <p:nvGrpSpPr>
            <p:cNvPr id="160885" name="Group 117">
              <a:extLst>
                <a:ext uri="{FF2B5EF4-FFF2-40B4-BE49-F238E27FC236}">
                  <a16:creationId xmlns:a16="http://schemas.microsoft.com/office/drawing/2014/main" id="{A57F757E-B0F0-4D6C-8066-11C0043EC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3" y="2848"/>
              <a:ext cx="688" cy="611"/>
              <a:chOff x="2030" y="2867"/>
              <a:chExt cx="688" cy="611"/>
            </a:xfrm>
          </p:grpSpPr>
          <p:sp>
            <p:nvSpPr>
              <p:cNvPr id="160886" name="Text Box 118">
                <a:extLst>
                  <a:ext uri="{FF2B5EF4-FFF2-40B4-BE49-F238E27FC236}">
                    <a16:creationId xmlns:a16="http://schemas.microsoft.com/office/drawing/2014/main" id="{E36B4136-1CF7-4944-A02E-010E26E79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9" y="3079"/>
                <a:ext cx="25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887" name="Text Box 119">
                <a:extLst>
                  <a:ext uri="{FF2B5EF4-FFF2-40B4-BE49-F238E27FC236}">
                    <a16:creationId xmlns:a16="http://schemas.microsoft.com/office/drawing/2014/main" id="{00965F5B-F479-43E7-8921-FFF724269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6" y="3083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888" name="Text Box 120">
                <a:extLst>
                  <a:ext uri="{FF2B5EF4-FFF2-40B4-BE49-F238E27FC236}">
                    <a16:creationId xmlns:a16="http://schemas.microsoft.com/office/drawing/2014/main" id="{ACAC580B-FDB2-48DB-B82A-B1F39ACB63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0" y="3280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889" name="Text Box 121">
                <a:extLst>
                  <a:ext uri="{FF2B5EF4-FFF2-40B4-BE49-F238E27FC236}">
                    <a16:creationId xmlns:a16="http://schemas.microsoft.com/office/drawing/2014/main" id="{DE587615-6322-44C2-9AFE-0DE2E90CC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0" y="3284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100</a:t>
                </a:r>
              </a:p>
            </p:txBody>
          </p:sp>
          <p:sp>
            <p:nvSpPr>
              <p:cNvPr id="160890" name="Line 122">
                <a:extLst>
                  <a:ext uri="{FF2B5EF4-FFF2-40B4-BE49-F238E27FC236}">
                    <a16:creationId xmlns:a16="http://schemas.microsoft.com/office/drawing/2014/main" id="{8C66FECB-26D9-4E65-8A9B-D2F3FEDEE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5" y="3028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91" name="Line 123">
                <a:extLst>
                  <a:ext uri="{FF2B5EF4-FFF2-40B4-BE49-F238E27FC236}">
                    <a16:creationId xmlns:a16="http://schemas.microsoft.com/office/drawing/2014/main" id="{91D8C492-79E1-49B8-A2B0-11A20E5B0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6" y="3230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92" name="Line 124">
                <a:extLst>
                  <a:ext uri="{FF2B5EF4-FFF2-40B4-BE49-F238E27FC236}">
                    <a16:creationId xmlns:a16="http://schemas.microsoft.com/office/drawing/2014/main" id="{BA79C360-39B6-41DF-B319-89A703239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2" y="3020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93" name="Line 125">
                <a:extLst>
                  <a:ext uri="{FF2B5EF4-FFF2-40B4-BE49-F238E27FC236}">
                    <a16:creationId xmlns:a16="http://schemas.microsoft.com/office/drawing/2014/main" id="{3A41F48D-F3B7-41D2-B5FC-EE3564AF2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1" y="3225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94" name="Line 126">
                <a:extLst>
                  <a:ext uri="{FF2B5EF4-FFF2-40B4-BE49-F238E27FC236}">
                    <a16:creationId xmlns:a16="http://schemas.microsoft.com/office/drawing/2014/main" id="{32556858-B53E-4323-ADC0-EC0AAAFBC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6" y="3234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895" name="Text Box 127">
                <a:extLst>
                  <a:ext uri="{FF2B5EF4-FFF2-40B4-BE49-F238E27FC236}">
                    <a16:creationId xmlns:a16="http://schemas.microsoft.com/office/drawing/2014/main" id="{6F6198EB-56C2-4967-8FCB-7E383BAF9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" y="3280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896" name="Text Box 128">
                <a:extLst>
                  <a:ext uri="{FF2B5EF4-FFF2-40B4-BE49-F238E27FC236}">
                    <a16:creationId xmlns:a16="http://schemas.microsoft.com/office/drawing/2014/main" id="{7C7CB5A3-707E-4405-954F-930D6ECDD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4" y="2867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</p:grpSp>
      </p:grpSp>
      <p:grpSp>
        <p:nvGrpSpPr>
          <p:cNvPr id="160897" name="Group 129">
            <a:extLst>
              <a:ext uri="{FF2B5EF4-FFF2-40B4-BE49-F238E27FC236}">
                <a16:creationId xmlns:a16="http://schemas.microsoft.com/office/drawing/2014/main" id="{B99EA257-AD5D-4E5A-BDA9-9313C1F0428D}"/>
              </a:ext>
            </a:extLst>
          </p:cNvPr>
          <p:cNvGrpSpPr>
            <a:grpSpLocks/>
          </p:cNvGrpSpPr>
          <p:nvPr/>
        </p:nvGrpSpPr>
        <p:grpSpPr bwMode="auto">
          <a:xfrm>
            <a:off x="5921375" y="4827588"/>
            <a:ext cx="3139102" cy="976312"/>
            <a:chOff x="325" y="3461"/>
            <a:chExt cx="2142" cy="615"/>
          </a:xfrm>
        </p:grpSpPr>
        <p:grpSp>
          <p:nvGrpSpPr>
            <p:cNvPr id="160898" name="Group 130">
              <a:extLst>
                <a:ext uri="{FF2B5EF4-FFF2-40B4-BE49-F238E27FC236}">
                  <a16:creationId xmlns:a16="http://schemas.microsoft.com/office/drawing/2014/main" id="{B3F8F6B6-D4A8-464B-867C-BCB3A31848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" y="3466"/>
              <a:ext cx="688" cy="607"/>
              <a:chOff x="325" y="3466"/>
              <a:chExt cx="688" cy="607"/>
            </a:xfrm>
          </p:grpSpPr>
          <p:sp>
            <p:nvSpPr>
              <p:cNvPr id="160899" name="Text Box 131">
                <a:extLst>
                  <a:ext uri="{FF2B5EF4-FFF2-40B4-BE49-F238E27FC236}">
                    <a16:creationId xmlns:a16="http://schemas.microsoft.com/office/drawing/2014/main" id="{389F4BC1-F103-41EB-B916-8495E1D9D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" y="3678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900" name="Text Box 132">
                <a:extLst>
                  <a:ext uri="{FF2B5EF4-FFF2-40B4-BE49-F238E27FC236}">
                    <a16:creationId xmlns:a16="http://schemas.microsoft.com/office/drawing/2014/main" id="{E32E7FE0-5DF8-4ED3-AD0E-A9FCA2059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3682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901" name="Text Box 133">
                <a:extLst>
                  <a:ext uri="{FF2B5EF4-FFF2-40B4-BE49-F238E27FC236}">
                    <a16:creationId xmlns:a16="http://schemas.microsoft.com/office/drawing/2014/main" id="{6EACB9B9-A048-40D2-A72F-86B69FE209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" y="3879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902" name="Text Box 134">
                <a:extLst>
                  <a:ext uri="{FF2B5EF4-FFF2-40B4-BE49-F238E27FC236}">
                    <a16:creationId xmlns:a16="http://schemas.microsoft.com/office/drawing/2014/main" id="{163B658D-3F0C-4B84-8447-6173DB236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" y="3874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solidFill>
                      <a:srgbClr val="003399"/>
                    </a:solidFill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60903" name="Line 135">
                <a:extLst>
                  <a:ext uri="{FF2B5EF4-FFF2-40B4-BE49-F238E27FC236}">
                    <a16:creationId xmlns:a16="http://schemas.microsoft.com/office/drawing/2014/main" id="{61557E6E-120B-4FB4-B9EF-F9EA85388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0" y="3627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04" name="Line 136">
                <a:extLst>
                  <a:ext uri="{FF2B5EF4-FFF2-40B4-BE49-F238E27FC236}">
                    <a16:creationId xmlns:a16="http://schemas.microsoft.com/office/drawing/2014/main" id="{E5EED554-C1D6-4FB1-A307-9E564722E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" y="3829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05" name="Line 137">
                <a:extLst>
                  <a:ext uri="{FF2B5EF4-FFF2-40B4-BE49-F238E27FC236}">
                    <a16:creationId xmlns:a16="http://schemas.microsoft.com/office/drawing/2014/main" id="{59A8E691-D223-41FD-9F6A-72CF2A4D3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7" y="3619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06" name="Line 138">
                <a:extLst>
                  <a:ext uri="{FF2B5EF4-FFF2-40B4-BE49-F238E27FC236}">
                    <a16:creationId xmlns:a16="http://schemas.microsoft.com/office/drawing/2014/main" id="{ED88EA94-93C3-47E1-8D7A-66CC3C330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6" y="3824"/>
                <a:ext cx="44" cy="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07" name="Line 139">
                <a:extLst>
                  <a:ext uri="{FF2B5EF4-FFF2-40B4-BE49-F238E27FC236}">
                    <a16:creationId xmlns:a16="http://schemas.microsoft.com/office/drawing/2014/main" id="{2938C7CB-3C69-4146-925F-9D49D0152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" y="3833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08" name="Text Box 140">
                <a:extLst>
                  <a:ext uri="{FF2B5EF4-FFF2-40B4-BE49-F238E27FC236}">
                    <a16:creationId xmlns:a16="http://schemas.microsoft.com/office/drawing/2014/main" id="{EB8F8878-D382-44DC-AD78-D449D4EBA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" y="3879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909" name="Text Box 141">
                <a:extLst>
                  <a:ext uri="{FF2B5EF4-FFF2-40B4-BE49-F238E27FC236}">
                    <a16:creationId xmlns:a16="http://schemas.microsoft.com/office/drawing/2014/main" id="{118A7962-D7F3-4571-8992-A8B84A428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" y="3466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</p:grpSp>
        <p:grpSp>
          <p:nvGrpSpPr>
            <p:cNvPr id="160910" name="Group 142">
              <a:extLst>
                <a:ext uri="{FF2B5EF4-FFF2-40B4-BE49-F238E27FC236}">
                  <a16:creationId xmlns:a16="http://schemas.microsoft.com/office/drawing/2014/main" id="{BCF1E117-8F2C-4EFF-A163-7B8A5AC4F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" y="3461"/>
              <a:ext cx="688" cy="611"/>
              <a:chOff x="1162" y="3479"/>
              <a:chExt cx="688" cy="611"/>
            </a:xfrm>
          </p:grpSpPr>
          <p:sp>
            <p:nvSpPr>
              <p:cNvPr id="160911" name="Text Box 143">
                <a:extLst>
                  <a:ext uri="{FF2B5EF4-FFF2-40B4-BE49-F238E27FC236}">
                    <a16:creationId xmlns:a16="http://schemas.microsoft.com/office/drawing/2014/main" id="{17AE5A7D-0E46-4A5D-8AA9-4015ECC35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8" y="3691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60912" name="Text Box 144">
                <a:extLst>
                  <a:ext uri="{FF2B5EF4-FFF2-40B4-BE49-F238E27FC236}">
                    <a16:creationId xmlns:a16="http://schemas.microsoft.com/office/drawing/2014/main" id="{5D46A4DD-D84F-4D2A-B049-98BE0B432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3695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913" name="Text Box 145">
                <a:extLst>
                  <a:ext uri="{FF2B5EF4-FFF2-40B4-BE49-F238E27FC236}">
                    <a16:creationId xmlns:a16="http://schemas.microsoft.com/office/drawing/2014/main" id="{32F3D2A2-A280-451C-8DF7-B357619865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2" y="3892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914" name="Text Box 146">
                <a:extLst>
                  <a:ext uri="{FF2B5EF4-FFF2-40B4-BE49-F238E27FC236}">
                    <a16:creationId xmlns:a16="http://schemas.microsoft.com/office/drawing/2014/main" id="{7D1EAE62-D3EA-4F84-8FD1-1410BAEFA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0" y="3896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915" name="Line 147">
                <a:extLst>
                  <a:ext uri="{FF2B5EF4-FFF2-40B4-BE49-F238E27FC236}">
                    <a16:creationId xmlns:a16="http://schemas.microsoft.com/office/drawing/2014/main" id="{F4B3178E-B4BA-4E85-8C58-804D51D8E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" y="3640"/>
                <a:ext cx="55" cy="8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16" name="Line 148">
                <a:extLst>
                  <a:ext uri="{FF2B5EF4-FFF2-40B4-BE49-F238E27FC236}">
                    <a16:creationId xmlns:a16="http://schemas.microsoft.com/office/drawing/2014/main" id="{4A9AA9BC-A2A0-4FAF-8C7C-65A8E5D4D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8" y="3842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17" name="Line 149">
                <a:extLst>
                  <a:ext uri="{FF2B5EF4-FFF2-40B4-BE49-F238E27FC236}">
                    <a16:creationId xmlns:a16="http://schemas.microsoft.com/office/drawing/2014/main" id="{66304A62-EB1E-4E01-8B3D-A086DBE06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4" y="3632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18" name="Line 150">
                <a:extLst>
                  <a:ext uri="{FF2B5EF4-FFF2-40B4-BE49-F238E27FC236}">
                    <a16:creationId xmlns:a16="http://schemas.microsoft.com/office/drawing/2014/main" id="{FBE14EAA-E2DA-4129-B000-54966CDF9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3" y="3837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19" name="Line 151">
                <a:extLst>
                  <a:ext uri="{FF2B5EF4-FFF2-40B4-BE49-F238E27FC236}">
                    <a16:creationId xmlns:a16="http://schemas.microsoft.com/office/drawing/2014/main" id="{EEAE81B2-AAA2-4996-911E-C90F8BC23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8" y="3846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20" name="Text Box 152">
                <a:extLst>
                  <a:ext uri="{FF2B5EF4-FFF2-40B4-BE49-F238E27FC236}">
                    <a16:creationId xmlns:a16="http://schemas.microsoft.com/office/drawing/2014/main" id="{DBF30B4E-371E-4BB4-A063-F9733C395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3892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921" name="Text Box 153">
                <a:extLst>
                  <a:ext uri="{FF2B5EF4-FFF2-40B4-BE49-F238E27FC236}">
                    <a16:creationId xmlns:a16="http://schemas.microsoft.com/office/drawing/2014/main" id="{3715AEE2-9B7C-44E6-80C8-F6EA2940B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6" y="3479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</p:grpSp>
        <p:grpSp>
          <p:nvGrpSpPr>
            <p:cNvPr id="160922" name="Group 154">
              <a:extLst>
                <a:ext uri="{FF2B5EF4-FFF2-40B4-BE49-F238E27FC236}">
                  <a16:creationId xmlns:a16="http://schemas.microsoft.com/office/drawing/2014/main" id="{39734B1C-4207-4B97-967C-5D5C5008B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" y="3465"/>
              <a:ext cx="688" cy="611"/>
              <a:chOff x="1999" y="3529"/>
              <a:chExt cx="688" cy="611"/>
            </a:xfrm>
          </p:grpSpPr>
          <p:sp>
            <p:nvSpPr>
              <p:cNvPr id="160923" name="Text Box 155">
                <a:extLst>
                  <a:ext uri="{FF2B5EF4-FFF2-40B4-BE49-F238E27FC236}">
                    <a16:creationId xmlns:a16="http://schemas.microsoft.com/office/drawing/2014/main" id="{7B7FD7FC-5E2A-4E70-910C-5E0D2E1CE8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5" y="3741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60924" name="Text Box 156">
                <a:extLst>
                  <a:ext uri="{FF2B5EF4-FFF2-40B4-BE49-F238E27FC236}">
                    <a16:creationId xmlns:a16="http://schemas.microsoft.com/office/drawing/2014/main" id="{5A10F4A2-0F83-4AFD-8DC9-57D61F95B3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5" y="3745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20</a:t>
                </a:r>
              </a:p>
            </p:txBody>
          </p:sp>
          <p:sp>
            <p:nvSpPr>
              <p:cNvPr id="160925" name="Text Box 157">
                <a:extLst>
                  <a:ext uri="{FF2B5EF4-FFF2-40B4-BE49-F238E27FC236}">
                    <a16:creationId xmlns:a16="http://schemas.microsoft.com/office/drawing/2014/main" id="{013174C1-A983-4DC6-B38E-7D3538814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" y="3942"/>
                <a:ext cx="2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40</a:t>
                </a:r>
              </a:p>
            </p:txBody>
          </p:sp>
          <p:sp>
            <p:nvSpPr>
              <p:cNvPr id="160926" name="Text Box 158">
                <a:extLst>
                  <a:ext uri="{FF2B5EF4-FFF2-40B4-BE49-F238E27FC236}">
                    <a16:creationId xmlns:a16="http://schemas.microsoft.com/office/drawing/2014/main" id="{83FFFA78-8753-44D3-AD24-6B677D685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7" y="3946"/>
                <a:ext cx="25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0927" name="Line 159">
                <a:extLst>
                  <a:ext uri="{FF2B5EF4-FFF2-40B4-BE49-F238E27FC236}">
                    <a16:creationId xmlns:a16="http://schemas.microsoft.com/office/drawing/2014/main" id="{1497E88A-C2FC-4E02-B0AB-C8FE2DF2C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4" y="3690"/>
                <a:ext cx="55" cy="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28" name="Line 160">
                <a:extLst>
                  <a:ext uri="{FF2B5EF4-FFF2-40B4-BE49-F238E27FC236}">
                    <a16:creationId xmlns:a16="http://schemas.microsoft.com/office/drawing/2014/main" id="{9154FB45-68B4-48DF-96F2-AA7C3243C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5" y="3892"/>
                <a:ext cx="37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29" name="Line 161">
                <a:extLst>
                  <a:ext uri="{FF2B5EF4-FFF2-40B4-BE49-F238E27FC236}">
                    <a16:creationId xmlns:a16="http://schemas.microsoft.com/office/drawing/2014/main" id="{70D2FECC-26A3-4CBA-8FC4-C4CDC73BC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3682"/>
                <a:ext cx="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30" name="Line 162">
                <a:extLst>
                  <a:ext uri="{FF2B5EF4-FFF2-40B4-BE49-F238E27FC236}">
                    <a16:creationId xmlns:a16="http://schemas.microsoft.com/office/drawing/2014/main" id="{485779F3-1030-49F1-A6C9-6F124C509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60" y="3887"/>
                <a:ext cx="44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31" name="Line 163">
                <a:extLst>
                  <a:ext uri="{FF2B5EF4-FFF2-40B4-BE49-F238E27FC236}">
                    <a16:creationId xmlns:a16="http://schemas.microsoft.com/office/drawing/2014/main" id="{C2934FDF-B155-4027-92C7-F848F6B32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5" y="3896"/>
                <a:ext cx="28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0932" name="Text Box 164">
                <a:extLst>
                  <a:ext uri="{FF2B5EF4-FFF2-40B4-BE49-F238E27FC236}">
                    <a16:creationId xmlns:a16="http://schemas.microsoft.com/office/drawing/2014/main" id="{BE84F545-94A0-4ACE-86E6-70428338B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7" y="3942"/>
                <a:ext cx="32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120</a:t>
                </a:r>
              </a:p>
            </p:txBody>
          </p:sp>
          <p:sp>
            <p:nvSpPr>
              <p:cNvPr id="160933" name="Text Box 165">
                <a:extLst>
                  <a:ext uri="{FF2B5EF4-FFF2-40B4-BE49-F238E27FC236}">
                    <a16:creationId xmlns:a16="http://schemas.microsoft.com/office/drawing/2014/main" id="{87E886FD-1F9F-4089-A307-16C514890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3" y="3529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</p:grpSp>
      </p:grpSp>
      <p:sp>
        <p:nvSpPr>
          <p:cNvPr id="160934" name="Text Box 166">
            <a:extLst>
              <a:ext uri="{FF2B5EF4-FFF2-40B4-BE49-F238E27FC236}">
                <a16:creationId xmlns:a16="http://schemas.microsoft.com/office/drawing/2014/main" id="{D4B95915-897D-4CD8-9837-F9B102178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4170363"/>
            <a:ext cx="1785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Original min-heap</a:t>
            </a:r>
          </a:p>
        </p:txBody>
      </p:sp>
      <p:sp>
        <p:nvSpPr>
          <p:cNvPr id="160935" name="Text Box 167">
            <a:extLst>
              <a:ext uri="{FF2B5EF4-FFF2-40B4-BE49-F238E27FC236}">
                <a16:creationId xmlns:a16="http://schemas.microsoft.com/office/drawing/2014/main" id="{5C94C03C-F9D1-4864-9C32-ECB6A41E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1" y="4221163"/>
            <a:ext cx="235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Insert a new element 20</a:t>
            </a:r>
          </a:p>
        </p:txBody>
      </p:sp>
      <p:sp>
        <p:nvSpPr>
          <p:cNvPr id="160936" name="Text Box 168">
            <a:extLst>
              <a:ext uri="{FF2B5EF4-FFF2-40B4-BE49-F238E27FC236}">
                <a16:creationId xmlns:a16="http://schemas.microsoft.com/office/drawing/2014/main" id="{8EA7E134-5A34-4AA2-853B-FEEDC578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4175125"/>
            <a:ext cx="2241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Insert a new element 2</a:t>
            </a:r>
          </a:p>
        </p:txBody>
      </p:sp>
      <p:sp>
        <p:nvSpPr>
          <p:cNvPr id="160937" name="Text Box 169">
            <a:extLst>
              <a:ext uri="{FF2B5EF4-FFF2-40B4-BE49-F238E27FC236}">
                <a16:creationId xmlns:a16="http://schemas.microsoft.com/office/drawing/2014/main" id="{D4FF9A96-1F40-45D4-9D4B-E308A7466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5799138"/>
            <a:ext cx="2001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Delete an element 2</a:t>
            </a:r>
          </a:p>
        </p:txBody>
      </p:sp>
      <p:sp>
        <p:nvSpPr>
          <p:cNvPr id="160938" name="Text Box 170">
            <a:extLst>
              <a:ext uri="{FF2B5EF4-FFF2-40B4-BE49-F238E27FC236}">
                <a16:creationId xmlns:a16="http://schemas.microsoft.com/office/drawing/2014/main" id="{6CBA86B7-C9BD-4FD7-86FE-A3CBB82FC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1" y="5776913"/>
            <a:ext cx="2747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anose="020B0604020202020204" pitchFamily="34" charset="0"/>
                <a:ea typeface="新細明體" panose="02020500000000000000" pitchFamily="18" charset="-120"/>
              </a:rPr>
              <a:t>Change element 100 to be 3</a:t>
            </a:r>
          </a:p>
        </p:txBody>
      </p:sp>
      <p:graphicFrame>
        <p:nvGraphicFramePr>
          <p:cNvPr id="160940" name="Object 172">
            <a:extLst>
              <a:ext uri="{FF2B5EF4-FFF2-40B4-BE49-F238E27FC236}">
                <a16:creationId xmlns:a16="http://schemas.microsoft.com/office/drawing/2014/main" id="{D4FAA980-8F04-4028-BB5C-AE73C07C7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489734"/>
              </p:ext>
            </p:extLst>
          </p:nvPr>
        </p:nvGraphicFramePr>
        <p:xfrm>
          <a:off x="7470409" y="1375569"/>
          <a:ext cx="1366838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6" imgW="1066680" imgH="253800" progId="Equation.DSMT4">
                  <p:embed/>
                </p:oleObj>
              </mc:Choice>
              <mc:Fallback>
                <p:oleObj name="Equation" r:id="rId6" imgW="1066680" imgH="253800" progId="Equation.DSMT4">
                  <p:embed/>
                  <p:pic>
                    <p:nvPicPr>
                      <p:cNvPr id="160940" name="Object 172">
                        <a:extLst>
                          <a:ext uri="{FF2B5EF4-FFF2-40B4-BE49-F238E27FC236}">
                            <a16:creationId xmlns:a16="http://schemas.microsoft.com/office/drawing/2014/main" id="{D4FAA980-8F04-4028-BB5C-AE73C07C76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409" y="1375569"/>
                        <a:ext cx="1366838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86BA122-A290-4681-947B-5E0951392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A5A58-C790-4562-A1AA-FEA8C3FCB2FB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0F24937-8383-4DA6-B031-9E4741FF1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Summary of Heaps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D6190CA-DAF4-4044-B165-F96B94BF9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create(P, S)	    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 n )</a:t>
            </a:r>
            <a:r>
              <a:rPr lang="en-US" altLang="zh-TW"/>
              <a:t> time;    |S| = O(n)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Insert(P, j)	    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 log n )</a:t>
            </a:r>
            <a:r>
              <a:rPr lang="en-US" altLang="zh-TW"/>
              <a:t> time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Delete(P, j)	    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 log n )</a:t>
            </a:r>
            <a:r>
              <a:rPr lang="en-US" altLang="zh-TW"/>
              <a:t> time</a:t>
            </a:r>
            <a:endParaRPr lang="en-US" altLang="zh-TW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FindMin(P, k)	    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O( 1 )</a:t>
            </a:r>
            <a:r>
              <a:rPr lang="en-US" altLang="zh-TW"/>
              <a:t> time</a:t>
            </a:r>
          </a:p>
          <a:p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ChangeKey(j,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D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en-US" altLang="zh-TW"/>
              <a:t> 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 log n)</a:t>
            </a:r>
            <a:r>
              <a:rPr lang="en-US" altLang="zh-TW"/>
              <a:t> time</a:t>
            </a:r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A standard implementation: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binary heaps</a:t>
            </a:r>
            <a:endParaRPr lang="en-US" altLang="zh-TW"/>
          </a:p>
          <a:p>
            <a:r>
              <a:rPr lang="en-US" altLang="zh-TW" b="1">
                <a:solidFill>
                  <a:srgbClr val="002060"/>
                </a:solidFill>
              </a:rPr>
              <a:t>Heap sort</a:t>
            </a:r>
            <a:r>
              <a:rPr lang="en-US" altLang="zh-TW"/>
              <a:t>: to sort  n unsorted array in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 log n)</a:t>
            </a:r>
            <a:r>
              <a:rPr lang="en-US" altLang="zh-TW"/>
              <a:t> by repeatedly finding and deleting the minimum.</a:t>
            </a:r>
          </a:p>
        </p:txBody>
      </p:sp>
      <p:sp>
        <p:nvSpPr>
          <p:cNvPr id="123908" name="Text Box 4">
            <a:extLst>
              <a:ext uri="{FF2B5EF4-FFF2-40B4-BE49-F238E27FC236}">
                <a16:creationId xmlns:a16="http://schemas.microsoft.com/office/drawing/2014/main" id="{666B912B-A6E9-41BF-BE7A-320ADCE46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786" y="990600"/>
            <a:ext cx="1409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Why O(n)?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1413328"/>
            <a:ext cx="8420100" cy="1362075"/>
          </a:xfrm>
        </p:spPr>
        <p:txBody>
          <a:bodyPr/>
          <a:lstStyle/>
          <a:p>
            <a:r>
              <a:rPr lang="en-US" altLang="zh-TW"/>
              <a:t>Graph data structure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15A8AF-EB8F-4D03-99A3-04BDB8119286}"/>
              </a:ext>
            </a:extLst>
          </p:cNvPr>
          <p:cNvSpPr txBox="1"/>
          <p:nvPr/>
        </p:nvSpPr>
        <p:spPr>
          <a:xfrm>
            <a:off x="596660" y="2200870"/>
            <a:ext cx="77830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Array vs. Linked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Adjacency Matrix vs. Adjacency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Forward &amp; Reverse 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Queue vs.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2016322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投影片編號版面配置區 2">
            <a:extLst>
              <a:ext uri="{FF2B5EF4-FFF2-40B4-BE49-F238E27FC236}">
                <a16:creationId xmlns:a16="http://schemas.microsoft.com/office/drawing/2014/main" id="{9E54F651-7243-4077-8227-75F03497C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6547A-C3B9-4A83-A555-80ECAA6055E0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386AA110-F41C-463A-ACBF-F74B7D342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Sorting using Priority Queues</a:t>
            </a:r>
          </a:p>
        </p:txBody>
      </p:sp>
      <p:grpSp>
        <p:nvGrpSpPr>
          <p:cNvPr id="125973" name="Group 21">
            <a:extLst>
              <a:ext uri="{FF2B5EF4-FFF2-40B4-BE49-F238E27FC236}">
                <a16:creationId xmlns:a16="http://schemas.microsoft.com/office/drawing/2014/main" id="{6CD71131-21AA-48EB-BA42-9EFE3ADDD66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400800" cy="457200"/>
            <a:chOff x="624" y="1152"/>
            <a:chExt cx="4032" cy="288"/>
          </a:xfrm>
        </p:grpSpPr>
        <p:sp>
          <p:nvSpPr>
            <p:cNvPr id="125957" name="Rectangle 5">
              <a:extLst>
                <a:ext uri="{FF2B5EF4-FFF2-40B4-BE49-F238E27FC236}">
                  <a16:creationId xmlns:a16="http://schemas.microsoft.com/office/drawing/2014/main" id="{B74ACEB2-E60C-4F4C-B125-3FA55338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152"/>
              <a:ext cx="33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25958" name="Rectangle 6">
              <a:extLst>
                <a:ext uri="{FF2B5EF4-FFF2-40B4-BE49-F238E27FC236}">
                  <a16:creationId xmlns:a16="http://schemas.microsoft.com/office/drawing/2014/main" id="{207909CF-BEDE-4919-A285-C61C66ED7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33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25959" name="Rectangle 7">
              <a:extLst>
                <a:ext uri="{FF2B5EF4-FFF2-40B4-BE49-F238E27FC236}">
                  <a16:creationId xmlns:a16="http://schemas.microsoft.com/office/drawing/2014/main" id="{23B09A68-41C6-40A1-AAF2-454E580D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52"/>
              <a:ext cx="33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5960" name="Rectangle 8">
              <a:extLst>
                <a:ext uri="{FF2B5EF4-FFF2-40B4-BE49-F238E27FC236}">
                  <a16:creationId xmlns:a16="http://schemas.microsoft.com/office/drawing/2014/main" id="{39E421EB-27B5-49D1-BE3D-11A0893B9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25961" name="Rectangle 9">
              <a:extLst>
                <a:ext uri="{FF2B5EF4-FFF2-40B4-BE49-F238E27FC236}">
                  <a16:creationId xmlns:a16="http://schemas.microsoft.com/office/drawing/2014/main" id="{8D5753D2-25AA-4BFE-95EB-793610B05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52"/>
              <a:ext cx="33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25962" name="Rectangle 10">
              <a:extLst>
                <a:ext uri="{FF2B5EF4-FFF2-40B4-BE49-F238E27FC236}">
                  <a16:creationId xmlns:a16="http://schemas.microsoft.com/office/drawing/2014/main" id="{BDE5B175-BA6D-4BB1-ACA2-02AE49EE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152"/>
              <a:ext cx="33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25963" name="Rectangle 11">
              <a:extLst>
                <a:ext uri="{FF2B5EF4-FFF2-40B4-BE49-F238E27FC236}">
                  <a16:creationId xmlns:a16="http://schemas.microsoft.com/office/drawing/2014/main" id="{B97DFE3F-7837-4F8C-9D38-00572D648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152"/>
              <a:ext cx="336" cy="2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</p:grpSp>
      <p:sp>
        <p:nvSpPr>
          <p:cNvPr id="125972" name="Rectangle 20">
            <a:extLst>
              <a:ext uri="{FF2B5EF4-FFF2-40B4-BE49-F238E27FC236}">
                <a16:creationId xmlns:a16="http://schemas.microsoft.com/office/drawing/2014/main" id="{6AEC4039-4122-48E2-920F-B165F50F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05200"/>
            <a:ext cx="5334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79955828-34E7-430A-8E6D-D69BE1511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05200"/>
            <a:ext cx="5334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B0085E0C-20DE-4774-BBAB-0D4A4463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5334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25988" name="Rectangle 36">
            <a:extLst>
              <a:ext uri="{FF2B5EF4-FFF2-40B4-BE49-F238E27FC236}">
                <a16:creationId xmlns:a16="http://schemas.microsoft.com/office/drawing/2014/main" id="{1A1CD9E7-D596-4279-9206-E0E4787B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5334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25990" name="Rectangle 38">
            <a:extLst>
              <a:ext uri="{FF2B5EF4-FFF2-40B4-BE49-F238E27FC236}">
                <a16:creationId xmlns:a16="http://schemas.microsoft.com/office/drawing/2014/main" id="{1E79796D-861F-49D6-B945-3206075B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05200"/>
            <a:ext cx="5334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25993" name="Rectangle 41">
            <a:extLst>
              <a:ext uri="{FF2B5EF4-FFF2-40B4-BE49-F238E27FC236}">
                <a16:creationId xmlns:a16="http://schemas.microsoft.com/office/drawing/2014/main" id="{C7BBC7D1-28C4-40B7-90F8-5EE36B4E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05200"/>
            <a:ext cx="5334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25995" name="Rectangle 43">
            <a:extLst>
              <a:ext uri="{FF2B5EF4-FFF2-40B4-BE49-F238E27FC236}">
                <a16:creationId xmlns:a16="http://schemas.microsoft.com/office/drawing/2014/main" id="{AC7F83A4-750E-4FFA-BE8F-BC1D9138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05200"/>
            <a:ext cx="533400" cy="45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25997" name="Text Box 45">
            <a:extLst>
              <a:ext uri="{FF2B5EF4-FFF2-40B4-BE49-F238E27FC236}">
                <a16:creationId xmlns:a16="http://schemas.microsoft.com/office/drawing/2014/main" id="{0C5420B2-FF2A-4394-A9E2-A6895E59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292600"/>
            <a:ext cx="79200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Each find min takes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O(1)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and delete min take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O(log n)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steps.  So the running time for sorting is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O(n log n)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.</a:t>
            </a:r>
          </a:p>
        </p:txBody>
      </p:sp>
      <p:sp>
        <p:nvSpPr>
          <p:cNvPr id="125998" name="Text Box 46">
            <a:extLst>
              <a:ext uri="{FF2B5EF4-FFF2-40B4-BE49-F238E27FC236}">
                <a16:creationId xmlns:a16="http://schemas.microsoft.com/office/drawing/2014/main" id="{7A87A54A-3604-480A-B961-35BA0BC3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359401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There are many other comparison based sorting methods that take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O(n log n)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.</a:t>
            </a:r>
          </a:p>
        </p:txBody>
      </p:sp>
      <p:sp>
        <p:nvSpPr>
          <p:cNvPr id="125999" name="Rectangle 47">
            <a:extLst>
              <a:ext uri="{FF2B5EF4-FFF2-40B4-BE49-F238E27FC236}">
                <a16:creationId xmlns:a16="http://schemas.microsoft.com/office/drawing/2014/main" id="{352B8BC2-3946-4874-8B86-35A318EF8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533400" cy="4572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26000" name="Rectangle 48">
            <a:extLst>
              <a:ext uri="{FF2B5EF4-FFF2-40B4-BE49-F238E27FC236}">
                <a16:creationId xmlns:a16="http://schemas.microsoft.com/office/drawing/2014/main" id="{89F59176-6D6D-4A2C-A553-6D0807D6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533400" cy="4572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26001" name="Rectangle 49">
            <a:extLst>
              <a:ext uri="{FF2B5EF4-FFF2-40B4-BE49-F238E27FC236}">
                <a16:creationId xmlns:a16="http://schemas.microsoft.com/office/drawing/2014/main" id="{7A132E96-95A6-4394-95E3-A61D14F4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533400" cy="4572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26002" name="Rectangle 50">
            <a:extLst>
              <a:ext uri="{FF2B5EF4-FFF2-40B4-BE49-F238E27FC236}">
                <a16:creationId xmlns:a16="http://schemas.microsoft.com/office/drawing/2014/main" id="{B3F8B1D6-8DDF-406D-AF0D-1AFCE6645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533400" cy="4572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26003" name="Rectangle 51">
            <a:extLst>
              <a:ext uri="{FF2B5EF4-FFF2-40B4-BE49-F238E27FC236}">
                <a16:creationId xmlns:a16="http://schemas.microsoft.com/office/drawing/2014/main" id="{6927241E-34B8-42D1-874B-09BCDB0D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0"/>
            <a:ext cx="533400" cy="4572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26004" name="Rectangle 52">
            <a:extLst>
              <a:ext uri="{FF2B5EF4-FFF2-40B4-BE49-F238E27FC236}">
                <a16:creationId xmlns:a16="http://schemas.microsoft.com/office/drawing/2014/main" id="{9C4B469A-4D34-4D56-880D-314C7166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828800"/>
            <a:ext cx="533400" cy="4572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26005" name="Rectangle 53">
            <a:extLst>
              <a:ext uri="{FF2B5EF4-FFF2-40B4-BE49-F238E27FC236}">
                <a16:creationId xmlns:a16="http://schemas.microsoft.com/office/drawing/2014/main" id="{4F6D5A1A-6B69-4D66-A31D-56AF0019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828800"/>
            <a:ext cx="533400" cy="4572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chemeClr val="accent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5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5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 animBg="1" autoUpdateAnimBg="0"/>
      <p:bldP spid="125984" grpId="0" animBg="1" autoUpdateAnimBg="0"/>
      <p:bldP spid="125986" grpId="0" animBg="1" autoUpdateAnimBg="0"/>
      <p:bldP spid="125988" grpId="0" animBg="1" autoUpdateAnimBg="0"/>
      <p:bldP spid="125990" grpId="0" animBg="1" autoUpdateAnimBg="0"/>
      <p:bldP spid="125993" grpId="0" animBg="1" autoUpdateAnimBg="0"/>
      <p:bldP spid="125995" grpId="0" animBg="1" autoUpdateAnimBg="0"/>
      <p:bldP spid="125997" grpId="0" build="p" autoUpdateAnimBg="0"/>
      <p:bldP spid="125998" grpId="0" build="p" autoUpdateAnimBg="0"/>
      <p:bldP spid="125999" grpId="0" animBg="1" autoUpdateAnimBg="0"/>
      <p:bldP spid="126000" grpId="0" animBg="1" autoUpdateAnimBg="0"/>
      <p:bldP spid="126001" grpId="0" animBg="1" autoUpdateAnimBg="0"/>
      <p:bldP spid="126002" grpId="0" animBg="1" autoUpdateAnimBg="0"/>
      <p:bldP spid="126003" grpId="0" animBg="1" autoUpdateAnimBg="0"/>
      <p:bldP spid="126004" grpId="0" animBg="1" autoUpdateAnimBg="0"/>
      <p:bldP spid="12600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投影片編號版面配置區 2">
            <a:extLst>
              <a:ext uri="{FF2B5EF4-FFF2-40B4-BE49-F238E27FC236}">
                <a16:creationId xmlns:a16="http://schemas.microsoft.com/office/drawing/2014/main" id="{C4ABC526-CF54-4A5A-B85B-C649A0E14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371AB-B900-4D03-8485-5AEDCD7A6DAC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AF220EF2-7B65-46D8-A50A-2420C8F3A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Search </a:t>
            </a:r>
          </a:p>
        </p:txBody>
      </p:sp>
      <p:grpSp>
        <p:nvGrpSpPr>
          <p:cNvPr id="128064" name="Group 64">
            <a:extLst>
              <a:ext uri="{FF2B5EF4-FFF2-40B4-BE49-F238E27FC236}">
                <a16:creationId xmlns:a16="http://schemas.microsoft.com/office/drawing/2014/main" id="{24A666B2-ADE4-4EC7-884B-03FE869F9D0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8458200" cy="1066800"/>
            <a:chOff x="192" y="1680"/>
            <a:chExt cx="5328" cy="672"/>
          </a:xfrm>
        </p:grpSpPr>
        <p:grpSp>
          <p:nvGrpSpPr>
            <p:cNvPr id="128060" name="Group 60">
              <a:extLst>
                <a:ext uri="{FF2B5EF4-FFF2-40B4-BE49-F238E27FC236}">
                  <a16:creationId xmlns:a16="http://schemas.microsoft.com/office/drawing/2014/main" id="{E69AB4E0-0585-4256-BF82-4A71AABF2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064"/>
              <a:ext cx="5328" cy="288"/>
              <a:chOff x="192" y="2064"/>
              <a:chExt cx="5328" cy="288"/>
            </a:xfrm>
          </p:grpSpPr>
          <p:sp>
            <p:nvSpPr>
              <p:cNvPr id="128004" name="Rectangle 4">
                <a:extLst>
                  <a:ext uri="{FF2B5EF4-FFF2-40B4-BE49-F238E27FC236}">
                    <a16:creationId xmlns:a16="http://schemas.microsoft.com/office/drawing/2014/main" id="{95733DE7-15D0-4823-84D9-0B1A602C5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8005" name="Rectangle 5">
                <a:extLst>
                  <a:ext uri="{FF2B5EF4-FFF2-40B4-BE49-F238E27FC236}">
                    <a16:creationId xmlns:a16="http://schemas.microsoft.com/office/drawing/2014/main" id="{B8FC68D4-B8C1-4CFD-83D4-6DD43D512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28006" name="Rectangle 6">
                <a:extLst>
                  <a:ext uri="{FF2B5EF4-FFF2-40B4-BE49-F238E27FC236}">
                    <a16:creationId xmlns:a16="http://schemas.microsoft.com/office/drawing/2014/main" id="{16433302-CD52-4D2D-B535-AB89DE774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28007" name="Rectangle 7">
                <a:extLst>
                  <a:ext uri="{FF2B5EF4-FFF2-40B4-BE49-F238E27FC236}">
                    <a16:creationId xmlns:a16="http://schemas.microsoft.com/office/drawing/2014/main" id="{969B2126-92A6-4114-B47D-5FB08CA3E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8008" name="Rectangle 8">
                <a:extLst>
                  <a:ext uri="{FF2B5EF4-FFF2-40B4-BE49-F238E27FC236}">
                    <a16:creationId xmlns:a16="http://schemas.microsoft.com/office/drawing/2014/main" id="{D4D9F23A-AA3C-4227-B519-08B3CB3A6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  <p:sp>
            <p:nvSpPr>
              <p:cNvPr id="128009" name="Rectangle 9">
                <a:extLst>
                  <a:ext uri="{FF2B5EF4-FFF2-40B4-BE49-F238E27FC236}">
                    <a16:creationId xmlns:a16="http://schemas.microsoft.com/office/drawing/2014/main" id="{88F6A92F-0086-4816-AF8A-590E6E251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17</a:t>
                </a:r>
              </a:p>
            </p:txBody>
          </p:sp>
          <p:sp>
            <p:nvSpPr>
              <p:cNvPr id="128010" name="Rectangle 10">
                <a:extLst>
                  <a:ext uri="{FF2B5EF4-FFF2-40B4-BE49-F238E27FC236}">
                    <a16:creationId xmlns:a16="http://schemas.microsoft.com/office/drawing/2014/main" id="{84BE5F96-181F-4467-8412-7B7C95404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22</a:t>
                </a:r>
              </a:p>
            </p:txBody>
          </p:sp>
          <p:sp>
            <p:nvSpPr>
              <p:cNvPr id="128011" name="Rectangle 11">
                <a:extLst>
                  <a:ext uri="{FF2B5EF4-FFF2-40B4-BE49-F238E27FC236}">
                    <a16:creationId xmlns:a16="http://schemas.microsoft.com/office/drawing/2014/main" id="{18C3A805-99DA-4D68-B8A3-092195C1D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24</a:t>
                </a:r>
              </a:p>
            </p:txBody>
          </p:sp>
          <p:sp>
            <p:nvSpPr>
              <p:cNvPr id="128012" name="Rectangle 12">
                <a:extLst>
                  <a:ext uri="{FF2B5EF4-FFF2-40B4-BE49-F238E27FC236}">
                    <a16:creationId xmlns:a16="http://schemas.microsoft.com/office/drawing/2014/main" id="{0A14F72E-606C-411C-8E46-E2A6AC736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27</a:t>
                </a:r>
              </a:p>
            </p:txBody>
          </p:sp>
          <p:sp>
            <p:nvSpPr>
              <p:cNvPr id="128013" name="Rectangle 13">
                <a:extLst>
                  <a:ext uri="{FF2B5EF4-FFF2-40B4-BE49-F238E27FC236}">
                    <a16:creationId xmlns:a16="http://schemas.microsoft.com/office/drawing/2014/main" id="{026B510B-7899-4E0A-A386-8AEE30F09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31</a:t>
                </a:r>
              </a:p>
            </p:txBody>
          </p:sp>
          <p:sp>
            <p:nvSpPr>
              <p:cNvPr id="128014" name="Rectangle 14">
                <a:extLst>
                  <a:ext uri="{FF2B5EF4-FFF2-40B4-BE49-F238E27FC236}">
                    <a16:creationId xmlns:a16="http://schemas.microsoft.com/office/drawing/2014/main" id="{58A4F1C8-7DA1-49A0-B3C7-FC2471C7B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33</a:t>
                </a:r>
              </a:p>
            </p:txBody>
          </p:sp>
          <p:sp>
            <p:nvSpPr>
              <p:cNvPr id="128015" name="Rectangle 15">
                <a:extLst>
                  <a:ext uri="{FF2B5EF4-FFF2-40B4-BE49-F238E27FC236}">
                    <a16:creationId xmlns:a16="http://schemas.microsoft.com/office/drawing/2014/main" id="{E53BAE2E-AD40-4687-9097-CB127CDB6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36</a:t>
                </a:r>
              </a:p>
            </p:txBody>
          </p:sp>
          <p:sp>
            <p:nvSpPr>
              <p:cNvPr id="128016" name="Rectangle 16">
                <a:extLst>
                  <a:ext uri="{FF2B5EF4-FFF2-40B4-BE49-F238E27FC236}">
                    <a16:creationId xmlns:a16="http://schemas.microsoft.com/office/drawing/2014/main" id="{641C64AF-1A81-4EC5-A67D-E8684CAC4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42</a:t>
                </a:r>
              </a:p>
            </p:txBody>
          </p:sp>
          <p:sp>
            <p:nvSpPr>
              <p:cNvPr id="128017" name="Rectangle 17">
                <a:extLst>
                  <a:ext uri="{FF2B5EF4-FFF2-40B4-BE49-F238E27FC236}">
                    <a16:creationId xmlns:a16="http://schemas.microsoft.com/office/drawing/2014/main" id="{FBEC5B7A-6EB5-4275-832F-870966430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</p:grpSp>
        <p:grpSp>
          <p:nvGrpSpPr>
            <p:cNvPr id="128061" name="Group 61">
              <a:extLst>
                <a:ext uri="{FF2B5EF4-FFF2-40B4-BE49-F238E27FC236}">
                  <a16:creationId xmlns:a16="http://schemas.microsoft.com/office/drawing/2014/main" id="{4C6BEF44-8B0D-492C-993E-BF5BBB34A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680"/>
              <a:ext cx="5328" cy="288"/>
              <a:chOff x="192" y="2448"/>
              <a:chExt cx="5328" cy="288"/>
            </a:xfrm>
          </p:grpSpPr>
          <p:sp>
            <p:nvSpPr>
              <p:cNvPr id="128018" name="Rectangle 18">
                <a:extLst>
                  <a:ext uri="{FF2B5EF4-FFF2-40B4-BE49-F238E27FC236}">
                    <a16:creationId xmlns:a16="http://schemas.microsoft.com/office/drawing/2014/main" id="{20D554BB-80AF-42D7-9EE1-D3670634B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8019" name="Rectangle 19">
                <a:extLst>
                  <a:ext uri="{FF2B5EF4-FFF2-40B4-BE49-F238E27FC236}">
                    <a16:creationId xmlns:a16="http://schemas.microsoft.com/office/drawing/2014/main" id="{6B069096-B9B7-499E-90C1-200B0F594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8020" name="Rectangle 20">
                <a:extLst>
                  <a:ext uri="{FF2B5EF4-FFF2-40B4-BE49-F238E27FC236}">
                    <a16:creationId xmlns:a16="http://schemas.microsoft.com/office/drawing/2014/main" id="{8CC87819-99B2-4C6F-96A8-F6627C3A9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28021" name="Rectangle 21">
                <a:extLst>
                  <a:ext uri="{FF2B5EF4-FFF2-40B4-BE49-F238E27FC236}">
                    <a16:creationId xmlns:a16="http://schemas.microsoft.com/office/drawing/2014/main" id="{904543E9-9954-4FF1-8F57-E97361128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28022" name="Rectangle 22">
                <a:extLst>
                  <a:ext uri="{FF2B5EF4-FFF2-40B4-BE49-F238E27FC236}">
                    <a16:creationId xmlns:a16="http://schemas.microsoft.com/office/drawing/2014/main" id="{CC31AAD6-6A18-4F41-8B1E-D6BEE0D0C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28023" name="Rectangle 23">
                <a:extLst>
                  <a:ext uri="{FF2B5EF4-FFF2-40B4-BE49-F238E27FC236}">
                    <a16:creationId xmlns:a16="http://schemas.microsoft.com/office/drawing/2014/main" id="{045ACD72-7189-48F2-BA27-A3F247E54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28024" name="Rectangle 24">
                <a:extLst>
                  <a:ext uri="{FF2B5EF4-FFF2-40B4-BE49-F238E27FC236}">
                    <a16:creationId xmlns:a16="http://schemas.microsoft.com/office/drawing/2014/main" id="{4BA311F3-C759-4088-8338-DBA347136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128025" name="Rectangle 25">
                <a:extLst>
                  <a:ext uri="{FF2B5EF4-FFF2-40B4-BE49-F238E27FC236}">
                    <a16:creationId xmlns:a16="http://schemas.microsoft.com/office/drawing/2014/main" id="{297EFAA8-7BF7-4116-B0BB-64BBEAC4B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128026" name="Rectangle 26">
                <a:extLst>
                  <a:ext uri="{FF2B5EF4-FFF2-40B4-BE49-F238E27FC236}">
                    <a16:creationId xmlns:a16="http://schemas.microsoft.com/office/drawing/2014/main" id="{8FDD40C6-910B-48B8-894D-305104AE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8027" name="Rectangle 27">
                <a:extLst>
                  <a:ext uri="{FF2B5EF4-FFF2-40B4-BE49-F238E27FC236}">
                    <a16:creationId xmlns:a16="http://schemas.microsoft.com/office/drawing/2014/main" id="{121AF0D9-278C-463F-9DDC-8DCACBA27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28028" name="Rectangle 28">
                <a:extLst>
                  <a:ext uri="{FF2B5EF4-FFF2-40B4-BE49-F238E27FC236}">
                    <a16:creationId xmlns:a16="http://schemas.microsoft.com/office/drawing/2014/main" id="{A891B787-12E6-4ACF-9B15-9D5CC623E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28029" name="Rectangle 29">
                <a:extLst>
                  <a:ext uri="{FF2B5EF4-FFF2-40B4-BE49-F238E27FC236}">
                    <a16:creationId xmlns:a16="http://schemas.microsoft.com/office/drawing/2014/main" id="{9D48E632-7678-42A5-B627-DEB7D3AFE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128030" name="Rectangle 30">
                <a:extLst>
                  <a:ext uri="{FF2B5EF4-FFF2-40B4-BE49-F238E27FC236}">
                    <a16:creationId xmlns:a16="http://schemas.microsoft.com/office/drawing/2014/main" id="{04C5D5DE-8352-40BD-BFC1-10D15DAE0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  <p:sp>
            <p:nvSpPr>
              <p:cNvPr id="128031" name="Rectangle 31">
                <a:extLst>
                  <a:ext uri="{FF2B5EF4-FFF2-40B4-BE49-F238E27FC236}">
                    <a16:creationId xmlns:a16="http://schemas.microsoft.com/office/drawing/2014/main" id="{32450D1C-D5FB-4A73-9F4A-330F2FC15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</p:grpSp>
      <p:sp>
        <p:nvSpPr>
          <p:cNvPr id="128063" name="Text Box 63">
            <a:extLst>
              <a:ext uri="{FF2B5EF4-FFF2-40B4-BE49-F238E27FC236}">
                <a16:creationId xmlns:a16="http://schemas.microsoft.com/office/drawing/2014/main" id="{E85E2EE7-E0E4-457C-8E57-DB68F69B6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In the ordered list of numbers below, stored in an array, determine whether the number 25 is on the list.</a:t>
            </a:r>
          </a:p>
        </p:txBody>
      </p:sp>
      <p:sp>
        <p:nvSpPr>
          <p:cNvPr id="128067" name="Line 67">
            <a:extLst>
              <a:ext uri="{FF2B5EF4-FFF2-40B4-BE49-F238E27FC236}">
                <a16:creationId xmlns:a16="http://schemas.microsoft.com/office/drawing/2014/main" id="{739CC250-2F1D-40A8-B84D-7F0E091387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810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grpSp>
        <p:nvGrpSpPr>
          <p:cNvPr id="128070" name="Group 70">
            <a:extLst>
              <a:ext uri="{FF2B5EF4-FFF2-40B4-BE49-F238E27FC236}">
                <a16:creationId xmlns:a16="http://schemas.microsoft.com/office/drawing/2014/main" id="{D11CF457-98E1-4B3D-9D5C-9EF99621C37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0"/>
            <a:ext cx="685800" cy="914400"/>
            <a:chOff x="144" y="2400"/>
            <a:chExt cx="432" cy="576"/>
          </a:xfrm>
        </p:grpSpPr>
        <p:sp>
          <p:nvSpPr>
            <p:cNvPr id="128065" name="Line 65">
              <a:extLst>
                <a:ext uri="{FF2B5EF4-FFF2-40B4-BE49-F238E27FC236}">
                  <a16:creationId xmlns:a16="http://schemas.microsoft.com/office/drawing/2014/main" id="{4F01E80C-0D80-4F9A-BAD8-9CDF8A241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2400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8068" name="Rectangle 68">
              <a:extLst>
                <a:ext uri="{FF2B5EF4-FFF2-40B4-BE49-F238E27FC236}">
                  <a16:creationId xmlns:a16="http://schemas.microsoft.com/office/drawing/2014/main" id="{1B963C89-514C-4E04-9093-D03B64AF7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78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Left</a:t>
              </a:r>
            </a:p>
          </p:txBody>
        </p:sp>
      </p:grpSp>
      <p:grpSp>
        <p:nvGrpSpPr>
          <p:cNvPr id="128071" name="Group 71">
            <a:extLst>
              <a:ext uri="{FF2B5EF4-FFF2-40B4-BE49-F238E27FC236}">
                <a16:creationId xmlns:a16="http://schemas.microsoft.com/office/drawing/2014/main" id="{E0CDF95A-D13B-4951-A961-963070F2A343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3810000"/>
            <a:ext cx="914400" cy="914400"/>
            <a:chOff x="5088" y="2400"/>
            <a:chExt cx="576" cy="576"/>
          </a:xfrm>
        </p:grpSpPr>
        <p:sp>
          <p:nvSpPr>
            <p:cNvPr id="128066" name="Line 66">
              <a:extLst>
                <a:ext uri="{FF2B5EF4-FFF2-40B4-BE49-F238E27FC236}">
                  <a16:creationId xmlns:a16="http://schemas.microsoft.com/office/drawing/2014/main" id="{76465455-E8A1-44FC-8B77-F1C58A43B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2400"/>
              <a:ext cx="0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8069" name="Rectangle 69">
              <a:extLst>
                <a:ext uri="{FF2B5EF4-FFF2-40B4-BE49-F238E27FC236}">
                  <a16:creationId xmlns:a16="http://schemas.microsoft.com/office/drawing/2014/main" id="{543AA19D-9345-4D70-B2C0-4526F70F0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78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Right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投影片編號版面配置區 2">
            <a:extLst>
              <a:ext uri="{FF2B5EF4-FFF2-40B4-BE49-F238E27FC236}">
                <a16:creationId xmlns:a16="http://schemas.microsoft.com/office/drawing/2014/main" id="{FCE92BB0-178B-4320-874D-FE40C305A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75AF0-C0ED-4A62-ADA6-23DD6EF7AC15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91FA252-DDE0-472A-BD25-B47A1F12E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Search </a:t>
            </a:r>
          </a:p>
        </p:txBody>
      </p:sp>
      <p:grpSp>
        <p:nvGrpSpPr>
          <p:cNvPr id="129027" name="Group 3">
            <a:extLst>
              <a:ext uri="{FF2B5EF4-FFF2-40B4-BE49-F238E27FC236}">
                <a16:creationId xmlns:a16="http://schemas.microsoft.com/office/drawing/2014/main" id="{AB663C8C-E8E5-49DE-B382-871EB846358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8458200" cy="1066800"/>
            <a:chOff x="192" y="1680"/>
            <a:chExt cx="5328" cy="672"/>
          </a:xfrm>
        </p:grpSpPr>
        <p:grpSp>
          <p:nvGrpSpPr>
            <p:cNvPr id="129028" name="Group 4">
              <a:extLst>
                <a:ext uri="{FF2B5EF4-FFF2-40B4-BE49-F238E27FC236}">
                  <a16:creationId xmlns:a16="http://schemas.microsoft.com/office/drawing/2014/main" id="{43245613-32F6-4C28-B76E-3E94DCE44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064"/>
              <a:ext cx="5328" cy="288"/>
              <a:chOff x="192" y="2064"/>
              <a:chExt cx="5328" cy="288"/>
            </a:xfrm>
          </p:grpSpPr>
          <p:sp>
            <p:nvSpPr>
              <p:cNvPr id="129029" name="Rectangle 5">
                <a:extLst>
                  <a:ext uri="{FF2B5EF4-FFF2-40B4-BE49-F238E27FC236}">
                    <a16:creationId xmlns:a16="http://schemas.microsoft.com/office/drawing/2014/main" id="{15C64310-8055-4D57-9C9C-4C702C0FC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9030" name="Rectangle 6">
                <a:extLst>
                  <a:ext uri="{FF2B5EF4-FFF2-40B4-BE49-F238E27FC236}">
                    <a16:creationId xmlns:a16="http://schemas.microsoft.com/office/drawing/2014/main" id="{5C0E4216-BF05-4EE0-B76B-2ED5CA9B0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29031" name="Rectangle 7">
                <a:extLst>
                  <a:ext uri="{FF2B5EF4-FFF2-40B4-BE49-F238E27FC236}">
                    <a16:creationId xmlns:a16="http://schemas.microsoft.com/office/drawing/2014/main" id="{F0135325-BD2B-4C4B-B938-D66B0651E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29032" name="Rectangle 8">
                <a:extLst>
                  <a:ext uri="{FF2B5EF4-FFF2-40B4-BE49-F238E27FC236}">
                    <a16:creationId xmlns:a16="http://schemas.microsoft.com/office/drawing/2014/main" id="{BC2779B1-45B7-40F8-A8E7-6FBD644F7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9033" name="Rectangle 9">
                <a:extLst>
                  <a:ext uri="{FF2B5EF4-FFF2-40B4-BE49-F238E27FC236}">
                    <a16:creationId xmlns:a16="http://schemas.microsoft.com/office/drawing/2014/main" id="{097D91AE-764C-4181-80A9-C661869B1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  <p:sp>
            <p:nvSpPr>
              <p:cNvPr id="129034" name="Rectangle 10">
                <a:extLst>
                  <a:ext uri="{FF2B5EF4-FFF2-40B4-BE49-F238E27FC236}">
                    <a16:creationId xmlns:a16="http://schemas.microsoft.com/office/drawing/2014/main" id="{4FCA1257-BDEC-4B03-8ED8-DEFAAC9B7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17</a:t>
                </a:r>
              </a:p>
            </p:txBody>
          </p:sp>
          <p:sp>
            <p:nvSpPr>
              <p:cNvPr id="129035" name="Rectangle 11">
                <a:extLst>
                  <a:ext uri="{FF2B5EF4-FFF2-40B4-BE49-F238E27FC236}">
                    <a16:creationId xmlns:a16="http://schemas.microsoft.com/office/drawing/2014/main" id="{F87C9DA9-D61D-447E-8BEC-C950D2BD6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22</a:t>
                </a:r>
              </a:p>
            </p:txBody>
          </p:sp>
          <p:sp>
            <p:nvSpPr>
              <p:cNvPr id="129036" name="Rectangle 12">
                <a:extLst>
                  <a:ext uri="{FF2B5EF4-FFF2-40B4-BE49-F238E27FC236}">
                    <a16:creationId xmlns:a16="http://schemas.microsoft.com/office/drawing/2014/main" id="{13D76C28-AA66-4DE0-BBF0-C6963F60A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24</a:t>
                </a:r>
              </a:p>
            </p:txBody>
          </p:sp>
          <p:sp>
            <p:nvSpPr>
              <p:cNvPr id="129037" name="Rectangle 13">
                <a:extLst>
                  <a:ext uri="{FF2B5EF4-FFF2-40B4-BE49-F238E27FC236}">
                    <a16:creationId xmlns:a16="http://schemas.microsoft.com/office/drawing/2014/main" id="{3215DFE3-EFE3-4937-A2D8-E55AAC08F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27</a:t>
                </a:r>
              </a:p>
            </p:txBody>
          </p:sp>
          <p:sp>
            <p:nvSpPr>
              <p:cNvPr id="129038" name="Rectangle 14">
                <a:extLst>
                  <a:ext uri="{FF2B5EF4-FFF2-40B4-BE49-F238E27FC236}">
                    <a16:creationId xmlns:a16="http://schemas.microsoft.com/office/drawing/2014/main" id="{FED18981-FD51-4C4D-8B5D-AC5595254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31</a:t>
                </a:r>
              </a:p>
            </p:txBody>
          </p:sp>
          <p:sp>
            <p:nvSpPr>
              <p:cNvPr id="129039" name="Rectangle 15">
                <a:extLst>
                  <a:ext uri="{FF2B5EF4-FFF2-40B4-BE49-F238E27FC236}">
                    <a16:creationId xmlns:a16="http://schemas.microsoft.com/office/drawing/2014/main" id="{12C8D22B-3A94-42DA-A219-95255BCB0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33</a:t>
                </a:r>
              </a:p>
            </p:txBody>
          </p:sp>
          <p:sp>
            <p:nvSpPr>
              <p:cNvPr id="129040" name="Rectangle 16">
                <a:extLst>
                  <a:ext uri="{FF2B5EF4-FFF2-40B4-BE49-F238E27FC236}">
                    <a16:creationId xmlns:a16="http://schemas.microsoft.com/office/drawing/2014/main" id="{DE226D62-ACD1-4E48-919C-C3236891E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36</a:t>
                </a:r>
              </a:p>
            </p:txBody>
          </p:sp>
          <p:sp>
            <p:nvSpPr>
              <p:cNvPr id="129041" name="Rectangle 17">
                <a:extLst>
                  <a:ext uri="{FF2B5EF4-FFF2-40B4-BE49-F238E27FC236}">
                    <a16:creationId xmlns:a16="http://schemas.microsoft.com/office/drawing/2014/main" id="{433BF104-EC07-406A-9D24-CE468632B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42</a:t>
                </a:r>
              </a:p>
            </p:txBody>
          </p:sp>
          <p:sp>
            <p:nvSpPr>
              <p:cNvPr id="129042" name="Rectangle 18">
                <a:extLst>
                  <a:ext uri="{FF2B5EF4-FFF2-40B4-BE49-F238E27FC236}">
                    <a16:creationId xmlns:a16="http://schemas.microsoft.com/office/drawing/2014/main" id="{1A39ED6D-9BF7-4168-BD16-CF41BD518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336" cy="288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</p:grpSp>
        <p:grpSp>
          <p:nvGrpSpPr>
            <p:cNvPr id="129043" name="Group 19">
              <a:extLst>
                <a:ext uri="{FF2B5EF4-FFF2-40B4-BE49-F238E27FC236}">
                  <a16:creationId xmlns:a16="http://schemas.microsoft.com/office/drawing/2014/main" id="{6B190D60-3B00-4F93-A936-9E87389F80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680"/>
              <a:ext cx="5328" cy="288"/>
              <a:chOff x="192" y="2448"/>
              <a:chExt cx="5328" cy="288"/>
            </a:xfrm>
          </p:grpSpPr>
          <p:sp>
            <p:nvSpPr>
              <p:cNvPr id="129044" name="Rectangle 20">
                <a:extLst>
                  <a:ext uri="{FF2B5EF4-FFF2-40B4-BE49-F238E27FC236}">
                    <a16:creationId xmlns:a16="http://schemas.microsoft.com/office/drawing/2014/main" id="{36C4B5CE-F4AA-4CB7-8A23-753A508E9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29045" name="Rectangle 21">
                <a:extLst>
                  <a:ext uri="{FF2B5EF4-FFF2-40B4-BE49-F238E27FC236}">
                    <a16:creationId xmlns:a16="http://schemas.microsoft.com/office/drawing/2014/main" id="{3C65C8F7-328D-4CC4-B173-3086F86A7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29046" name="Rectangle 22">
                <a:extLst>
                  <a:ext uri="{FF2B5EF4-FFF2-40B4-BE49-F238E27FC236}">
                    <a16:creationId xmlns:a16="http://schemas.microsoft.com/office/drawing/2014/main" id="{C6CDFE3B-AC77-4DA2-BE61-1B10A152E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129047" name="Rectangle 23">
                <a:extLst>
                  <a:ext uri="{FF2B5EF4-FFF2-40B4-BE49-F238E27FC236}">
                    <a16:creationId xmlns:a16="http://schemas.microsoft.com/office/drawing/2014/main" id="{7A696503-69A2-4796-9E9A-772203E41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29048" name="Rectangle 24">
                <a:extLst>
                  <a:ext uri="{FF2B5EF4-FFF2-40B4-BE49-F238E27FC236}">
                    <a16:creationId xmlns:a16="http://schemas.microsoft.com/office/drawing/2014/main" id="{E6F22E1F-D87B-4B65-B4A2-0C373C25E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29049" name="Rectangle 25">
                <a:extLst>
                  <a:ext uri="{FF2B5EF4-FFF2-40B4-BE49-F238E27FC236}">
                    <a16:creationId xmlns:a16="http://schemas.microsoft.com/office/drawing/2014/main" id="{25D95229-8E6C-4A4C-B95C-3E66D62FB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129050" name="Rectangle 26">
                <a:extLst>
                  <a:ext uri="{FF2B5EF4-FFF2-40B4-BE49-F238E27FC236}">
                    <a16:creationId xmlns:a16="http://schemas.microsoft.com/office/drawing/2014/main" id="{8CD9D94C-60BE-4009-AA5A-3AAC92884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129051" name="Rectangle 27">
                <a:extLst>
                  <a:ext uri="{FF2B5EF4-FFF2-40B4-BE49-F238E27FC236}">
                    <a16:creationId xmlns:a16="http://schemas.microsoft.com/office/drawing/2014/main" id="{9A9DF0ED-41BA-4A53-810A-3D7FD302D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129052" name="Rectangle 28">
                <a:extLst>
                  <a:ext uri="{FF2B5EF4-FFF2-40B4-BE49-F238E27FC236}">
                    <a16:creationId xmlns:a16="http://schemas.microsoft.com/office/drawing/2014/main" id="{8689329C-342C-4E29-AEDA-50E2A9F53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129053" name="Rectangle 29">
                <a:extLst>
                  <a:ext uri="{FF2B5EF4-FFF2-40B4-BE49-F238E27FC236}">
                    <a16:creationId xmlns:a16="http://schemas.microsoft.com/office/drawing/2014/main" id="{076CF0C6-A96F-4E55-9E31-E9440ABFB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129054" name="Rectangle 30">
                <a:extLst>
                  <a:ext uri="{FF2B5EF4-FFF2-40B4-BE49-F238E27FC236}">
                    <a16:creationId xmlns:a16="http://schemas.microsoft.com/office/drawing/2014/main" id="{B6196167-E3F6-4A41-B541-670D2D76B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129055" name="Rectangle 31">
                <a:extLst>
                  <a:ext uri="{FF2B5EF4-FFF2-40B4-BE49-F238E27FC236}">
                    <a16:creationId xmlns:a16="http://schemas.microsoft.com/office/drawing/2014/main" id="{A3EFF4B0-9151-46DB-9612-558EF2089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129056" name="Rectangle 32">
                <a:extLst>
                  <a:ext uri="{FF2B5EF4-FFF2-40B4-BE49-F238E27FC236}">
                    <a16:creationId xmlns:a16="http://schemas.microsoft.com/office/drawing/2014/main" id="{09B9A5E5-C101-4793-9C4F-9B4C60CFE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  <p:sp>
            <p:nvSpPr>
              <p:cNvPr id="129057" name="Rectangle 33">
                <a:extLst>
                  <a:ext uri="{FF2B5EF4-FFF2-40B4-BE49-F238E27FC236}">
                    <a16:creationId xmlns:a16="http://schemas.microsoft.com/office/drawing/2014/main" id="{542075B8-7F3D-496F-BB23-F1D8A7A7E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48"/>
                <a:ext cx="336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</p:grpSp>
      <p:sp>
        <p:nvSpPr>
          <p:cNvPr id="129058" name="Text Box 34">
            <a:extLst>
              <a:ext uri="{FF2B5EF4-FFF2-40B4-BE49-F238E27FC236}">
                <a16:creationId xmlns:a16="http://schemas.microsoft.com/office/drawing/2014/main" id="{D879A307-57DC-42AE-A0CB-04FDE9E54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In the ordered list of numbers below, stored in an array, determine whether the number 25 is on the list.</a:t>
            </a:r>
          </a:p>
        </p:txBody>
      </p:sp>
      <p:sp>
        <p:nvSpPr>
          <p:cNvPr id="129059" name="Line 35">
            <a:extLst>
              <a:ext uri="{FF2B5EF4-FFF2-40B4-BE49-F238E27FC236}">
                <a16:creationId xmlns:a16="http://schemas.microsoft.com/office/drawing/2014/main" id="{3ABC53EB-7592-4EDB-B7AE-83DE1578B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810000"/>
            <a:ext cx="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grpSp>
        <p:nvGrpSpPr>
          <p:cNvPr id="129060" name="Group 36">
            <a:extLst>
              <a:ext uri="{FF2B5EF4-FFF2-40B4-BE49-F238E27FC236}">
                <a16:creationId xmlns:a16="http://schemas.microsoft.com/office/drawing/2014/main" id="{D4C02BBC-7125-44E8-BE27-5596A7BFB33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0"/>
            <a:ext cx="685800" cy="914400"/>
            <a:chOff x="144" y="2400"/>
            <a:chExt cx="432" cy="576"/>
          </a:xfrm>
        </p:grpSpPr>
        <p:sp>
          <p:nvSpPr>
            <p:cNvPr id="129061" name="Line 37">
              <a:extLst>
                <a:ext uri="{FF2B5EF4-FFF2-40B4-BE49-F238E27FC236}">
                  <a16:creationId xmlns:a16="http://schemas.microsoft.com/office/drawing/2014/main" id="{2B766407-C0BE-4C30-9CE3-5F387C576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2400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9062" name="Rectangle 38">
              <a:extLst>
                <a:ext uri="{FF2B5EF4-FFF2-40B4-BE49-F238E27FC236}">
                  <a16:creationId xmlns:a16="http://schemas.microsoft.com/office/drawing/2014/main" id="{E009CD8F-CD1D-4F85-B4B7-F7C1A73A7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78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Left</a:t>
              </a:r>
            </a:p>
          </p:txBody>
        </p:sp>
      </p:grpSp>
      <p:grpSp>
        <p:nvGrpSpPr>
          <p:cNvPr id="129063" name="Group 39">
            <a:extLst>
              <a:ext uri="{FF2B5EF4-FFF2-40B4-BE49-F238E27FC236}">
                <a16:creationId xmlns:a16="http://schemas.microsoft.com/office/drawing/2014/main" id="{D8F84997-EE99-4F95-9BD9-5F6ECE13A319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3810000"/>
            <a:ext cx="914400" cy="914400"/>
            <a:chOff x="5088" y="2400"/>
            <a:chExt cx="576" cy="576"/>
          </a:xfrm>
        </p:grpSpPr>
        <p:sp>
          <p:nvSpPr>
            <p:cNvPr id="129064" name="Line 40">
              <a:extLst>
                <a:ext uri="{FF2B5EF4-FFF2-40B4-BE49-F238E27FC236}">
                  <a16:creationId xmlns:a16="http://schemas.microsoft.com/office/drawing/2014/main" id="{08B6FFF6-265A-4952-A46F-355782FC1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2400"/>
              <a:ext cx="0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9065" name="Rectangle 41">
              <a:extLst>
                <a:ext uri="{FF2B5EF4-FFF2-40B4-BE49-F238E27FC236}">
                  <a16:creationId xmlns:a16="http://schemas.microsoft.com/office/drawing/2014/main" id="{3893EE47-CF5A-4881-8677-6EF082BE4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78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Right</a:t>
              </a:r>
            </a:p>
          </p:txBody>
        </p:sp>
      </p:grpSp>
      <p:grpSp>
        <p:nvGrpSpPr>
          <p:cNvPr id="129066" name="Group 42">
            <a:extLst>
              <a:ext uri="{FF2B5EF4-FFF2-40B4-BE49-F238E27FC236}">
                <a16:creationId xmlns:a16="http://schemas.microsoft.com/office/drawing/2014/main" id="{F6CADFE1-21E9-4E68-A2AB-2605B20C1DF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810000"/>
            <a:ext cx="685800" cy="914400"/>
            <a:chOff x="144" y="2400"/>
            <a:chExt cx="432" cy="576"/>
          </a:xfrm>
        </p:grpSpPr>
        <p:sp>
          <p:nvSpPr>
            <p:cNvPr id="129067" name="Line 43">
              <a:extLst>
                <a:ext uri="{FF2B5EF4-FFF2-40B4-BE49-F238E27FC236}">
                  <a16:creationId xmlns:a16="http://schemas.microsoft.com/office/drawing/2014/main" id="{1FB0B28C-54C9-4779-90DD-9CBBC5715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2400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9068" name="Rectangle 44">
              <a:extLst>
                <a:ext uri="{FF2B5EF4-FFF2-40B4-BE49-F238E27FC236}">
                  <a16:creationId xmlns:a16="http://schemas.microsoft.com/office/drawing/2014/main" id="{3FE5BC34-CB38-4AE3-94B6-50C9EAB3A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78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Left</a:t>
              </a:r>
            </a:p>
          </p:txBody>
        </p:sp>
      </p:grpSp>
      <p:sp>
        <p:nvSpPr>
          <p:cNvPr id="129069" name="Rectangle 45">
            <a:extLst>
              <a:ext uri="{FF2B5EF4-FFF2-40B4-BE49-F238E27FC236}">
                <a16:creationId xmlns:a16="http://schemas.microsoft.com/office/drawing/2014/main" id="{4A2A0CED-4053-4ACE-B4D5-698E2D91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438400"/>
            <a:ext cx="36576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29070" name="Line 46">
            <a:extLst>
              <a:ext uri="{FF2B5EF4-FFF2-40B4-BE49-F238E27FC236}">
                <a16:creationId xmlns:a16="http://schemas.microsoft.com/office/drawing/2014/main" id="{AE67E4C4-2189-42AB-9CD1-0A470F409F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810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2">
            <a:extLst>
              <a:ext uri="{FF2B5EF4-FFF2-40B4-BE49-F238E27FC236}">
                <a16:creationId xmlns:a16="http://schemas.microsoft.com/office/drawing/2014/main" id="{EDF35F54-2192-4286-A257-513D37405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533BA-7474-45BA-9B91-1C4A6CE7AB95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30094" name="Line 46">
            <a:extLst>
              <a:ext uri="{FF2B5EF4-FFF2-40B4-BE49-F238E27FC236}">
                <a16:creationId xmlns:a16="http://schemas.microsoft.com/office/drawing/2014/main" id="{AFC91E2F-93B1-4DF5-82D1-9E5C8BE54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8225" y="3492500"/>
            <a:ext cx="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E40A7EBC-15CE-422A-A26C-C3C540CC8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Search </a:t>
            </a:r>
          </a:p>
        </p:txBody>
      </p:sp>
      <p:sp>
        <p:nvSpPr>
          <p:cNvPr id="130059" name="Rectangle 11">
            <a:extLst>
              <a:ext uri="{FF2B5EF4-FFF2-40B4-BE49-F238E27FC236}">
                <a16:creationId xmlns:a16="http://schemas.microsoft.com/office/drawing/2014/main" id="{E1E7F245-F395-43F2-BEE0-BD69CF73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29591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22</a:t>
            </a:r>
          </a:p>
        </p:txBody>
      </p:sp>
      <p:sp>
        <p:nvSpPr>
          <p:cNvPr id="130060" name="Rectangle 12">
            <a:extLst>
              <a:ext uri="{FF2B5EF4-FFF2-40B4-BE49-F238E27FC236}">
                <a16:creationId xmlns:a16="http://schemas.microsoft.com/office/drawing/2014/main" id="{C8F828D0-5D37-45D6-AB77-BD5A97937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29591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24</a:t>
            </a:r>
          </a:p>
        </p:txBody>
      </p:sp>
      <p:sp>
        <p:nvSpPr>
          <p:cNvPr id="130061" name="Rectangle 13">
            <a:extLst>
              <a:ext uri="{FF2B5EF4-FFF2-40B4-BE49-F238E27FC236}">
                <a16:creationId xmlns:a16="http://schemas.microsoft.com/office/drawing/2014/main" id="{A39ECB63-8EEB-4CDD-BE6E-A85CCDD3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29591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27</a:t>
            </a:r>
          </a:p>
        </p:txBody>
      </p:sp>
      <p:sp>
        <p:nvSpPr>
          <p:cNvPr id="130062" name="Rectangle 14">
            <a:extLst>
              <a:ext uri="{FF2B5EF4-FFF2-40B4-BE49-F238E27FC236}">
                <a16:creationId xmlns:a16="http://schemas.microsoft.com/office/drawing/2014/main" id="{475DCD27-2424-41A1-965A-33FD2975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9591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31</a:t>
            </a:r>
          </a:p>
        </p:txBody>
      </p:sp>
      <p:sp>
        <p:nvSpPr>
          <p:cNvPr id="130063" name="Rectangle 15">
            <a:extLst>
              <a:ext uri="{FF2B5EF4-FFF2-40B4-BE49-F238E27FC236}">
                <a16:creationId xmlns:a16="http://schemas.microsoft.com/office/drawing/2014/main" id="{4602DBC0-ADF4-4596-94BE-B535D97E0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29591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33</a:t>
            </a:r>
          </a:p>
        </p:txBody>
      </p:sp>
      <p:sp>
        <p:nvSpPr>
          <p:cNvPr id="130064" name="Rectangle 16">
            <a:extLst>
              <a:ext uri="{FF2B5EF4-FFF2-40B4-BE49-F238E27FC236}">
                <a16:creationId xmlns:a16="http://schemas.microsoft.com/office/drawing/2014/main" id="{C11AA181-C078-45E4-9550-EF25F263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5" y="29591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36</a:t>
            </a:r>
          </a:p>
        </p:txBody>
      </p:sp>
      <p:sp>
        <p:nvSpPr>
          <p:cNvPr id="130065" name="Rectangle 17">
            <a:extLst>
              <a:ext uri="{FF2B5EF4-FFF2-40B4-BE49-F238E27FC236}">
                <a16:creationId xmlns:a16="http://schemas.microsoft.com/office/drawing/2014/main" id="{8FE34C4A-90DE-4D8E-89DA-BE8A753D4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29591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42</a:t>
            </a:r>
          </a:p>
        </p:txBody>
      </p:sp>
      <p:sp>
        <p:nvSpPr>
          <p:cNvPr id="130066" name="Rectangle 18">
            <a:extLst>
              <a:ext uri="{FF2B5EF4-FFF2-40B4-BE49-F238E27FC236}">
                <a16:creationId xmlns:a16="http://schemas.microsoft.com/office/drawing/2014/main" id="{2351E214-B7EA-41EA-9B54-1E3A6A1C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2959100"/>
            <a:ext cx="533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45</a:t>
            </a:r>
          </a:p>
        </p:txBody>
      </p:sp>
      <p:sp>
        <p:nvSpPr>
          <p:cNvPr id="130074" name="Rectangle 26">
            <a:extLst>
              <a:ext uri="{FF2B5EF4-FFF2-40B4-BE49-F238E27FC236}">
                <a16:creationId xmlns:a16="http://schemas.microsoft.com/office/drawing/2014/main" id="{E5B25E03-CA4A-4198-855A-95D80B596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23495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30075" name="Rectangle 27">
            <a:extLst>
              <a:ext uri="{FF2B5EF4-FFF2-40B4-BE49-F238E27FC236}">
                <a16:creationId xmlns:a16="http://schemas.microsoft.com/office/drawing/2014/main" id="{3EDC1C5A-853D-4EA0-B5FE-E9904B5D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23495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30076" name="Rectangle 28">
            <a:extLst>
              <a:ext uri="{FF2B5EF4-FFF2-40B4-BE49-F238E27FC236}">
                <a16:creationId xmlns:a16="http://schemas.microsoft.com/office/drawing/2014/main" id="{F09E1D8C-2CAE-45AF-ABCF-50D2A758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23495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30077" name="Rectangle 29">
            <a:extLst>
              <a:ext uri="{FF2B5EF4-FFF2-40B4-BE49-F238E27FC236}">
                <a16:creationId xmlns:a16="http://schemas.microsoft.com/office/drawing/2014/main" id="{370D3852-BD94-4561-86A1-B0B77B65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23495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130078" name="Rectangle 30">
            <a:extLst>
              <a:ext uri="{FF2B5EF4-FFF2-40B4-BE49-F238E27FC236}">
                <a16:creationId xmlns:a16="http://schemas.microsoft.com/office/drawing/2014/main" id="{F1946B38-C2AB-483F-82C4-824BF803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23495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11</a:t>
            </a:r>
          </a:p>
        </p:txBody>
      </p:sp>
      <p:sp>
        <p:nvSpPr>
          <p:cNvPr id="130079" name="Rectangle 31">
            <a:extLst>
              <a:ext uri="{FF2B5EF4-FFF2-40B4-BE49-F238E27FC236}">
                <a16:creationId xmlns:a16="http://schemas.microsoft.com/office/drawing/2014/main" id="{F5C0EB1C-3420-4898-BF25-B55802E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825" y="23495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12</a:t>
            </a:r>
          </a:p>
        </p:txBody>
      </p:sp>
      <p:sp>
        <p:nvSpPr>
          <p:cNvPr id="130080" name="Rectangle 32">
            <a:extLst>
              <a:ext uri="{FF2B5EF4-FFF2-40B4-BE49-F238E27FC236}">
                <a16:creationId xmlns:a16="http://schemas.microsoft.com/office/drawing/2014/main" id="{A0314A63-CD4C-4036-AC7E-F79BBB32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23495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13</a:t>
            </a:r>
          </a:p>
        </p:txBody>
      </p:sp>
      <p:sp>
        <p:nvSpPr>
          <p:cNvPr id="130081" name="Rectangle 33">
            <a:extLst>
              <a:ext uri="{FF2B5EF4-FFF2-40B4-BE49-F238E27FC236}">
                <a16:creationId xmlns:a16="http://schemas.microsoft.com/office/drawing/2014/main" id="{6C3087AE-A457-4F7F-82A1-057FBB58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23495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14</a:t>
            </a:r>
          </a:p>
        </p:txBody>
      </p:sp>
      <p:sp>
        <p:nvSpPr>
          <p:cNvPr id="130082" name="Text Box 34">
            <a:extLst>
              <a:ext uri="{FF2B5EF4-FFF2-40B4-BE49-F238E27FC236}">
                <a16:creationId xmlns:a16="http://schemas.microsoft.com/office/drawing/2014/main" id="{5E118A1E-2E88-42E3-9815-725681183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In the ordered list of numbers below, stored in an array, determine whether the number 25 is on the list.</a:t>
            </a:r>
          </a:p>
        </p:txBody>
      </p:sp>
      <p:sp>
        <p:nvSpPr>
          <p:cNvPr id="130083" name="Line 35">
            <a:extLst>
              <a:ext uri="{FF2B5EF4-FFF2-40B4-BE49-F238E27FC236}">
                <a16:creationId xmlns:a16="http://schemas.microsoft.com/office/drawing/2014/main" id="{3EC3DD1E-415C-4A38-A2EF-F08F55052E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9425" y="3492500"/>
            <a:ext cx="0" cy="5334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grpSp>
        <p:nvGrpSpPr>
          <p:cNvPr id="130087" name="Group 39">
            <a:extLst>
              <a:ext uri="{FF2B5EF4-FFF2-40B4-BE49-F238E27FC236}">
                <a16:creationId xmlns:a16="http://schemas.microsoft.com/office/drawing/2014/main" id="{0D65FDFD-A5D1-417A-A4CD-CBD825BDA8B8}"/>
              </a:ext>
            </a:extLst>
          </p:cNvPr>
          <p:cNvGrpSpPr>
            <a:grpSpLocks/>
          </p:cNvGrpSpPr>
          <p:nvPr/>
        </p:nvGrpSpPr>
        <p:grpSpPr bwMode="auto">
          <a:xfrm>
            <a:off x="8175625" y="3492500"/>
            <a:ext cx="914400" cy="914400"/>
            <a:chOff x="5088" y="2400"/>
            <a:chExt cx="576" cy="576"/>
          </a:xfrm>
        </p:grpSpPr>
        <p:sp>
          <p:nvSpPr>
            <p:cNvPr id="130088" name="Line 40">
              <a:extLst>
                <a:ext uri="{FF2B5EF4-FFF2-40B4-BE49-F238E27FC236}">
                  <a16:creationId xmlns:a16="http://schemas.microsoft.com/office/drawing/2014/main" id="{87862D28-B776-43ED-ACED-F918011879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6" y="2400"/>
              <a:ext cx="0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0089" name="Rectangle 41">
              <a:extLst>
                <a:ext uri="{FF2B5EF4-FFF2-40B4-BE49-F238E27FC236}">
                  <a16:creationId xmlns:a16="http://schemas.microsoft.com/office/drawing/2014/main" id="{B8A2CB10-CB5D-4E11-955E-75BA4F0ED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784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Right</a:t>
              </a:r>
            </a:p>
          </p:txBody>
        </p:sp>
      </p:grpSp>
      <p:grpSp>
        <p:nvGrpSpPr>
          <p:cNvPr id="130090" name="Group 42">
            <a:extLst>
              <a:ext uri="{FF2B5EF4-FFF2-40B4-BE49-F238E27FC236}">
                <a16:creationId xmlns:a16="http://schemas.microsoft.com/office/drawing/2014/main" id="{69C7492E-6138-44D7-BA9A-08D9893771D0}"/>
              </a:ext>
            </a:extLst>
          </p:cNvPr>
          <p:cNvGrpSpPr>
            <a:grpSpLocks/>
          </p:cNvGrpSpPr>
          <p:nvPr/>
        </p:nvGrpSpPr>
        <p:grpSpPr bwMode="auto">
          <a:xfrm>
            <a:off x="3984625" y="3492500"/>
            <a:ext cx="685800" cy="914400"/>
            <a:chOff x="144" y="2400"/>
            <a:chExt cx="432" cy="576"/>
          </a:xfrm>
        </p:grpSpPr>
        <p:sp>
          <p:nvSpPr>
            <p:cNvPr id="130091" name="Line 43">
              <a:extLst>
                <a:ext uri="{FF2B5EF4-FFF2-40B4-BE49-F238E27FC236}">
                  <a16:creationId xmlns:a16="http://schemas.microsoft.com/office/drawing/2014/main" id="{C1CB3E7A-DD98-48FA-B396-F26E65C0D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2400"/>
              <a:ext cx="0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0092" name="Rectangle 44">
              <a:extLst>
                <a:ext uri="{FF2B5EF4-FFF2-40B4-BE49-F238E27FC236}">
                  <a16:creationId xmlns:a16="http://schemas.microsoft.com/office/drawing/2014/main" id="{1F5661CB-511B-4307-BEDA-B004998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78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Left</a:t>
              </a:r>
            </a:p>
          </p:txBody>
        </p:sp>
      </p:grpSp>
      <p:grpSp>
        <p:nvGrpSpPr>
          <p:cNvPr id="130099" name="Group 51">
            <a:extLst>
              <a:ext uri="{FF2B5EF4-FFF2-40B4-BE49-F238E27FC236}">
                <a16:creationId xmlns:a16="http://schemas.microsoft.com/office/drawing/2014/main" id="{332F245C-8951-422E-94E6-2D22FA4659D6}"/>
              </a:ext>
            </a:extLst>
          </p:cNvPr>
          <p:cNvGrpSpPr>
            <a:grpSpLocks/>
          </p:cNvGrpSpPr>
          <p:nvPr/>
        </p:nvGrpSpPr>
        <p:grpSpPr bwMode="auto">
          <a:xfrm>
            <a:off x="5661025" y="3492500"/>
            <a:ext cx="914400" cy="914400"/>
            <a:chOff x="3504" y="2832"/>
            <a:chExt cx="576" cy="576"/>
          </a:xfrm>
        </p:grpSpPr>
        <p:sp>
          <p:nvSpPr>
            <p:cNvPr id="130096" name="Line 48">
              <a:extLst>
                <a:ext uri="{FF2B5EF4-FFF2-40B4-BE49-F238E27FC236}">
                  <a16:creationId xmlns:a16="http://schemas.microsoft.com/office/drawing/2014/main" id="{5218E469-8C92-4728-9851-99B1742EB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832"/>
              <a:ext cx="0" cy="33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0097" name="Rectangle 49">
              <a:extLst>
                <a:ext uri="{FF2B5EF4-FFF2-40B4-BE49-F238E27FC236}">
                  <a16:creationId xmlns:a16="http://schemas.microsoft.com/office/drawing/2014/main" id="{D0BBC795-9CB5-4007-BC97-DC7414FF9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216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Right</a:t>
              </a:r>
            </a:p>
          </p:txBody>
        </p:sp>
      </p:grpSp>
      <p:sp>
        <p:nvSpPr>
          <p:cNvPr id="130098" name="Rectangle 50">
            <a:extLst>
              <a:ext uri="{FF2B5EF4-FFF2-40B4-BE49-F238E27FC236}">
                <a16:creationId xmlns:a16="http://schemas.microsoft.com/office/drawing/2014/main" id="{B0E00BAF-BA6E-4ABC-B5F6-CB058AF1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2425700"/>
            <a:ext cx="25908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30100" name="Text Box 52">
            <a:extLst>
              <a:ext uri="{FF2B5EF4-FFF2-40B4-BE49-F238E27FC236}">
                <a16:creationId xmlns:a16="http://schemas.microsoft.com/office/drawing/2014/main" id="{47ED1EDA-A941-4CB3-9678-1B176DB88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4868863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After two more iterations, we will determine that 25 is not on the list, but that 24 and 27 are on the list.</a:t>
            </a:r>
          </a:p>
        </p:txBody>
      </p:sp>
      <p:sp>
        <p:nvSpPr>
          <p:cNvPr id="130101" name="Text Box 53">
            <a:extLst>
              <a:ext uri="{FF2B5EF4-FFF2-40B4-BE49-F238E27FC236}">
                <a16:creationId xmlns:a16="http://schemas.microsoft.com/office/drawing/2014/main" id="{976B6A08-B186-4D43-B55A-BC0006654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783264"/>
            <a:ext cx="861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Running time is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 log n)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for running binary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00" grpId="0" build="p" autoUpdateAnimBg="0"/>
      <p:bldP spid="13010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1413328"/>
            <a:ext cx="8420100" cy="1362075"/>
          </a:xfrm>
        </p:spPr>
        <p:txBody>
          <a:bodyPr/>
          <a:lstStyle/>
          <a:p>
            <a:r>
              <a:rPr lang="en-US" altLang="zh-TW"/>
              <a:t>graph search</a:t>
            </a: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15A8AF-EB8F-4D03-99A3-04BDB8119286}"/>
              </a:ext>
            </a:extLst>
          </p:cNvPr>
          <p:cNvSpPr txBox="1"/>
          <p:nvPr/>
        </p:nvSpPr>
        <p:spPr>
          <a:xfrm>
            <a:off x="596660" y="2200870"/>
            <a:ext cx="4705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Breadth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3464951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D1E588-1BEF-4BDA-954B-529238399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6E991-ADED-45EC-B409-22E0B3E65BA0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B451CE04-92C4-41F8-99C8-2096A6E26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Searching a Directed Graph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45AB99F8-42A9-4D4E-84D0-99A5838D9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982200" cy="535577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i="1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ALGORITHM SEARCH </a:t>
            </a:r>
            <a:r>
              <a:rPr lang="en-US" altLang="zh-TW"/>
              <a:t> 		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INPUT: A directed network G, and node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  <a:p>
            <a:pPr>
              <a:lnSpc>
                <a:spcPct val="90000"/>
              </a:lnSpc>
            </a:pPr>
            <a:r>
              <a:rPr lang="en-US" altLang="zh-TW"/>
              <a:t>OUTPUT: The set of reachable nodes from s: </a:t>
            </a:r>
            <a:br>
              <a:rPr lang="en-US" altLang="zh-TW"/>
            </a:b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{j : there is a directed path from s to j in G}.</a:t>
            </a:r>
            <a:r>
              <a:rPr lang="en-US" altLang="zh-TW"/>
              <a:t>  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/>
              <a:t>A node is either </a:t>
            </a:r>
            <a:r>
              <a:rPr lang="en-US" altLang="zh-TW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marked</a:t>
            </a:r>
            <a:r>
              <a:rPr lang="en-US" altLang="zh-TW"/>
              <a:t> or </a:t>
            </a:r>
            <a:r>
              <a:rPr lang="en-US" altLang="zh-TW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unmarked</a:t>
            </a:r>
            <a:r>
              <a:rPr lang="en-US" altLang="zh-TW"/>
              <a:t>.  </a:t>
            </a:r>
            <a:br>
              <a:rPr lang="en-US" altLang="zh-TW"/>
            </a:br>
            <a:r>
              <a:rPr lang="en-US" altLang="zh-TW"/>
              <a:t>Initially only node s is marked. </a:t>
            </a:r>
            <a:r>
              <a:rPr lang="en-US" altLang="zh-TW" i="1"/>
              <a:t> </a:t>
            </a:r>
            <a:br>
              <a:rPr lang="en-US" altLang="zh-TW" i="1"/>
            </a:br>
            <a:r>
              <a:rPr lang="en-US" altLang="zh-TW"/>
              <a:t>If a node is marked, it is reachable from node s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An arc (i,j) </a:t>
            </a:r>
            <a:r>
              <a:rPr lang="en-US" altLang="zh-TW">
                <a:latin typeface="Symbol" panose="05050102010706020507" pitchFamily="18" charset="2"/>
              </a:rPr>
              <a:t>Î</a:t>
            </a:r>
            <a:r>
              <a:rPr lang="en-US" altLang="zh-TW"/>
              <a:t> A  is </a:t>
            </a:r>
            <a:r>
              <a:rPr lang="en-US" altLang="zh-TW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admissible  </a:t>
            </a:r>
            <a:r>
              <a:rPr lang="en-US" altLang="zh-TW"/>
              <a:t>if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node i is marked and j is not.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pred(i)</a:t>
            </a:r>
            <a:r>
              <a:rPr lang="en-US" altLang="zh-TW" b="1"/>
              <a:t> </a:t>
            </a:r>
            <a:r>
              <a:rPr lang="en-US" altLang="zh-TW"/>
              <a:t> is the predecessor of i on the path from s to i.</a:t>
            </a:r>
          </a:p>
          <a:p>
            <a:pPr lvl="1">
              <a:lnSpc>
                <a:spcPct val="90000"/>
              </a:lnSpc>
            </a:pPr>
            <a:endParaRPr lang="en-US" altLang="zh-TW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A9B91A-4294-4BAA-A941-C0FD7FDC4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620C0-8420-4A0E-843E-0DE3182CFE88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ED946A99-9566-4F66-BBA2-6A4B3BFB2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Search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BD6445C-0222-43AA-8631-4E74303D6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4525" y="908844"/>
            <a:ext cx="8435975" cy="504031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Initialize. 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</a:t>
            </a:r>
            <a:r>
              <a:rPr lang="en-US" altLang="zh-TW" sz="2000"/>
              <a:t> LIST </a:t>
            </a:r>
            <a:r>
              <a:rPr lang="en-US" altLang="zh-TW" sz="2000">
                <a:sym typeface="Symbol" panose="05050102010706020507" pitchFamily="18" charset="2"/>
              </a:rPr>
              <a:t></a:t>
            </a:r>
            <a:r>
              <a:rPr lang="en-US" altLang="zh-TW" sz="2000"/>
              <a:t> ø </a:t>
            </a: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select a node i in LIST;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zh-TW" sz="2000"/>
              <a:t> node i is incident to an </a:t>
            </a:r>
            <a:r>
              <a:rPr lang="en-US" altLang="zh-TW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admissible arc</a:t>
            </a:r>
            <a:r>
              <a:rPr lang="en-US" altLang="zh-TW" sz="2000"/>
              <a:t> (i,j) </a:t>
            </a: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mark node j;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pred(j) := i;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next := next + 1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order(j) := next;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add node j to LIST;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TW" sz="2000"/>
              <a:t> delete node i from LIST 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 sz="2000"/>
          </a:p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uiExpand="1" build="p" bldLvl="3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C44FE5E-7E0C-4885-A91A-07826FA2F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9A345-7E59-4E6D-8964-9CF0A76B97ED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E9A7A6F6-7614-4595-BC7A-9D2BA6541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Initialize 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6112841F-D90E-4D11-BEE0-5D897959D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Initialize</a:t>
            </a:r>
          </a:p>
          <a:p>
            <a:pPr lvl="1"/>
            <a:r>
              <a:rPr lang="en-US" altLang="zh-TW"/>
              <a:t>begin</a:t>
            </a:r>
          </a:p>
          <a:p>
            <a:pPr lvl="2"/>
            <a:r>
              <a:rPr lang="en-US" altLang="zh-TW"/>
              <a:t>unmark all nodes in N;</a:t>
            </a:r>
          </a:p>
          <a:p>
            <a:pPr lvl="2"/>
            <a:r>
              <a:rPr lang="en-US" altLang="zh-TW"/>
              <a:t>mark node s;</a:t>
            </a:r>
          </a:p>
          <a:p>
            <a:pPr lvl="2"/>
            <a:r>
              <a:rPr lang="en-US" altLang="zh-TW"/>
              <a:t>pred(s) = 0;   {that is, s has no predecessor}</a:t>
            </a:r>
          </a:p>
          <a:p>
            <a:pPr lvl="2"/>
            <a:r>
              <a:rPr lang="en-US" altLang="zh-TW"/>
              <a:t>next := 1;  (next is a counter}</a:t>
            </a:r>
          </a:p>
          <a:p>
            <a:pPr lvl="2"/>
            <a:r>
              <a:rPr lang="en-US" altLang="zh-TW"/>
              <a:t>order(s) := next;</a:t>
            </a:r>
          </a:p>
          <a:p>
            <a:pPr lvl="2"/>
            <a:r>
              <a:rPr lang="en-US" altLang="zh-TW"/>
              <a:t>LIST = {s}</a:t>
            </a:r>
          </a:p>
          <a:p>
            <a:pPr lvl="1"/>
            <a:r>
              <a:rPr lang="en-US" altLang="zh-TW"/>
              <a:t>end</a:t>
            </a:r>
          </a:p>
          <a:p>
            <a:pPr lvl="2"/>
            <a:endParaRPr lang="en-US" altLang="zh-TW"/>
          </a:p>
          <a:p>
            <a:pPr lvl="2"/>
            <a:endParaRPr lang="zh-TW" altLang="en-US"/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DE14E8BA-03D9-4E35-A004-A62DE803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4" y="4941888"/>
            <a:ext cx="3671887" cy="99695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hlinkClick r:id="rId3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Breadth First Search</a:t>
            </a:r>
            <a:r>
              <a:rPr lang="en-US" altLang="zh-TW" sz="24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(LIST as a </a:t>
            </a:r>
            <a:r>
              <a:rPr lang="en-US" altLang="zh-TW" sz="2400" b="1" i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queue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投影片編號版面配置區 2">
            <a:extLst>
              <a:ext uri="{FF2B5EF4-FFF2-40B4-BE49-F238E27FC236}">
                <a16:creationId xmlns:a16="http://schemas.microsoft.com/office/drawing/2014/main" id="{B4948951-7A30-41A6-8B2E-F516E1072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6B348-400F-4C87-B893-BE13142CC999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C7E2A384-523E-4513-A110-EDD6E5B2B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Breadth First Search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0545303-30D5-40CB-829D-C5024F86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" y="3749675"/>
            <a:ext cx="950322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TW" sz="24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It provides a label of the nodes that is called a </a:t>
            </a:r>
            <a:r>
              <a:rPr lang="en-US" altLang="zh-TW" sz="2400" b="1" i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BFS labeling. 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We say that a labeling of the nodes is a </a:t>
            </a:r>
            <a:r>
              <a:rPr lang="en-US" altLang="zh-TW" sz="2400" b="1" i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BFS labeling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if the nodes are labeled in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non-decreasing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order of “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distance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” from the origin, where distance is the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min </a:t>
            </a:r>
            <a:r>
              <a:rPr lang="en-US" altLang="zh-TW" sz="2400" b="1" u="sng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number of arcs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on the path from the origin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.</a:t>
            </a:r>
          </a:p>
          <a:p>
            <a:endParaRPr lang="en-US" altLang="zh-TW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Next:  how to implement this so that it runs in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O(n+m)</a:t>
            </a:r>
            <a:r>
              <a:rPr lang="en-US" altLang="zh-TW" sz="2400" b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time.  </a:t>
            </a:r>
            <a:endParaRPr lang="en-US" altLang="zh-TW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5892" name="Text Box 4">
            <a:extLst>
              <a:ext uri="{FF2B5EF4-FFF2-40B4-BE49-F238E27FC236}">
                <a16:creationId xmlns:a16="http://schemas.microsoft.com/office/drawing/2014/main" id="{A18C58F0-0466-4C98-A4DC-6D4F1035A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1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65893" name="Text Box 5">
            <a:extLst>
              <a:ext uri="{FF2B5EF4-FFF2-40B4-BE49-F238E27FC236}">
                <a16:creationId xmlns:a16="http://schemas.microsoft.com/office/drawing/2014/main" id="{E9B9A36F-6C28-4CEB-B494-1BAD6A06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33601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65894" name="Text Box 6">
            <a:extLst>
              <a:ext uri="{FF2B5EF4-FFF2-40B4-BE49-F238E27FC236}">
                <a16:creationId xmlns:a16="http://schemas.microsoft.com/office/drawing/2014/main" id="{80E4974A-20E2-4319-A4B0-1FE0F9835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066801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65895" name="Text Box 7">
            <a:extLst>
              <a:ext uri="{FF2B5EF4-FFF2-40B4-BE49-F238E27FC236}">
                <a16:creationId xmlns:a16="http://schemas.microsoft.com/office/drawing/2014/main" id="{5447B38A-9ADC-40FB-8F45-6895B56D0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852739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65896" name="Text Box 8">
            <a:extLst>
              <a:ext uri="{FF2B5EF4-FFF2-40B4-BE49-F238E27FC236}">
                <a16:creationId xmlns:a16="http://schemas.microsoft.com/office/drawing/2014/main" id="{5D8972F0-FBCB-48EE-9156-0B448152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3357564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65897" name="Oval 9">
            <a:extLst>
              <a:ext uri="{FF2B5EF4-FFF2-40B4-BE49-F238E27FC236}">
                <a16:creationId xmlns:a16="http://schemas.microsoft.com/office/drawing/2014/main" id="{4211C240-4F49-4B46-973A-F1032DB1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65898" name="Oval 10">
            <a:extLst>
              <a:ext uri="{FF2B5EF4-FFF2-40B4-BE49-F238E27FC236}">
                <a16:creationId xmlns:a16="http://schemas.microsoft.com/office/drawing/2014/main" id="{B401E0BB-3A15-4AD7-8127-5F7EFA60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65899" name="Oval 11">
            <a:extLst>
              <a:ext uri="{FF2B5EF4-FFF2-40B4-BE49-F238E27FC236}">
                <a16:creationId xmlns:a16="http://schemas.microsoft.com/office/drawing/2014/main" id="{0FA4560F-7F3E-4E93-B975-40CBBCA13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65900" name="Oval 12">
            <a:extLst>
              <a:ext uri="{FF2B5EF4-FFF2-40B4-BE49-F238E27FC236}">
                <a16:creationId xmlns:a16="http://schemas.microsoft.com/office/drawing/2014/main" id="{02C4F323-82BB-4232-A4E6-1660E669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65901" name="Oval 13">
            <a:extLst>
              <a:ext uri="{FF2B5EF4-FFF2-40B4-BE49-F238E27FC236}">
                <a16:creationId xmlns:a16="http://schemas.microsoft.com/office/drawing/2014/main" id="{AC9D43C7-5AD8-4FB0-B350-EE704F97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65902" name="Oval 14">
            <a:extLst>
              <a:ext uri="{FF2B5EF4-FFF2-40B4-BE49-F238E27FC236}">
                <a16:creationId xmlns:a16="http://schemas.microsoft.com/office/drawing/2014/main" id="{D768ECE8-2A40-4038-9185-C038E31F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65903" name="Oval 15">
            <a:extLst>
              <a:ext uri="{FF2B5EF4-FFF2-40B4-BE49-F238E27FC236}">
                <a16:creationId xmlns:a16="http://schemas.microsoft.com/office/drawing/2014/main" id="{8A4C6E07-8757-44A2-99BD-79E5BEDF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65904" name="Oval 16">
            <a:extLst>
              <a:ext uri="{FF2B5EF4-FFF2-40B4-BE49-F238E27FC236}">
                <a16:creationId xmlns:a16="http://schemas.microsoft.com/office/drawing/2014/main" id="{C9A5F0A1-C306-4AE5-9D91-B89467A55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65905" name="Oval 17">
            <a:extLst>
              <a:ext uri="{FF2B5EF4-FFF2-40B4-BE49-F238E27FC236}">
                <a16:creationId xmlns:a16="http://schemas.microsoft.com/office/drawing/2014/main" id="{A24DC484-E101-457E-B6EA-C5ACD8883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65906" name="Line 18">
            <a:extLst>
              <a:ext uri="{FF2B5EF4-FFF2-40B4-BE49-F238E27FC236}">
                <a16:creationId xmlns:a16="http://schemas.microsoft.com/office/drawing/2014/main" id="{03BCF6E4-F1D0-4852-AB76-1D1D135E07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07" name="Line 19">
            <a:extLst>
              <a:ext uri="{FF2B5EF4-FFF2-40B4-BE49-F238E27FC236}">
                <a16:creationId xmlns:a16="http://schemas.microsoft.com/office/drawing/2014/main" id="{D5C61B91-F925-4879-93FD-B5A0A2278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08" name="Line 20">
            <a:extLst>
              <a:ext uri="{FF2B5EF4-FFF2-40B4-BE49-F238E27FC236}">
                <a16:creationId xmlns:a16="http://schemas.microsoft.com/office/drawing/2014/main" id="{4E1AC226-8305-412E-8081-7E1038BFE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09" name="Line 21">
            <a:extLst>
              <a:ext uri="{FF2B5EF4-FFF2-40B4-BE49-F238E27FC236}">
                <a16:creationId xmlns:a16="http://schemas.microsoft.com/office/drawing/2014/main" id="{795CB488-DD1F-48E9-98BE-6572377372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152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10" name="Line 22">
            <a:extLst>
              <a:ext uri="{FF2B5EF4-FFF2-40B4-BE49-F238E27FC236}">
                <a16:creationId xmlns:a16="http://schemas.microsoft.com/office/drawing/2014/main" id="{DC641546-39BD-4BE9-B788-5A48A2D820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13716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11" name="Line 23">
            <a:extLst>
              <a:ext uri="{FF2B5EF4-FFF2-40B4-BE49-F238E27FC236}">
                <a16:creationId xmlns:a16="http://schemas.microsoft.com/office/drawing/2014/main" id="{44CB5043-220C-4984-BF21-CC0122612A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1447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12" name="Line 24">
            <a:extLst>
              <a:ext uri="{FF2B5EF4-FFF2-40B4-BE49-F238E27FC236}">
                <a16:creationId xmlns:a16="http://schemas.microsoft.com/office/drawing/2014/main" id="{C173ECD3-0122-4647-9398-D83E54174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13" name="Text Box 25">
            <a:extLst>
              <a:ext uri="{FF2B5EF4-FFF2-40B4-BE49-F238E27FC236}">
                <a16:creationId xmlns:a16="http://schemas.microsoft.com/office/drawing/2014/main" id="{B43356B1-127E-4583-BDEE-0AA552E0F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1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65914" name="Line 26">
            <a:extLst>
              <a:ext uri="{FF2B5EF4-FFF2-40B4-BE49-F238E27FC236}">
                <a16:creationId xmlns:a16="http://schemas.microsoft.com/office/drawing/2014/main" id="{8833E17C-6933-4EFC-8372-3B887C5521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15" name="Line 27">
            <a:extLst>
              <a:ext uri="{FF2B5EF4-FFF2-40B4-BE49-F238E27FC236}">
                <a16:creationId xmlns:a16="http://schemas.microsoft.com/office/drawing/2014/main" id="{3A9842ED-2509-4A84-B1DA-3C41C0A8E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16" name="Line 28">
            <a:extLst>
              <a:ext uri="{FF2B5EF4-FFF2-40B4-BE49-F238E27FC236}">
                <a16:creationId xmlns:a16="http://schemas.microsoft.com/office/drawing/2014/main" id="{7C0ACB65-9929-4D2C-BED0-7E0AE60B2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4290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17" name="Line 29">
            <a:extLst>
              <a:ext uri="{FF2B5EF4-FFF2-40B4-BE49-F238E27FC236}">
                <a16:creationId xmlns:a16="http://schemas.microsoft.com/office/drawing/2014/main" id="{DCA69DB0-7111-4867-9069-55466244A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18" name="Line 30">
            <a:extLst>
              <a:ext uri="{FF2B5EF4-FFF2-40B4-BE49-F238E27FC236}">
                <a16:creationId xmlns:a16="http://schemas.microsoft.com/office/drawing/2014/main" id="{143589F6-2C6B-41E8-8093-B2D77B8427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77000" y="25146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19" name="Line 31">
            <a:extLst>
              <a:ext uri="{FF2B5EF4-FFF2-40B4-BE49-F238E27FC236}">
                <a16:creationId xmlns:a16="http://schemas.microsoft.com/office/drawing/2014/main" id="{DF741960-E623-4771-AE88-A24B54C9AB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1600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20" name="Line 32">
            <a:extLst>
              <a:ext uri="{FF2B5EF4-FFF2-40B4-BE49-F238E27FC236}">
                <a16:creationId xmlns:a16="http://schemas.microsoft.com/office/drawing/2014/main" id="{21FBCFF0-659E-4607-8DC2-096D8C305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21" name="Line 33">
            <a:extLst>
              <a:ext uri="{FF2B5EF4-FFF2-40B4-BE49-F238E27FC236}">
                <a16:creationId xmlns:a16="http://schemas.microsoft.com/office/drawing/2014/main" id="{CDD77DED-F3FE-4E17-8AB8-4372A54A1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22" name="Line 34">
            <a:extLst>
              <a:ext uri="{FF2B5EF4-FFF2-40B4-BE49-F238E27FC236}">
                <a16:creationId xmlns:a16="http://schemas.microsoft.com/office/drawing/2014/main" id="{46D81622-6C99-4CE1-BB19-A528D3D7D1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23" name="Line 35">
            <a:extLst>
              <a:ext uri="{FF2B5EF4-FFF2-40B4-BE49-F238E27FC236}">
                <a16:creationId xmlns:a16="http://schemas.microsoft.com/office/drawing/2014/main" id="{D49C0574-1BA2-41D0-ACDA-01189C820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24" name="Oval 36">
            <a:extLst>
              <a:ext uri="{FF2B5EF4-FFF2-40B4-BE49-F238E27FC236}">
                <a16:creationId xmlns:a16="http://schemas.microsoft.com/office/drawing/2014/main" id="{64E7170D-45B3-47B9-837C-CFFBCDA56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65925" name="Text Box 37">
            <a:extLst>
              <a:ext uri="{FF2B5EF4-FFF2-40B4-BE49-F238E27FC236}">
                <a16:creationId xmlns:a16="http://schemas.microsoft.com/office/drawing/2014/main" id="{D9376D32-65E6-4EA9-8135-B6798D8A6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1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65926" name="Line 38">
            <a:extLst>
              <a:ext uri="{FF2B5EF4-FFF2-40B4-BE49-F238E27FC236}">
                <a16:creationId xmlns:a16="http://schemas.microsoft.com/office/drawing/2014/main" id="{E2126C4D-E486-4E8C-BB8C-36665A1FF7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447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27" name="Oval 39">
            <a:extLst>
              <a:ext uri="{FF2B5EF4-FFF2-40B4-BE49-F238E27FC236}">
                <a16:creationId xmlns:a16="http://schemas.microsoft.com/office/drawing/2014/main" id="{BB22F722-7EE6-4625-B23E-20C1A03B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65928" name="Text Box 40">
            <a:extLst>
              <a:ext uri="{FF2B5EF4-FFF2-40B4-BE49-F238E27FC236}">
                <a16:creationId xmlns:a16="http://schemas.microsoft.com/office/drawing/2014/main" id="{6822EFAE-90D9-4441-A4A4-E5C789C5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1484314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65929" name="Line 41">
            <a:extLst>
              <a:ext uri="{FF2B5EF4-FFF2-40B4-BE49-F238E27FC236}">
                <a16:creationId xmlns:a16="http://schemas.microsoft.com/office/drawing/2014/main" id="{9986E5E4-953A-43AC-9869-54CA5EA13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762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30" name="Line 42">
            <a:extLst>
              <a:ext uri="{FF2B5EF4-FFF2-40B4-BE49-F238E27FC236}">
                <a16:creationId xmlns:a16="http://schemas.microsoft.com/office/drawing/2014/main" id="{2ABB8FB7-0369-4002-B7B6-CC06DEC94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2200"/>
            <a:ext cx="16002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31" name="Oval 43">
            <a:extLst>
              <a:ext uri="{FF2B5EF4-FFF2-40B4-BE49-F238E27FC236}">
                <a16:creationId xmlns:a16="http://schemas.microsoft.com/office/drawing/2014/main" id="{D91DBB8C-D831-4129-ACB2-E0BD24667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65932" name="Line 44">
            <a:extLst>
              <a:ext uri="{FF2B5EF4-FFF2-40B4-BE49-F238E27FC236}">
                <a16:creationId xmlns:a16="http://schemas.microsoft.com/office/drawing/2014/main" id="{F2F9C52A-90F0-422A-AFDE-ECC7124B6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33" name="Oval 45">
            <a:extLst>
              <a:ext uri="{FF2B5EF4-FFF2-40B4-BE49-F238E27FC236}">
                <a16:creationId xmlns:a16="http://schemas.microsoft.com/office/drawing/2014/main" id="{53BE0166-AD80-46A2-9DE7-23B7016C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65934" name="Line 46">
            <a:extLst>
              <a:ext uri="{FF2B5EF4-FFF2-40B4-BE49-F238E27FC236}">
                <a16:creationId xmlns:a16="http://schemas.microsoft.com/office/drawing/2014/main" id="{031D52E3-A619-4FAD-862C-723061000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219200"/>
            <a:ext cx="14478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35" name="Oval 47">
            <a:extLst>
              <a:ext uri="{FF2B5EF4-FFF2-40B4-BE49-F238E27FC236}">
                <a16:creationId xmlns:a16="http://schemas.microsoft.com/office/drawing/2014/main" id="{32990C58-104A-4DF5-90C5-6498DEFDC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066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65936" name="Line 48">
            <a:extLst>
              <a:ext uri="{FF2B5EF4-FFF2-40B4-BE49-F238E27FC236}">
                <a16:creationId xmlns:a16="http://schemas.microsoft.com/office/drawing/2014/main" id="{EE35DF26-93DA-47D4-8528-0BC732F0C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90800"/>
            <a:ext cx="685800" cy="6858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37" name="Oval 49">
            <a:extLst>
              <a:ext uri="{FF2B5EF4-FFF2-40B4-BE49-F238E27FC236}">
                <a16:creationId xmlns:a16="http://schemas.microsoft.com/office/drawing/2014/main" id="{BD3B61F4-C9AC-4171-8C15-9D1B16A2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65938" name="Line 50">
            <a:extLst>
              <a:ext uri="{FF2B5EF4-FFF2-40B4-BE49-F238E27FC236}">
                <a16:creationId xmlns:a16="http://schemas.microsoft.com/office/drawing/2014/main" id="{B9B67A2B-7187-4E43-B30C-4F85CB53C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1219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39" name="Oval 51">
            <a:extLst>
              <a:ext uri="{FF2B5EF4-FFF2-40B4-BE49-F238E27FC236}">
                <a16:creationId xmlns:a16="http://schemas.microsoft.com/office/drawing/2014/main" id="{7132F083-B936-4C48-96F6-3555BBF4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65940" name="Oval 52">
            <a:extLst>
              <a:ext uri="{FF2B5EF4-FFF2-40B4-BE49-F238E27FC236}">
                <a16:creationId xmlns:a16="http://schemas.microsoft.com/office/drawing/2014/main" id="{38C3476A-6B40-46D5-A6EC-A76C8EAFE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65941" name="Line 53">
            <a:extLst>
              <a:ext uri="{FF2B5EF4-FFF2-40B4-BE49-F238E27FC236}">
                <a16:creationId xmlns:a16="http://schemas.microsoft.com/office/drawing/2014/main" id="{5D2CF404-7E4A-4F95-AEA0-4CB2D27872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590800"/>
            <a:ext cx="762000" cy="76200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42" name="Oval 54">
            <a:extLst>
              <a:ext uri="{FF2B5EF4-FFF2-40B4-BE49-F238E27FC236}">
                <a16:creationId xmlns:a16="http://schemas.microsoft.com/office/drawing/2014/main" id="{D8B72708-7241-4DBF-8EE0-2EC915231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65943" name="Line 55">
            <a:extLst>
              <a:ext uri="{FF2B5EF4-FFF2-40B4-BE49-F238E27FC236}">
                <a16:creationId xmlns:a16="http://schemas.microsoft.com/office/drawing/2014/main" id="{0AB55069-F464-44F3-BB13-153845C24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1676400" cy="0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5944" name="Oval 56">
            <a:extLst>
              <a:ext uri="{FF2B5EF4-FFF2-40B4-BE49-F238E27FC236}">
                <a16:creationId xmlns:a16="http://schemas.microsoft.com/office/drawing/2014/main" id="{68ABF563-D161-4055-AE0F-5F79087AF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65945" name="Oval 57">
            <a:extLst>
              <a:ext uri="{FF2B5EF4-FFF2-40B4-BE49-F238E27FC236}">
                <a16:creationId xmlns:a16="http://schemas.microsoft.com/office/drawing/2014/main" id="{B368D451-0DCA-411E-BF13-C9F9C34C9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65946" name="Oval 58">
            <a:extLst>
              <a:ext uri="{FF2B5EF4-FFF2-40B4-BE49-F238E27FC236}">
                <a16:creationId xmlns:a16="http://schemas.microsoft.com/office/drawing/2014/main" id="{6F2991D7-B7EC-4A9B-A9AB-C5AA4D1F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65947" name="Oval 59">
            <a:extLst>
              <a:ext uri="{FF2B5EF4-FFF2-40B4-BE49-F238E27FC236}">
                <a16:creationId xmlns:a16="http://schemas.microsoft.com/office/drawing/2014/main" id="{EB6D4324-38FC-41B4-91DF-6AEC22456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200400"/>
            <a:ext cx="381000" cy="381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65948" name="Text Box 60">
            <a:extLst>
              <a:ext uri="{FF2B5EF4-FFF2-40B4-BE49-F238E27FC236}">
                <a16:creationId xmlns:a16="http://schemas.microsoft.com/office/drawing/2014/main" id="{C30BF3C4-537F-494B-AA85-B83ED0F4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1412876"/>
            <a:ext cx="304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4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3">
            <a:extLst>
              <a:ext uri="{FF2B5EF4-FFF2-40B4-BE49-F238E27FC236}">
                <a16:creationId xmlns:a16="http://schemas.microsoft.com/office/drawing/2014/main" id="{CDCA22AC-6C1E-4F20-B5F4-FDCE84DD5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C23F0-4A1B-4662-8677-D925FBC85B69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7A35610B-FA39-413F-AD9C-82B8A285A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714" y="881743"/>
            <a:ext cx="9688286" cy="53557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Initialize. 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</a:t>
            </a:r>
            <a:r>
              <a:rPr lang="en-US" altLang="zh-TW" sz="2000"/>
              <a:t> LIST </a:t>
            </a:r>
            <a:r>
              <a:rPr lang="en-US" altLang="zh-TW" sz="2000">
                <a:sym typeface="Symbol" panose="05050102010706020507" pitchFamily="18" charset="2"/>
              </a:rPr>
              <a:t></a:t>
            </a:r>
            <a:r>
              <a:rPr lang="en-US" altLang="zh-TW" sz="2000"/>
              <a:t> ø </a:t>
            </a: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2">
              <a:lnSpc>
                <a:spcPct val="90000"/>
              </a:lnSpc>
            </a:pPr>
            <a:r>
              <a:rPr lang="en-US" altLang="zh-TW" sz="2000"/>
              <a:t>select a node i in LIST;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altLang="zh-TW" sz="2000"/>
              <a:t> node i is incident to an </a:t>
            </a:r>
            <a:r>
              <a:rPr lang="en-US" altLang="zh-TW" sz="200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admissible arc</a:t>
            </a:r>
            <a:r>
              <a:rPr lang="en-US" altLang="zh-TW" sz="2000"/>
              <a:t> (i,j) </a:t>
            </a: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mark node j;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pred(j) := i;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next := next + 1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order(j) := next;</a:t>
            </a:r>
          </a:p>
          <a:p>
            <a:pPr lvl="3">
              <a:lnSpc>
                <a:spcPct val="90000"/>
              </a:lnSpc>
            </a:pPr>
            <a:r>
              <a:rPr lang="en-US" altLang="zh-TW"/>
              <a:t>add node j to LIST;</a:t>
            </a:r>
          </a:p>
          <a:p>
            <a:pPr lvl="2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TW" sz="2000"/>
              <a:t> delete node i from LIST </a:t>
            </a:r>
          </a:p>
          <a:p>
            <a:pPr lvl="1"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r>
              <a:rPr lang="en-US" altLang="zh-TW" sz="2000"/>
              <a:t>;</a:t>
            </a:r>
          </a:p>
          <a:p>
            <a:pPr>
              <a:lnSpc>
                <a:spcPct val="90000"/>
              </a:lnSpc>
            </a:pPr>
            <a:r>
              <a:rPr lang="en-US" altLang="zh-TW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66A31B8-D34D-4E96-AFFB-14871C925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Algorithm Search</a:t>
            </a:r>
          </a:p>
        </p:txBody>
      </p:sp>
      <p:sp>
        <p:nvSpPr>
          <p:cNvPr id="167940" name="Text 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57A346-78E5-42B3-8D5D-C93A650FA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1"/>
            <a:ext cx="4038600" cy="40011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panose="02020500000000000000" pitchFamily="18" charset="-120"/>
              </a:rPr>
              <a:t>See next slide</a:t>
            </a: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1E56CF02-0DC9-4729-B5AE-1547C4B1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600201"/>
            <a:ext cx="4038600" cy="40011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panose="02020500000000000000" pitchFamily="18" charset="-120"/>
              </a:rPr>
              <a:t>n iterations of the while loop</a:t>
            </a:r>
          </a:p>
        </p:txBody>
      </p:sp>
      <p:sp>
        <p:nvSpPr>
          <p:cNvPr id="167942" name="Text Box 6">
            <a:extLst>
              <a:ext uri="{FF2B5EF4-FFF2-40B4-BE49-F238E27FC236}">
                <a16:creationId xmlns:a16="http://schemas.microsoft.com/office/drawing/2014/main" id="{927A011C-D24A-4090-8C14-726F65AC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133601"/>
            <a:ext cx="4038600" cy="40011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panose="02020500000000000000" pitchFamily="18" charset="-120"/>
              </a:rPr>
              <a:t>select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O(1)</a:t>
            </a:r>
          </a:p>
        </p:txBody>
      </p:sp>
      <p:sp>
        <p:nvSpPr>
          <p:cNvPr id="167943" name="Text Box 7">
            <a:extLst>
              <a:ext uri="{FF2B5EF4-FFF2-40B4-BE49-F238E27FC236}">
                <a16:creationId xmlns:a16="http://schemas.microsoft.com/office/drawing/2014/main" id="{7B02DD6D-D2B6-4A6B-982F-C38BFE772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590801"/>
            <a:ext cx="1905000" cy="40011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>
                <a:ea typeface="新細明體" panose="02020500000000000000" pitchFamily="18" charset="-120"/>
              </a:rPr>
              <a:t>The key step</a:t>
            </a:r>
          </a:p>
        </p:txBody>
      </p:sp>
      <p:sp>
        <p:nvSpPr>
          <p:cNvPr id="167944" name="Rectangle 8">
            <a:extLst>
              <a:ext uri="{FF2B5EF4-FFF2-40B4-BE49-F238E27FC236}">
                <a16:creationId xmlns:a16="http://schemas.microsoft.com/office/drawing/2014/main" id="{17D43BAA-441D-4245-B7DF-F2A8100E0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352800"/>
            <a:ext cx="1600200" cy="1371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O(1)</a:t>
            </a:r>
            <a:r>
              <a:rPr lang="en-US" altLang="zh-TW" sz="2000" b="1">
                <a:ea typeface="新細明體" panose="02020500000000000000" pitchFamily="18" charset="-120"/>
              </a:rPr>
              <a:t> for </a:t>
            </a:r>
            <a:br>
              <a:rPr lang="en-US" altLang="zh-TW" sz="2000" b="1">
                <a:ea typeface="新細明體" panose="02020500000000000000" pitchFamily="18" charset="-120"/>
              </a:rPr>
            </a:br>
            <a:r>
              <a:rPr lang="en-US" altLang="zh-TW" sz="2000" b="1">
                <a:ea typeface="新細明體" panose="02020500000000000000" pitchFamily="18" charset="-120"/>
              </a:rPr>
              <a:t>these steps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id="{C1DBBA81-735F-48AF-802D-C269808E0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16764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O(1)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nimBg="1" autoUpdateAnimBg="0"/>
      <p:bldP spid="167941" grpId="0" animBg="1" autoUpdateAnimBg="0"/>
      <p:bldP spid="167942" grpId="0" animBg="1" autoUpdateAnimBg="0"/>
      <p:bldP spid="167943" grpId="0" animBg="1" autoUpdateAnimBg="0"/>
      <p:bldP spid="167944" grpId="0" animBg="1" autoUpdateAnimBg="0"/>
      <p:bldP spid="16794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投影片編號版面配置區 2">
            <a:extLst>
              <a:ext uri="{FF2B5EF4-FFF2-40B4-BE49-F238E27FC236}">
                <a16:creationId xmlns:a16="http://schemas.microsoft.com/office/drawing/2014/main" id="{656A548C-4CA3-4598-B16D-0C718FC71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61D3C-E30A-456E-B2EB-1C3CE3ECDDB5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465C87AE-46D1-4DD7-AE7F-749E95E40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standard data structures</a:t>
            </a:r>
          </a:p>
        </p:txBody>
      </p:sp>
      <p:grpSp>
        <p:nvGrpSpPr>
          <p:cNvPr id="101438" name="Group 62">
            <a:extLst>
              <a:ext uri="{FF2B5EF4-FFF2-40B4-BE49-F238E27FC236}">
                <a16:creationId xmlns:a16="http://schemas.microsoft.com/office/drawing/2014/main" id="{7FC05150-BCCB-40CE-92AD-6A914F7FFD6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066800"/>
            <a:ext cx="4572000" cy="1066800"/>
            <a:chOff x="1008" y="672"/>
            <a:chExt cx="2880" cy="672"/>
          </a:xfrm>
        </p:grpSpPr>
        <p:sp>
          <p:nvSpPr>
            <p:cNvPr id="101380" name="Rectangle 4">
              <a:extLst>
                <a:ext uri="{FF2B5EF4-FFF2-40B4-BE49-F238E27FC236}">
                  <a16:creationId xmlns:a16="http://schemas.microsoft.com/office/drawing/2014/main" id="{00BB5479-E832-447E-A2C8-8753FB066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1389" name="Rectangle 13">
              <a:extLst>
                <a:ext uri="{FF2B5EF4-FFF2-40B4-BE49-F238E27FC236}">
                  <a16:creationId xmlns:a16="http://schemas.microsoft.com/office/drawing/2014/main" id="{16A74C4A-4F50-40FD-ACB5-BB4724D32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1390" name="Rectangle 14">
              <a:extLst>
                <a:ext uri="{FF2B5EF4-FFF2-40B4-BE49-F238E27FC236}">
                  <a16:creationId xmlns:a16="http://schemas.microsoft.com/office/drawing/2014/main" id="{D0F2B332-33F0-4957-A3D1-E6FF0E457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1391" name="Rectangle 15">
              <a:extLst>
                <a:ext uri="{FF2B5EF4-FFF2-40B4-BE49-F238E27FC236}">
                  <a16:creationId xmlns:a16="http://schemas.microsoft.com/office/drawing/2014/main" id="{FC8B40CF-BE70-4BBA-89E3-E7DC6DFE4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1392" name="Rectangle 16">
              <a:extLst>
                <a:ext uri="{FF2B5EF4-FFF2-40B4-BE49-F238E27FC236}">
                  <a16:creationId xmlns:a16="http://schemas.microsoft.com/office/drawing/2014/main" id="{A42B289C-32C3-4F02-A247-04B5762B0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1393" name="Rectangle 17">
              <a:extLst>
                <a:ext uri="{FF2B5EF4-FFF2-40B4-BE49-F238E27FC236}">
                  <a16:creationId xmlns:a16="http://schemas.microsoft.com/office/drawing/2014/main" id="{CCC10048-C549-4C87-99E9-171B9C694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1394" name="Rectangle 18">
              <a:extLst>
                <a:ext uri="{FF2B5EF4-FFF2-40B4-BE49-F238E27FC236}">
                  <a16:creationId xmlns:a16="http://schemas.microsoft.com/office/drawing/2014/main" id="{24DF2354-F886-45D3-9BE9-D09909F28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1395" name="Rectangle 19">
              <a:extLst>
                <a:ext uri="{FF2B5EF4-FFF2-40B4-BE49-F238E27FC236}">
                  <a16:creationId xmlns:a16="http://schemas.microsoft.com/office/drawing/2014/main" id="{0E9E62BB-5E6E-4240-8B87-B8F9679CC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1396" name="Rectangle 20">
              <a:extLst>
                <a:ext uri="{FF2B5EF4-FFF2-40B4-BE49-F238E27FC236}">
                  <a16:creationId xmlns:a16="http://schemas.microsoft.com/office/drawing/2014/main" id="{5214C8AB-D76C-4DA9-973A-3112E2C34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1397" name="Rectangle 21">
              <a:extLst>
                <a:ext uri="{FF2B5EF4-FFF2-40B4-BE49-F238E27FC236}">
                  <a16:creationId xmlns:a16="http://schemas.microsoft.com/office/drawing/2014/main" id="{EC83F355-75FB-428B-81E2-3AAA8307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01402" name="Rectangle 26">
              <a:extLst>
                <a:ext uri="{FF2B5EF4-FFF2-40B4-BE49-F238E27FC236}">
                  <a16:creationId xmlns:a16="http://schemas.microsoft.com/office/drawing/2014/main" id="{9E2BD199-4086-4C7C-8939-9DD0809D6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1403" name="Rectangle 27">
              <a:extLst>
                <a:ext uri="{FF2B5EF4-FFF2-40B4-BE49-F238E27FC236}">
                  <a16:creationId xmlns:a16="http://schemas.microsoft.com/office/drawing/2014/main" id="{32F165FA-CDE2-4B84-B36A-D36AC42B8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1404" name="Rectangle 28">
              <a:extLst>
                <a:ext uri="{FF2B5EF4-FFF2-40B4-BE49-F238E27FC236}">
                  <a16:creationId xmlns:a16="http://schemas.microsoft.com/office/drawing/2014/main" id="{45A41BBB-CB38-4BA7-86C7-B5F8BC8F2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1405" name="Rectangle 29">
              <a:extLst>
                <a:ext uri="{FF2B5EF4-FFF2-40B4-BE49-F238E27FC236}">
                  <a16:creationId xmlns:a16="http://schemas.microsoft.com/office/drawing/2014/main" id="{04DE6C09-3B87-4FAB-BE6B-6E14875E9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01406" name="Rectangle 30">
              <a:extLst>
                <a:ext uri="{FF2B5EF4-FFF2-40B4-BE49-F238E27FC236}">
                  <a16:creationId xmlns:a16="http://schemas.microsoft.com/office/drawing/2014/main" id="{8F2B3A3D-95E9-44A2-B331-A055A08BC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01407" name="Rectangle 31">
              <a:extLst>
                <a:ext uri="{FF2B5EF4-FFF2-40B4-BE49-F238E27FC236}">
                  <a16:creationId xmlns:a16="http://schemas.microsoft.com/office/drawing/2014/main" id="{FF8DF47F-1588-4791-9184-1166689C5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01408" name="Rectangle 32">
              <a:extLst>
                <a:ext uri="{FF2B5EF4-FFF2-40B4-BE49-F238E27FC236}">
                  <a16:creationId xmlns:a16="http://schemas.microsoft.com/office/drawing/2014/main" id="{E087E7C2-81F1-497D-B129-94C0B17E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01409" name="Rectangle 33">
              <a:extLst>
                <a:ext uri="{FF2B5EF4-FFF2-40B4-BE49-F238E27FC236}">
                  <a16:creationId xmlns:a16="http://schemas.microsoft.com/office/drawing/2014/main" id="{C40518CC-2877-41B1-9E19-37482912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01410" name="Rectangle 34">
              <a:extLst>
                <a:ext uri="{FF2B5EF4-FFF2-40B4-BE49-F238E27FC236}">
                  <a16:creationId xmlns:a16="http://schemas.microsoft.com/office/drawing/2014/main" id="{C7E8F9E3-03F4-479A-8090-6C656A620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01411" name="Rectangle 35">
              <a:extLst>
                <a:ext uri="{FF2B5EF4-FFF2-40B4-BE49-F238E27FC236}">
                  <a16:creationId xmlns:a16="http://schemas.microsoft.com/office/drawing/2014/main" id="{940AF9BE-2DBA-4876-B0EC-58CA546DB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10</a:t>
              </a:r>
            </a:p>
          </p:txBody>
        </p:sp>
      </p:grpSp>
      <p:sp>
        <p:nvSpPr>
          <p:cNvPr id="101412" name="Text Box 36">
            <a:extLst>
              <a:ext uri="{FF2B5EF4-FFF2-40B4-BE49-F238E27FC236}">
                <a16:creationId xmlns:a16="http://schemas.microsoft.com/office/drawing/2014/main" id="{407BD50A-0C17-48E7-AE76-ECD4016E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420938"/>
            <a:ext cx="6934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i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Array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: a vector:  stored consecutively in memory, and typically allocated in advance </a:t>
            </a:r>
          </a:p>
        </p:txBody>
      </p:sp>
      <p:sp>
        <p:nvSpPr>
          <p:cNvPr id="101437" name="Text Box 61">
            <a:extLst>
              <a:ext uri="{FF2B5EF4-FFF2-40B4-BE49-F238E27FC236}">
                <a16:creationId xmlns:a16="http://schemas.microsoft.com/office/drawing/2014/main" id="{8BBE8497-328A-41AB-AD54-EBA20DC2C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5384801"/>
            <a:ext cx="662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i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cells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:  hold </a:t>
            </a: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fields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of numbers and pointers to implement lists.</a:t>
            </a:r>
          </a:p>
        </p:txBody>
      </p:sp>
      <p:grpSp>
        <p:nvGrpSpPr>
          <p:cNvPr id="101441" name="Group 65">
            <a:extLst>
              <a:ext uri="{FF2B5EF4-FFF2-40B4-BE49-F238E27FC236}">
                <a16:creationId xmlns:a16="http://schemas.microsoft.com/office/drawing/2014/main" id="{16800BDB-C945-4D36-BC3F-B20B8BF3EDF4}"/>
              </a:ext>
            </a:extLst>
          </p:cNvPr>
          <p:cNvGrpSpPr>
            <a:grpSpLocks/>
          </p:cNvGrpSpPr>
          <p:nvPr/>
        </p:nvGrpSpPr>
        <p:grpSpPr bwMode="auto">
          <a:xfrm>
            <a:off x="854075" y="3543300"/>
            <a:ext cx="7315200" cy="1536700"/>
            <a:chOff x="288" y="2440"/>
            <a:chExt cx="4608" cy="968"/>
          </a:xfrm>
        </p:grpSpPr>
        <p:sp>
          <p:nvSpPr>
            <p:cNvPr id="101413" name="Rectangle 37">
              <a:extLst>
                <a:ext uri="{FF2B5EF4-FFF2-40B4-BE49-F238E27FC236}">
                  <a16:creationId xmlns:a16="http://schemas.microsoft.com/office/drawing/2014/main" id="{863C081E-8043-47A1-AB6A-7B9D3055D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1414" name="Rectangle 38">
              <a:extLst>
                <a:ext uri="{FF2B5EF4-FFF2-40B4-BE49-F238E27FC236}">
                  <a16:creationId xmlns:a16="http://schemas.microsoft.com/office/drawing/2014/main" id="{844428C5-42D7-4213-9C19-7F13CB881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1415" name="Line 39">
              <a:extLst>
                <a:ext uri="{FF2B5EF4-FFF2-40B4-BE49-F238E27FC236}">
                  <a16:creationId xmlns:a16="http://schemas.microsoft.com/office/drawing/2014/main" id="{28187C32-FDE0-4A13-987E-37B0E3B0E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1418" name="Rectangle 42">
              <a:extLst>
                <a:ext uri="{FF2B5EF4-FFF2-40B4-BE49-F238E27FC236}">
                  <a16:creationId xmlns:a16="http://schemas.microsoft.com/office/drawing/2014/main" id="{2FEC9A5E-3EC0-4853-8C00-5E53F193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1419" name="Rectangle 43">
              <a:extLst>
                <a:ext uri="{FF2B5EF4-FFF2-40B4-BE49-F238E27FC236}">
                  <a16:creationId xmlns:a16="http://schemas.microsoft.com/office/drawing/2014/main" id="{A6EC25BB-F180-48D8-B0DB-14493DCB8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1420" name="Line 44">
              <a:extLst>
                <a:ext uri="{FF2B5EF4-FFF2-40B4-BE49-F238E27FC236}">
                  <a16:creationId xmlns:a16="http://schemas.microsoft.com/office/drawing/2014/main" id="{E1E5EBDF-C1FD-4364-AED1-590672D1A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1422" name="Rectangle 46">
              <a:extLst>
                <a:ext uri="{FF2B5EF4-FFF2-40B4-BE49-F238E27FC236}">
                  <a16:creationId xmlns:a16="http://schemas.microsoft.com/office/drawing/2014/main" id="{879FD37F-F319-4A3D-8357-158DB429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01423" name="Rectangle 47">
              <a:extLst>
                <a:ext uri="{FF2B5EF4-FFF2-40B4-BE49-F238E27FC236}">
                  <a16:creationId xmlns:a16="http://schemas.microsoft.com/office/drawing/2014/main" id="{EED7630D-9F6A-4944-9D1F-1742BCC3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1424" name="Line 48">
              <a:extLst>
                <a:ext uri="{FF2B5EF4-FFF2-40B4-BE49-F238E27FC236}">
                  <a16:creationId xmlns:a16="http://schemas.microsoft.com/office/drawing/2014/main" id="{FE2D4626-FAD2-487E-B431-74B33B54C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1426" name="Rectangle 50">
              <a:extLst>
                <a:ext uri="{FF2B5EF4-FFF2-40B4-BE49-F238E27FC236}">
                  <a16:creationId xmlns:a16="http://schemas.microsoft.com/office/drawing/2014/main" id="{E3C2A0A0-EA41-4A66-AC79-0C13F1430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01427" name="Rectangle 51">
              <a:extLst>
                <a:ext uri="{FF2B5EF4-FFF2-40B4-BE49-F238E27FC236}">
                  <a16:creationId xmlns:a16="http://schemas.microsoft.com/office/drawing/2014/main" id="{A6CB3A26-7291-46C5-B7E0-9CB15B4DD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1428" name="Line 52">
              <a:extLst>
                <a:ext uri="{FF2B5EF4-FFF2-40B4-BE49-F238E27FC236}">
                  <a16:creationId xmlns:a16="http://schemas.microsoft.com/office/drawing/2014/main" id="{6375C1C7-8C9E-4E9F-BB0A-A52CE83B6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1430" name="Rectangle 54">
              <a:extLst>
                <a:ext uri="{FF2B5EF4-FFF2-40B4-BE49-F238E27FC236}">
                  <a16:creationId xmlns:a16="http://schemas.microsoft.com/office/drawing/2014/main" id="{03E51821-E325-4517-9AA1-72A7442B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01431" name="Rectangle 55">
              <a:extLst>
                <a:ext uri="{FF2B5EF4-FFF2-40B4-BE49-F238E27FC236}">
                  <a16:creationId xmlns:a16="http://schemas.microsoft.com/office/drawing/2014/main" id="{BAAD8BD9-B982-416B-9F23-8E9D98A2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1434" name="Text Box 58">
              <a:extLst>
                <a:ext uri="{FF2B5EF4-FFF2-40B4-BE49-F238E27FC236}">
                  <a16:creationId xmlns:a16="http://schemas.microsoft.com/office/drawing/2014/main" id="{ADF397C1-37EB-4C81-BF98-87D58FB6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40"/>
              <a:ext cx="528" cy="29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first</a:t>
              </a:r>
            </a:p>
          </p:txBody>
        </p:sp>
        <p:sp>
          <p:nvSpPr>
            <p:cNvPr id="101436" name="Line 60">
              <a:extLst>
                <a:ext uri="{FF2B5EF4-FFF2-40B4-BE49-F238E27FC236}">
                  <a16:creationId xmlns:a16="http://schemas.microsoft.com/office/drawing/2014/main" id="{61C88FC4-D9D3-48DD-A5A8-5DB35FEDD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1440" name="Oval 64">
              <a:extLst>
                <a:ext uri="{FF2B5EF4-FFF2-40B4-BE49-F238E27FC236}">
                  <a16:creationId xmlns:a16="http://schemas.microsoft.com/office/drawing/2014/main" id="{EBDC8D35-BBF3-41CF-8E7C-64368034A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sp>
        <p:nvSpPr>
          <p:cNvPr id="101442" name="Text Box 66">
            <a:extLst>
              <a:ext uri="{FF2B5EF4-FFF2-40B4-BE49-F238E27FC236}">
                <a16:creationId xmlns:a16="http://schemas.microsoft.com/office/drawing/2014/main" id="{27DD0FDC-12E3-4CD4-AA86-F6CCE9A52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3860801"/>
            <a:ext cx="44958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This is a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singly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2" grpId="0" build="p" autoUpdateAnimBg="0"/>
      <p:bldP spid="101437" grpId="0" build="p" autoUpdateAnimBg="0"/>
      <p:bldP spid="10144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6CC87BE9-119F-45A4-B467-42CA053CB9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9B552-F364-4EA8-BCB5-10C20A00D588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E0481F94-8DD4-48EE-8E50-3DDECEF6B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Initialize 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EB893327-DDF7-4941-BCC9-B7EEB0B2D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/>
              <a:t>Initialize</a:t>
            </a:r>
          </a:p>
          <a:p>
            <a:pPr lvl="1"/>
            <a:r>
              <a:rPr lang="en-US" altLang="zh-TW"/>
              <a:t>begin</a:t>
            </a:r>
          </a:p>
          <a:p>
            <a:pPr lvl="2"/>
            <a:r>
              <a:rPr lang="en-US" altLang="zh-TW"/>
              <a:t>unmark all nodes in N;</a:t>
            </a:r>
          </a:p>
          <a:p>
            <a:pPr lvl="2"/>
            <a:r>
              <a:rPr lang="en-US" altLang="zh-TW"/>
              <a:t>mark node s;</a:t>
            </a:r>
          </a:p>
          <a:p>
            <a:pPr lvl="2"/>
            <a:r>
              <a:rPr lang="en-US" altLang="zh-TW"/>
              <a:t>pred(s) = 0;   {that is, it has no predecessor}</a:t>
            </a:r>
          </a:p>
          <a:p>
            <a:pPr lvl="2"/>
            <a:r>
              <a:rPr lang="en-US" altLang="zh-TW"/>
              <a:t>next := 1;  (next is a counter}</a:t>
            </a:r>
          </a:p>
          <a:p>
            <a:pPr lvl="2"/>
            <a:r>
              <a:rPr lang="en-US" altLang="zh-TW"/>
              <a:t>order(s) := s;</a:t>
            </a:r>
          </a:p>
          <a:p>
            <a:pPr lvl="2"/>
            <a:r>
              <a:rPr lang="en-US" altLang="zh-TW"/>
              <a:t>LIST = {s}</a:t>
            </a:r>
          </a:p>
          <a:p>
            <a:pPr lvl="1"/>
            <a:r>
              <a:rPr lang="en-US" altLang="zh-TW"/>
              <a:t>end</a:t>
            </a:r>
          </a:p>
          <a:p>
            <a:pPr lvl="2"/>
            <a:endParaRPr lang="en-US" altLang="zh-TW"/>
          </a:p>
          <a:p>
            <a:pPr lvl="2"/>
            <a:endParaRPr lang="zh-TW" altLang="en-US"/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025ECAA9-47AA-446D-9E57-CE153EB84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581526"/>
            <a:ext cx="4032250" cy="1008063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Unmarking takes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O(n)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All else takes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O(1)</a:t>
            </a:r>
          </a:p>
        </p:txBody>
      </p:sp>
      <p:sp>
        <p:nvSpPr>
          <p:cNvPr id="168965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2E8511-AA1C-4B83-9E65-0972C97D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447800"/>
            <a:ext cx="914400" cy="457200"/>
          </a:xfrm>
          <a:prstGeom prst="actionButtonBackPrevious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投影片編號版面配置區 2">
            <a:extLst>
              <a:ext uri="{FF2B5EF4-FFF2-40B4-BE49-F238E27FC236}">
                <a16:creationId xmlns:a16="http://schemas.microsoft.com/office/drawing/2014/main" id="{67B6F933-5FE9-4DEE-93B6-05DB1E15F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C685-3580-4636-967D-88A8B23775BA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830DD488-DB0A-4B24-8903-9E278E915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Finding an Admissible Arc</a:t>
            </a:r>
          </a:p>
        </p:txBody>
      </p:sp>
      <p:grpSp>
        <p:nvGrpSpPr>
          <p:cNvPr id="169987" name="Group 3">
            <a:extLst>
              <a:ext uri="{FF2B5EF4-FFF2-40B4-BE49-F238E27FC236}">
                <a16:creationId xmlns:a16="http://schemas.microsoft.com/office/drawing/2014/main" id="{0424C5A9-D900-45EC-A9F5-4CBD41EEC49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497138"/>
            <a:ext cx="6781800" cy="685800"/>
            <a:chOff x="240" y="1392"/>
            <a:chExt cx="4272" cy="432"/>
          </a:xfrm>
        </p:grpSpPr>
        <p:sp>
          <p:nvSpPr>
            <p:cNvPr id="169988" name="Rectangle 4">
              <a:extLst>
                <a:ext uri="{FF2B5EF4-FFF2-40B4-BE49-F238E27FC236}">
                  <a16:creationId xmlns:a16="http://schemas.microsoft.com/office/drawing/2014/main" id="{8F00A8BA-C2DC-4EAC-82E9-47ABB978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384" cy="432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69989" name="Rectangle 5">
              <a:extLst>
                <a:ext uri="{FF2B5EF4-FFF2-40B4-BE49-F238E27FC236}">
                  <a16:creationId xmlns:a16="http://schemas.microsoft.com/office/drawing/2014/main" id="{5FD1B544-6CFC-4299-8CAC-3668E4C7F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440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69990" name="Line 6">
              <a:extLst>
                <a:ext uri="{FF2B5EF4-FFF2-40B4-BE49-F238E27FC236}">
                  <a16:creationId xmlns:a16="http://schemas.microsoft.com/office/drawing/2014/main" id="{229EDFFE-157E-43D3-B389-0726682CA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5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69991" name="Rectangle 7">
              <a:extLst>
                <a:ext uri="{FF2B5EF4-FFF2-40B4-BE49-F238E27FC236}">
                  <a16:creationId xmlns:a16="http://schemas.microsoft.com/office/drawing/2014/main" id="{994D5B2B-6333-47E9-8AA6-54A55C0CB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480" cy="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9992" name="Rectangle 8">
              <a:extLst>
                <a:ext uri="{FF2B5EF4-FFF2-40B4-BE49-F238E27FC236}">
                  <a16:creationId xmlns:a16="http://schemas.microsoft.com/office/drawing/2014/main" id="{B67469AB-1C05-4E1F-9B51-0D29327C7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392"/>
              <a:ext cx="480" cy="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69993" name="Line 9">
              <a:extLst>
                <a:ext uri="{FF2B5EF4-FFF2-40B4-BE49-F238E27FC236}">
                  <a16:creationId xmlns:a16="http://schemas.microsoft.com/office/drawing/2014/main" id="{90F8D0C4-A637-4CC9-B86B-4638D5EBA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536"/>
              <a:ext cx="53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69994" name="Rectangle 10">
              <a:extLst>
                <a:ext uri="{FF2B5EF4-FFF2-40B4-BE49-F238E27FC236}">
                  <a16:creationId xmlns:a16="http://schemas.microsoft.com/office/drawing/2014/main" id="{5848903F-B22E-40FC-9646-AB0BF4116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92"/>
              <a:ext cx="480" cy="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grpSp>
          <p:nvGrpSpPr>
            <p:cNvPr id="169995" name="Group 11">
              <a:extLst>
                <a:ext uri="{FF2B5EF4-FFF2-40B4-BE49-F238E27FC236}">
                  <a16:creationId xmlns:a16="http://schemas.microsoft.com/office/drawing/2014/main" id="{BA3A67DF-DFB4-4BA6-9A9B-7BA482C61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392"/>
              <a:ext cx="480" cy="400"/>
              <a:chOff x="3024" y="1392"/>
              <a:chExt cx="288" cy="240"/>
            </a:xfrm>
          </p:grpSpPr>
          <p:sp>
            <p:nvSpPr>
              <p:cNvPr id="169996" name="Rectangle 12">
                <a:extLst>
                  <a:ext uri="{FF2B5EF4-FFF2-40B4-BE49-F238E27FC236}">
                    <a16:creationId xmlns:a16="http://schemas.microsoft.com/office/drawing/2014/main" id="{6A16F018-A3F2-4EF4-A78E-BB26243D5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92"/>
                <a:ext cx="288" cy="2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69997" name="Oval 13">
                <a:extLst>
                  <a:ext uri="{FF2B5EF4-FFF2-40B4-BE49-F238E27FC236}">
                    <a16:creationId xmlns:a16="http://schemas.microsoft.com/office/drawing/2014/main" id="{C3523C4F-B516-4FFC-B558-B50BDFF8F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464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69998" name="Rectangle 14">
              <a:extLst>
                <a:ext uri="{FF2B5EF4-FFF2-40B4-BE49-F238E27FC236}">
                  <a16:creationId xmlns:a16="http://schemas.microsoft.com/office/drawing/2014/main" id="{1E2C6314-9FCF-47AD-9E6B-B8E1486F2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92"/>
              <a:ext cx="480" cy="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69999" name="Rectangle 15">
              <a:extLst>
                <a:ext uri="{FF2B5EF4-FFF2-40B4-BE49-F238E27FC236}">
                  <a16:creationId xmlns:a16="http://schemas.microsoft.com/office/drawing/2014/main" id="{CEAB0022-AB5B-4CA5-B584-AA82A0C3A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480" cy="4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70000" name="Line 16">
              <a:extLst>
                <a:ext uri="{FF2B5EF4-FFF2-40B4-BE49-F238E27FC236}">
                  <a16:creationId xmlns:a16="http://schemas.microsoft.com/office/drawing/2014/main" id="{D2A1D726-88B6-44C4-90E1-5EF2EFCB4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536"/>
              <a:ext cx="53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70001" name="Group 17">
            <a:extLst>
              <a:ext uri="{FF2B5EF4-FFF2-40B4-BE49-F238E27FC236}">
                <a16:creationId xmlns:a16="http://schemas.microsoft.com/office/drawing/2014/main" id="{FB7B6256-F0C7-4FC0-8842-80E98D23B971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3716338"/>
            <a:ext cx="2133600" cy="2514600"/>
            <a:chOff x="528" y="2544"/>
            <a:chExt cx="1344" cy="1584"/>
          </a:xfrm>
        </p:grpSpPr>
        <p:sp>
          <p:nvSpPr>
            <p:cNvPr id="170002" name="Oval 18">
              <a:extLst>
                <a:ext uri="{FF2B5EF4-FFF2-40B4-BE49-F238E27FC236}">
                  <a16:creationId xmlns:a16="http://schemas.microsoft.com/office/drawing/2014/main" id="{2BA8BA9D-EB84-415E-8688-819671C9B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168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70003" name="Oval 19">
              <a:extLst>
                <a:ext uri="{FF2B5EF4-FFF2-40B4-BE49-F238E27FC236}">
                  <a16:creationId xmlns:a16="http://schemas.microsoft.com/office/drawing/2014/main" id="{C0163245-0A1A-47C8-8898-4851803AA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70004" name="Oval 20">
              <a:extLst>
                <a:ext uri="{FF2B5EF4-FFF2-40B4-BE49-F238E27FC236}">
                  <a16:creationId xmlns:a16="http://schemas.microsoft.com/office/drawing/2014/main" id="{17D48973-3455-4F6C-A27A-A334A7341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168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70005" name="Oval 21">
              <a:extLst>
                <a:ext uri="{FF2B5EF4-FFF2-40B4-BE49-F238E27FC236}">
                  <a16:creationId xmlns:a16="http://schemas.microsoft.com/office/drawing/2014/main" id="{FF9230FE-B81E-4DCD-AACB-0841D9824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792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70006" name="Line 22">
              <a:extLst>
                <a:ext uri="{FF2B5EF4-FFF2-40B4-BE49-F238E27FC236}">
                  <a16:creationId xmlns:a16="http://schemas.microsoft.com/office/drawing/2014/main" id="{0F4F25E1-1B2B-41EE-99D1-DAB1014D3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784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0007" name="Line 23">
              <a:extLst>
                <a:ext uri="{FF2B5EF4-FFF2-40B4-BE49-F238E27FC236}">
                  <a16:creationId xmlns:a16="http://schemas.microsoft.com/office/drawing/2014/main" id="{C6824680-364B-4B1F-8D35-988B41F9A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36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0008" name="Line 24">
              <a:extLst>
                <a:ext uri="{FF2B5EF4-FFF2-40B4-BE49-F238E27FC236}">
                  <a16:creationId xmlns:a16="http://schemas.microsoft.com/office/drawing/2014/main" id="{67922406-20C3-40D4-A47B-94AB74BBD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456"/>
              <a:ext cx="72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170009" name="Line 25">
            <a:extLst>
              <a:ext uri="{FF2B5EF4-FFF2-40B4-BE49-F238E27FC236}">
                <a16:creationId xmlns:a16="http://schemas.microsoft.com/office/drawing/2014/main" id="{8D85CB5D-AE97-490C-B219-423DB47AE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5588" y="4097338"/>
            <a:ext cx="11430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grpSp>
        <p:nvGrpSpPr>
          <p:cNvPr id="170010" name="Group 26">
            <a:extLst>
              <a:ext uri="{FF2B5EF4-FFF2-40B4-BE49-F238E27FC236}">
                <a16:creationId xmlns:a16="http://schemas.microsoft.com/office/drawing/2014/main" id="{29243719-6A5A-47AF-9E12-E06A63CCA31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506538"/>
            <a:ext cx="1828800" cy="914400"/>
            <a:chOff x="912" y="768"/>
            <a:chExt cx="1152" cy="576"/>
          </a:xfrm>
        </p:grpSpPr>
        <p:sp>
          <p:nvSpPr>
            <p:cNvPr id="170011" name="Text Box 27">
              <a:extLst>
                <a:ext uri="{FF2B5EF4-FFF2-40B4-BE49-F238E27FC236}">
                  <a16:creationId xmlns:a16="http://schemas.microsoft.com/office/drawing/2014/main" id="{4CD30938-B2FC-4F6B-9FFB-16BCFCFE7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768"/>
              <a:ext cx="11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>
                  <a:latin typeface="Arial" panose="020B0604020202020204" pitchFamily="34" charset="0"/>
                  <a:ea typeface="新細明體" panose="02020500000000000000" pitchFamily="18" charset="-120"/>
                </a:rPr>
                <a:t>CurrentArc(1)</a:t>
              </a:r>
            </a:p>
          </p:txBody>
        </p:sp>
        <p:sp>
          <p:nvSpPr>
            <p:cNvPr id="170012" name="Line 28">
              <a:extLst>
                <a:ext uri="{FF2B5EF4-FFF2-40B4-BE49-F238E27FC236}">
                  <a16:creationId xmlns:a16="http://schemas.microsoft.com/office/drawing/2014/main" id="{162BBA60-A1E7-4389-8A45-C2BF005DB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0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000"/>
            </a:p>
          </p:txBody>
        </p:sp>
      </p:grpSp>
      <p:sp>
        <p:nvSpPr>
          <p:cNvPr id="170013" name="Line 29">
            <a:extLst>
              <a:ext uri="{FF2B5EF4-FFF2-40B4-BE49-F238E27FC236}">
                <a16:creationId xmlns:a16="http://schemas.microsoft.com/office/drawing/2014/main" id="{35733FCC-10C0-40DA-9ED7-3A1E31B0B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9388" y="5164138"/>
            <a:ext cx="11430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grpSp>
        <p:nvGrpSpPr>
          <p:cNvPr id="170014" name="Group 30">
            <a:extLst>
              <a:ext uri="{FF2B5EF4-FFF2-40B4-BE49-F238E27FC236}">
                <a16:creationId xmlns:a16="http://schemas.microsoft.com/office/drawing/2014/main" id="{52BBC6CA-6C24-4348-A37A-B24CA4AA1D0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430338"/>
            <a:ext cx="3886200" cy="990600"/>
            <a:chOff x="912" y="720"/>
            <a:chExt cx="2448" cy="624"/>
          </a:xfrm>
        </p:grpSpPr>
        <p:grpSp>
          <p:nvGrpSpPr>
            <p:cNvPr id="170015" name="Group 31">
              <a:extLst>
                <a:ext uri="{FF2B5EF4-FFF2-40B4-BE49-F238E27FC236}">
                  <a16:creationId xmlns:a16="http://schemas.microsoft.com/office/drawing/2014/main" id="{E32220FE-A82F-48A0-9DF4-F7A6D461E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768"/>
              <a:ext cx="1152" cy="576"/>
              <a:chOff x="2208" y="768"/>
              <a:chExt cx="1152" cy="576"/>
            </a:xfrm>
          </p:grpSpPr>
          <p:sp>
            <p:nvSpPr>
              <p:cNvPr id="170016" name="Text Box 32">
                <a:extLst>
                  <a:ext uri="{FF2B5EF4-FFF2-40B4-BE49-F238E27FC236}">
                    <a16:creationId xmlns:a16="http://schemas.microsoft.com/office/drawing/2014/main" id="{2D243137-C29B-4039-BA6D-592BA9431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768"/>
                <a:ext cx="115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CurrentArc(1)</a:t>
                </a:r>
              </a:p>
            </p:txBody>
          </p:sp>
          <p:sp>
            <p:nvSpPr>
              <p:cNvPr id="170017" name="Line 33">
                <a:extLst>
                  <a:ext uri="{FF2B5EF4-FFF2-40B4-BE49-F238E27FC236}">
                    <a16:creationId xmlns:a16="http://schemas.microsoft.com/office/drawing/2014/main" id="{CB659137-4071-435D-AAE4-D2E85F441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0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/>
              </a:p>
            </p:txBody>
          </p:sp>
        </p:grpSp>
        <p:sp>
          <p:nvSpPr>
            <p:cNvPr id="170018" name="Rectangle 34">
              <a:extLst>
                <a:ext uri="{FF2B5EF4-FFF2-40B4-BE49-F238E27FC236}">
                  <a16:creationId xmlns:a16="http://schemas.microsoft.com/office/drawing/2014/main" id="{34B584E0-1CCA-43F6-A73B-AE62F8596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720"/>
              <a:ext cx="124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/>
            </a:p>
          </p:txBody>
        </p:sp>
      </p:grpSp>
      <p:grpSp>
        <p:nvGrpSpPr>
          <p:cNvPr id="170019" name="Group 35">
            <a:extLst>
              <a:ext uri="{FF2B5EF4-FFF2-40B4-BE49-F238E27FC236}">
                <a16:creationId xmlns:a16="http://schemas.microsoft.com/office/drawing/2014/main" id="{FA139B0A-8647-4A3E-B24B-621A8E2E213F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430338"/>
            <a:ext cx="3733800" cy="990600"/>
            <a:chOff x="2208" y="720"/>
            <a:chExt cx="2352" cy="624"/>
          </a:xfrm>
        </p:grpSpPr>
        <p:grpSp>
          <p:nvGrpSpPr>
            <p:cNvPr id="170020" name="Group 36">
              <a:extLst>
                <a:ext uri="{FF2B5EF4-FFF2-40B4-BE49-F238E27FC236}">
                  <a16:creationId xmlns:a16="http://schemas.microsoft.com/office/drawing/2014/main" id="{A8948C2B-711C-437C-99B1-2C2E8C34F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768"/>
              <a:ext cx="1152" cy="576"/>
              <a:chOff x="3600" y="768"/>
              <a:chExt cx="1152" cy="576"/>
            </a:xfrm>
          </p:grpSpPr>
          <p:sp>
            <p:nvSpPr>
              <p:cNvPr id="170021" name="Text Box 37">
                <a:extLst>
                  <a:ext uri="{FF2B5EF4-FFF2-40B4-BE49-F238E27FC236}">
                    <a16:creationId xmlns:a16="http://schemas.microsoft.com/office/drawing/2014/main" id="{58C7FFAB-FC89-4CC3-83C5-0C1BC45F7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768"/>
                <a:ext cx="115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CurrentArc(1)</a:t>
                </a:r>
              </a:p>
            </p:txBody>
          </p:sp>
          <p:sp>
            <p:nvSpPr>
              <p:cNvPr id="170022" name="Line 38">
                <a:extLst>
                  <a:ext uri="{FF2B5EF4-FFF2-40B4-BE49-F238E27FC236}">
                    <a16:creationId xmlns:a16="http://schemas.microsoft.com/office/drawing/2014/main" id="{EDC4CBA9-E0A1-4790-84DA-4EB388835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00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/>
              </a:p>
            </p:txBody>
          </p:sp>
        </p:grpSp>
        <p:sp>
          <p:nvSpPr>
            <p:cNvPr id="170023" name="Rectangle 39">
              <a:extLst>
                <a:ext uri="{FF2B5EF4-FFF2-40B4-BE49-F238E27FC236}">
                  <a16:creationId xmlns:a16="http://schemas.microsoft.com/office/drawing/2014/main" id="{4D158EBD-FCA0-48A4-A2D7-4B773FC42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20"/>
              <a:ext cx="1248" cy="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/>
            </a:p>
          </p:txBody>
        </p:sp>
      </p:grpSp>
      <p:sp>
        <p:nvSpPr>
          <p:cNvPr id="170024" name="Text Box 40">
            <a:extLst>
              <a:ext uri="{FF2B5EF4-FFF2-40B4-BE49-F238E27FC236}">
                <a16:creationId xmlns:a16="http://schemas.microsoft.com/office/drawing/2014/main" id="{F83C2CC3-87D3-45E5-95AB-2B014E565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3860800"/>
            <a:ext cx="4648200" cy="1200329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Scan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through the arc list for the selected node, and keep track using current arc.</a:t>
            </a:r>
          </a:p>
        </p:txBody>
      </p:sp>
      <p:sp>
        <p:nvSpPr>
          <p:cNvPr id="170025" name="Line 41">
            <a:extLst>
              <a:ext uri="{FF2B5EF4-FFF2-40B4-BE49-F238E27FC236}">
                <a16:creationId xmlns:a16="http://schemas.microsoft.com/office/drawing/2014/main" id="{A4F5AA5A-DCC7-4B58-9585-54EF6C6D2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588" y="5011738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70026" name="Text Box 42">
            <a:extLst>
              <a:ext uri="{FF2B5EF4-FFF2-40B4-BE49-F238E27FC236}">
                <a16:creationId xmlns:a16="http://schemas.microsoft.com/office/drawing/2014/main" id="{A1868AD5-8C4B-4014-9913-03414B4B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19073"/>
            <a:ext cx="6021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Each arc is scanned at most once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O(m)</a:t>
            </a:r>
            <a:endParaRPr lang="en-US" altLang="zh-TW" sz="24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0027" name="Text Box 43">
            <a:extLst>
              <a:ext uri="{FF2B5EF4-FFF2-40B4-BE49-F238E27FC236}">
                <a16:creationId xmlns:a16="http://schemas.microsoft.com/office/drawing/2014/main" id="{C2F04A54-FA13-4968-B8FD-469C36D5A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22" y="3283894"/>
            <a:ext cx="97337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CurrentArc(i):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the next arc emanating from node i yet to be examined</a:t>
            </a:r>
            <a:endParaRPr lang="zh-TW" altLang="en-US" sz="2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0028" name="Text Box 44">
            <a:extLst>
              <a:ext uri="{FF2B5EF4-FFF2-40B4-BE49-F238E27FC236}">
                <a16:creationId xmlns:a16="http://schemas.microsoft.com/office/drawing/2014/main" id="{E6D10452-54F4-4AC1-A4E6-47B89621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1052514"/>
            <a:ext cx="74042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An arc (i,j) in A is </a:t>
            </a:r>
            <a:r>
              <a:rPr lang="en-US" altLang="zh-TW" sz="24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admissible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 if </a:t>
            </a:r>
            <a:r>
              <a:rPr lang="en-US" altLang="zh-TW" sz="24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 is marked, but j is not</a:t>
            </a:r>
          </a:p>
        </p:txBody>
      </p:sp>
      <p:sp>
        <p:nvSpPr>
          <p:cNvPr id="170029" name="Text Box 45">
            <a:extLst>
              <a:ext uri="{FF2B5EF4-FFF2-40B4-BE49-F238E27FC236}">
                <a16:creationId xmlns:a16="http://schemas.microsoft.com/office/drawing/2014/main" id="{A0872CE3-4643-4153-9147-10C85B3F4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19105"/>
            <a:ext cx="6616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</a:rPr>
              <a:t>Each node is (un)marked at most once </a:t>
            </a:r>
            <a:r>
              <a:rPr lang="en-US" altLang="zh-TW" sz="240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O(n)</a:t>
            </a:r>
            <a:endParaRPr lang="en-US" altLang="zh-TW" sz="24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6" grpId="0"/>
      <p:bldP spid="1700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投影片編號版面配置區 3">
            <a:extLst>
              <a:ext uri="{FF2B5EF4-FFF2-40B4-BE49-F238E27FC236}">
                <a16:creationId xmlns:a16="http://schemas.microsoft.com/office/drawing/2014/main" id="{AEBABCF6-2AF2-461C-B9DE-850D0C887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40DB1-7D89-4E36-9870-2B74E771D854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844149A5-1C32-42AE-A3F5-21CFDCE64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More on Breadth First Search</a:t>
            </a:r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9A92A60C-671C-4F38-A7F6-C45617372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Theorem.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/>
              <a:t> The breadth first search tree is the “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shortest path tree</a:t>
            </a:r>
            <a:r>
              <a:rPr lang="en-US" altLang="zh-TW"/>
              <a:t>”, that is, the path from s to j in the tree has the </a:t>
            </a: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fewest possible number of arcs</a:t>
            </a:r>
            <a:r>
              <a:rPr lang="en-US" altLang="zh-TW"/>
              <a:t>.</a:t>
            </a:r>
          </a:p>
        </p:txBody>
      </p:sp>
      <p:grpSp>
        <p:nvGrpSpPr>
          <p:cNvPr id="177156" name="Group 4">
            <a:extLst>
              <a:ext uri="{FF2B5EF4-FFF2-40B4-BE49-F238E27FC236}">
                <a16:creationId xmlns:a16="http://schemas.microsoft.com/office/drawing/2014/main" id="{5F2251BE-4E7B-41EE-9C28-AD734251CD3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514601"/>
            <a:ext cx="5562600" cy="3509963"/>
            <a:chOff x="624" y="1584"/>
            <a:chExt cx="3504" cy="2211"/>
          </a:xfrm>
        </p:grpSpPr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2CC7EFE4-8AF9-4BC2-AB20-01D144F0D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504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77158" name="Text Box 6">
              <a:extLst>
                <a:ext uri="{FF2B5EF4-FFF2-40B4-BE49-F238E27FC236}">
                  <a16:creationId xmlns:a16="http://schemas.microsoft.com/office/drawing/2014/main" id="{BC644A71-DAA2-4329-A27D-ED645F43C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504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77159" name="Text Box 7">
              <a:extLst>
                <a:ext uri="{FF2B5EF4-FFF2-40B4-BE49-F238E27FC236}">
                  <a16:creationId xmlns:a16="http://schemas.microsoft.com/office/drawing/2014/main" id="{B284DA61-CB8D-4568-A452-74ED8A8F4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592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77160" name="Text Box 8">
              <a:extLst>
                <a:ext uri="{FF2B5EF4-FFF2-40B4-BE49-F238E27FC236}">
                  <a16:creationId xmlns:a16="http://schemas.microsoft.com/office/drawing/2014/main" id="{0670A5EE-A8DB-43C9-98C1-35B82946D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584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77161" name="Oval 9">
              <a:extLst>
                <a:ext uri="{FF2B5EF4-FFF2-40B4-BE49-F238E27FC236}">
                  <a16:creationId xmlns:a16="http://schemas.microsoft.com/office/drawing/2014/main" id="{D948FE51-3CB4-427F-AAA2-3A638295E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77162" name="Oval 10">
              <a:extLst>
                <a:ext uri="{FF2B5EF4-FFF2-40B4-BE49-F238E27FC236}">
                  <a16:creationId xmlns:a16="http://schemas.microsoft.com/office/drawing/2014/main" id="{4FBEA353-2D38-42B8-AD7E-28E8CBB48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0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77163" name="Oval 11">
              <a:extLst>
                <a:ext uri="{FF2B5EF4-FFF2-40B4-BE49-F238E27FC236}">
                  <a16:creationId xmlns:a16="http://schemas.microsoft.com/office/drawing/2014/main" id="{16D99DB3-DD42-4BAA-86D8-DC9F96E77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87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77164" name="Oval 12">
              <a:extLst>
                <a:ext uri="{FF2B5EF4-FFF2-40B4-BE49-F238E27FC236}">
                  <a16:creationId xmlns:a16="http://schemas.microsoft.com/office/drawing/2014/main" id="{1522182D-E775-477B-BC97-42031912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77165" name="Oval 13">
              <a:extLst>
                <a:ext uri="{FF2B5EF4-FFF2-40B4-BE49-F238E27FC236}">
                  <a16:creationId xmlns:a16="http://schemas.microsoft.com/office/drawing/2014/main" id="{84DF5539-6AB9-49D0-A492-E381E808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77166" name="Oval 14">
              <a:extLst>
                <a:ext uri="{FF2B5EF4-FFF2-40B4-BE49-F238E27FC236}">
                  <a16:creationId xmlns:a16="http://schemas.microsoft.com/office/drawing/2014/main" id="{3825C10D-92BA-464E-BAE8-EEC3A24B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77167" name="Oval 15">
              <a:extLst>
                <a:ext uri="{FF2B5EF4-FFF2-40B4-BE49-F238E27FC236}">
                  <a16:creationId xmlns:a16="http://schemas.microsoft.com/office/drawing/2014/main" id="{D2679C1D-BB08-4309-AEC4-8D976EC1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77168" name="Oval 16">
              <a:extLst>
                <a:ext uri="{FF2B5EF4-FFF2-40B4-BE49-F238E27FC236}">
                  <a16:creationId xmlns:a16="http://schemas.microsoft.com/office/drawing/2014/main" id="{52864637-E5C1-4342-B49D-81707B9E0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77169" name="Oval 17">
              <a:extLst>
                <a:ext uri="{FF2B5EF4-FFF2-40B4-BE49-F238E27FC236}">
                  <a16:creationId xmlns:a16="http://schemas.microsoft.com/office/drawing/2014/main" id="{03FB4E3B-C786-4E20-ADC1-7AA42AA12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240" cy="240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77170" name="Line 18">
              <a:extLst>
                <a:ext uri="{FF2B5EF4-FFF2-40B4-BE49-F238E27FC236}">
                  <a16:creationId xmlns:a16="http://schemas.microsoft.com/office/drawing/2014/main" id="{E777CDFB-0365-4298-890C-68C59B9FC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112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71" name="Line 19">
              <a:extLst>
                <a:ext uri="{FF2B5EF4-FFF2-40B4-BE49-F238E27FC236}">
                  <a16:creationId xmlns:a16="http://schemas.microsoft.com/office/drawing/2014/main" id="{DAFBD1ED-48CC-4AAD-8E7E-BAF3781DC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6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72" name="Line 20">
              <a:extLst>
                <a:ext uri="{FF2B5EF4-FFF2-40B4-BE49-F238E27FC236}">
                  <a16:creationId xmlns:a16="http://schemas.microsoft.com/office/drawing/2014/main" id="{BF7F5E00-5211-43CA-B48E-66072CC9C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73" name="Line 21">
              <a:extLst>
                <a:ext uri="{FF2B5EF4-FFF2-40B4-BE49-F238E27FC236}">
                  <a16:creationId xmlns:a16="http://schemas.microsoft.com/office/drawing/2014/main" id="{495632E5-3881-465B-98E5-F2134D77A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160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74" name="Line 22">
              <a:extLst>
                <a:ext uri="{FF2B5EF4-FFF2-40B4-BE49-F238E27FC236}">
                  <a16:creationId xmlns:a16="http://schemas.microsoft.com/office/drawing/2014/main" id="{2B3DEF76-1439-4D3A-A2F3-62579CDBA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2064"/>
              <a:ext cx="52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75" name="Line 23">
              <a:extLst>
                <a:ext uri="{FF2B5EF4-FFF2-40B4-BE49-F238E27FC236}">
                  <a16:creationId xmlns:a16="http://schemas.microsoft.com/office/drawing/2014/main" id="{F2B2A215-F475-4929-B45B-B6ECF336E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11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76" name="Line 24">
              <a:extLst>
                <a:ext uri="{FF2B5EF4-FFF2-40B4-BE49-F238E27FC236}">
                  <a16:creationId xmlns:a16="http://schemas.microsoft.com/office/drawing/2014/main" id="{258CC0D0-18DB-4F2C-BDAD-9C08769CB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88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77" name="Text Box 25">
              <a:extLst>
                <a:ext uri="{FF2B5EF4-FFF2-40B4-BE49-F238E27FC236}">
                  <a16:creationId xmlns:a16="http://schemas.microsoft.com/office/drawing/2014/main" id="{760F59D6-696F-4E29-8985-8450FA7EF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688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77178" name="Line 26">
              <a:extLst>
                <a:ext uri="{FF2B5EF4-FFF2-40B4-BE49-F238E27FC236}">
                  <a16:creationId xmlns:a16="http://schemas.microsoft.com/office/drawing/2014/main" id="{4B7CE269-8176-4B88-8BCC-C5E114111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8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79" name="Line 27">
              <a:extLst>
                <a:ext uri="{FF2B5EF4-FFF2-40B4-BE49-F238E27FC236}">
                  <a16:creationId xmlns:a16="http://schemas.microsoft.com/office/drawing/2014/main" id="{C31ABB51-EAA1-492B-8048-F5E310FB3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32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80" name="Line 28">
              <a:extLst>
                <a:ext uri="{FF2B5EF4-FFF2-40B4-BE49-F238E27FC236}">
                  <a16:creationId xmlns:a16="http://schemas.microsoft.com/office/drawing/2014/main" id="{EC1FA68D-ECBA-4309-9441-B0960C0EF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60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81" name="Line 29">
              <a:extLst>
                <a:ext uri="{FF2B5EF4-FFF2-40B4-BE49-F238E27FC236}">
                  <a16:creationId xmlns:a16="http://schemas.microsoft.com/office/drawing/2014/main" id="{5597A1D8-99D4-4626-ABEA-ADFC73F63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0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82" name="Line 30">
              <a:extLst>
                <a:ext uri="{FF2B5EF4-FFF2-40B4-BE49-F238E27FC236}">
                  <a16:creationId xmlns:a16="http://schemas.microsoft.com/office/drawing/2014/main" id="{A6673E7C-1FD7-4276-8862-FBEAED026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2784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83" name="Line 31">
              <a:extLst>
                <a:ext uri="{FF2B5EF4-FFF2-40B4-BE49-F238E27FC236}">
                  <a16:creationId xmlns:a16="http://schemas.microsoft.com/office/drawing/2014/main" id="{B1F5BE4A-BC44-48F2-8EE3-839A5296B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208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84" name="Line 32">
              <a:extLst>
                <a:ext uri="{FF2B5EF4-FFF2-40B4-BE49-F238E27FC236}">
                  <a16:creationId xmlns:a16="http://schemas.microsoft.com/office/drawing/2014/main" id="{0B95E499-5456-4CBA-86E0-373DF401A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85" name="Line 33">
              <a:extLst>
                <a:ext uri="{FF2B5EF4-FFF2-40B4-BE49-F238E27FC236}">
                  <a16:creationId xmlns:a16="http://schemas.microsoft.com/office/drawing/2014/main" id="{2BD992EB-F4D9-41A4-976F-F32CFABE0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11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86" name="Line 34">
              <a:extLst>
                <a:ext uri="{FF2B5EF4-FFF2-40B4-BE49-F238E27FC236}">
                  <a16:creationId xmlns:a16="http://schemas.microsoft.com/office/drawing/2014/main" id="{264BD1F8-0561-45DF-B1FC-2474D14DD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6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87" name="Line 35">
              <a:extLst>
                <a:ext uri="{FF2B5EF4-FFF2-40B4-BE49-F238E27FC236}">
                  <a16:creationId xmlns:a16="http://schemas.microsoft.com/office/drawing/2014/main" id="{677D339D-5D1B-4762-97DE-F8580ADB4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832"/>
              <a:ext cx="48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88" name="Oval 36">
              <a:extLst>
                <a:ext uri="{FF2B5EF4-FFF2-40B4-BE49-F238E27FC236}">
                  <a16:creationId xmlns:a16="http://schemas.microsoft.com/office/drawing/2014/main" id="{AA7A9231-4C84-440C-9AC4-B54CAA663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592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77189" name="Text Box 37">
              <a:extLst>
                <a:ext uri="{FF2B5EF4-FFF2-40B4-BE49-F238E27FC236}">
                  <a16:creationId xmlns:a16="http://schemas.microsoft.com/office/drawing/2014/main" id="{13650A85-3380-4765-8959-EEFFC58D8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77190" name="Line 38">
              <a:extLst>
                <a:ext uri="{FF2B5EF4-FFF2-40B4-BE49-F238E27FC236}">
                  <a16:creationId xmlns:a16="http://schemas.microsoft.com/office/drawing/2014/main" id="{7ECE4D14-CA28-4362-9630-8D51F0F12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112"/>
              <a:ext cx="480" cy="48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91" name="Oval 39">
              <a:extLst>
                <a:ext uri="{FF2B5EF4-FFF2-40B4-BE49-F238E27FC236}">
                  <a16:creationId xmlns:a16="http://schemas.microsoft.com/office/drawing/2014/main" id="{E56816D0-4B9E-4D9F-B3D6-6704E3569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20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77192" name="Text Box 40">
              <a:extLst>
                <a:ext uri="{FF2B5EF4-FFF2-40B4-BE49-F238E27FC236}">
                  <a16:creationId xmlns:a16="http://schemas.microsoft.com/office/drawing/2014/main" id="{36484798-2C97-49F5-AB12-D2B41898C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632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77193" name="Line 41">
              <a:extLst>
                <a:ext uri="{FF2B5EF4-FFF2-40B4-BE49-F238E27FC236}">
                  <a16:creationId xmlns:a16="http://schemas.microsoft.com/office/drawing/2014/main" id="{3ED3D646-3420-4BE5-80C2-AFD61734C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12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94" name="Line 42">
              <a:extLst>
                <a:ext uri="{FF2B5EF4-FFF2-40B4-BE49-F238E27FC236}">
                  <a16:creationId xmlns:a16="http://schemas.microsoft.com/office/drawing/2014/main" id="{B75CCB95-5322-4DD3-AD28-93D575EA2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88"/>
              <a:ext cx="1008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95" name="Oval 43">
              <a:extLst>
                <a:ext uri="{FF2B5EF4-FFF2-40B4-BE49-F238E27FC236}">
                  <a16:creationId xmlns:a16="http://schemas.microsoft.com/office/drawing/2014/main" id="{E1104AA2-A783-42C6-9346-B41D792F8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92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77196" name="Line 44">
              <a:extLst>
                <a:ext uri="{FF2B5EF4-FFF2-40B4-BE49-F238E27FC236}">
                  <a16:creationId xmlns:a16="http://schemas.microsoft.com/office/drawing/2014/main" id="{1178CA6A-265B-4EA8-938F-0DDB4E5CE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480" cy="48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97" name="Oval 45">
              <a:extLst>
                <a:ext uri="{FF2B5EF4-FFF2-40B4-BE49-F238E27FC236}">
                  <a16:creationId xmlns:a16="http://schemas.microsoft.com/office/drawing/2014/main" id="{148046F3-941D-4270-820D-63B28F631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264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77198" name="Line 46">
              <a:extLst>
                <a:ext uri="{FF2B5EF4-FFF2-40B4-BE49-F238E27FC236}">
                  <a16:creationId xmlns:a16="http://schemas.microsoft.com/office/drawing/2014/main" id="{B0461AA8-F221-412B-8ADD-C24145129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68"/>
              <a:ext cx="912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199" name="Oval 47">
              <a:extLst>
                <a:ext uri="{FF2B5EF4-FFF2-40B4-BE49-F238E27FC236}">
                  <a16:creationId xmlns:a16="http://schemas.microsoft.com/office/drawing/2014/main" id="{F2184E08-2201-4785-A966-3BA35220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872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77200" name="Line 48">
              <a:extLst>
                <a:ext uri="{FF2B5EF4-FFF2-40B4-BE49-F238E27FC236}">
                  <a16:creationId xmlns:a16="http://schemas.microsoft.com/office/drawing/2014/main" id="{81FB0617-A0A7-49F3-9785-027CD196E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32"/>
              <a:ext cx="432" cy="432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201" name="Oval 49">
              <a:extLst>
                <a:ext uri="{FF2B5EF4-FFF2-40B4-BE49-F238E27FC236}">
                  <a16:creationId xmlns:a16="http://schemas.microsoft.com/office/drawing/2014/main" id="{988786A6-004C-4032-A02A-10E26807E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77202" name="Line 50">
              <a:extLst>
                <a:ext uri="{FF2B5EF4-FFF2-40B4-BE49-F238E27FC236}">
                  <a16:creationId xmlns:a16="http://schemas.microsoft.com/office/drawing/2014/main" id="{B04884EE-A3B2-4F05-A921-7D72F93CD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1056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203" name="Oval 51">
              <a:extLst>
                <a:ext uri="{FF2B5EF4-FFF2-40B4-BE49-F238E27FC236}">
                  <a16:creationId xmlns:a16="http://schemas.microsoft.com/office/drawing/2014/main" id="{DAC51B71-3357-4609-9637-70596955A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77204" name="Oval 52">
              <a:extLst>
                <a:ext uri="{FF2B5EF4-FFF2-40B4-BE49-F238E27FC236}">
                  <a16:creationId xmlns:a16="http://schemas.microsoft.com/office/drawing/2014/main" id="{F61FED3E-4786-4EDC-BF46-E79B079D0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77205" name="Line 53">
              <a:extLst>
                <a:ext uri="{FF2B5EF4-FFF2-40B4-BE49-F238E27FC236}">
                  <a16:creationId xmlns:a16="http://schemas.microsoft.com/office/drawing/2014/main" id="{81F003F8-02EC-4013-9BDD-A485FB934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2832"/>
              <a:ext cx="480" cy="48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206" name="Oval 54">
              <a:extLst>
                <a:ext uri="{FF2B5EF4-FFF2-40B4-BE49-F238E27FC236}">
                  <a16:creationId xmlns:a16="http://schemas.microsoft.com/office/drawing/2014/main" id="{92137385-7B02-48B4-B55E-EF3BE08C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77207" name="Line 55">
              <a:extLst>
                <a:ext uri="{FF2B5EF4-FFF2-40B4-BE49-F238E27FC236}">
                  <a16:creationId xmlns:a16="http://schemas.microsoft.com/office/drawing/2014/main" id="{B1438D38-C3D0-4E04-8095-78E8303F2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08"/>
              <a:ext cx="1056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77208" name="Oval 56">
              <a:extLst>
                <a:ext uri="{FF2B5EF4-FFF2-40B4-BE49-F238E27FC236}">
                  <a16:creationId xmlns:a16="http://schemas.microsoft.com/office/drawing/2014/main" id="{6A2DF6E2-B066-498A-9289-00E1048FA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77209" name="Oval 57">
              <a:extLst>
                <a:ext uri="{FF2B5EF4-FFF2-40B4-BE49-F238E27FC236}">
                  <a16:creationId xmlns:a16="http://schemas.microsoft.com/office/drawing/2014/main" id="{522158A6-06D4-4273-A00A-B9236FAC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77210" name="Oval 58">
              <a:extLst>
                <a:ext uri="{FF2B5EF4-FFF2-40B4-BE49-F238E27FC236}">
                  <a16:creationId xmlns:a16="http://schemas.microsoft.com/office/drawing/2014/main" id="{378725E3-3BC7-4AC7-BB07-D68169FB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240" cy="24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77211" name="Oval 59">
              <a:extLst>
                <a:ext uri="{FF2B5EF4-FFF2-40B4-BE49-F238E27FC236}">
                  <a16:creationId xmlns:a16="http://schemas.microsoft.com/office/drawing/2014/main" id="{01B5DB52-19B8-43EA-B558-47A53CA40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16"/>
              <a:ext cx="240" cy="2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77212" name="Text Box 60">
              <a:extLst>
                <a:ext uri="{FF2B5EF4-FFF2-40B4-BE49-F238E27FC236}">
                  <a16:creationId xmlns:a16="http://schemas.microsoft.com/office/drawing/2014/main" id="{6F7CB8F3-9BCE-4AE9-8E70-858149883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584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77213" name="Text Box 61">
              <a:extLst>
                <a:ext uri="{FF2B5EF4-FFF2-40B4-BE49-F238E27FC236}">
                  <a16:creationId xmlns:a16="http://schemas.microsoft.com/office/drawing/2014/main" id="{A2CFE74E-C67C-4E34-A2C5-5092F0075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456"/>
              <a:ext cx="192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177214" name="Text Box 62">
            <a:extLst>
              <a:ext uri="{FF2B5EF4-FFF2-40B4-BE49-F238E27FC236}">
                <a16:creationId xmlns:a16="http://schemas.microsoft.com/office/drawing/2014/main" id="{E8C3B389-FB92-4840-8BBF-712661D50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1" y="3951289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33CC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BFS-tree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08089" y="1125538"/>
            <a:ext cx="7572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Q &amp;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Thanks!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92560" y="3334340"/>
            <a:ext cx="83359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3200" dirty="0">
              <a:solidFill>
                <a:srgbClr val="014F0E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I-Lin Wang (</a:t>
            </a:r>
            <a:r>
              <a:rPr kumimoji="0" lang="zh-TW" altLang="en-US" sz="3200" dirty="0">
                <a:solidFill>
                  <a:srgbClr val="0000FF"/>
                </a:solidFill>
              </a:rPr>
              <a:t>王逸琳</a:t>
            </a: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Professor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 err="1">
                <a:ea typeface="新細明體" panose="02020500000000000000" pitchFamily="18" charset="-120"/>
              </a:rPr>
              <a:t>Dept</a:t>
            </a:r>
            <a:r>
              <a:rPr kumimoji="0" lang="en-US" altLang="zh-TW" sz="3200" dirty="0">
                <a:ea typeface="新細明體" panose="02020500000000000000" pitchFamily="18" charset="-120"/>
              </a:rPr>
              <a:t> of Industrial &amp; Information Management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National Cheng Kung University</a:t>
            </a:r>
            <a:br>
              <a:rPr kumimoji="0" lang="en-US" altLang="zh-TW" sz="3200" dirty="0">
                <a:ea typeface="新細明體" panose="02020500000000000000" pitchFamily="18" charset="-120"/>
              </a:rPr>
            </a:br>
            <a:r>
              <a:rPr kumimoji="0" lang="en-US" altLang="zh-TW" sz="3200" dirty="0">
                <a:ea typeface="新細明體" panose="02020500000000000000" pitchFamily="18" charset="-120"/>
              </a:rPr>
              <a:t>http://ilin.iim.ncku.edu.tw/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投影片編號版面配置區 2">
            <a:extLst>
              <a:ext uri="{FF2B5EF4-FFF2-40B4-BE49-F238E27FC236}">
                <a16:creationId xmlns:a16="http://schemas.microsoft.com/office/drawing/2014/main" id="{E001AC85-7231-4AE7-BB4A-0F68F4CC55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5D4C-E33A-48B9-882A-F59B855A1FA5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5C4A680B-438E-4B88-85B4-66CB6B215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standard data structures</a:t>
            </a:r>
          </a:p>
        </p:txBody>
      </p:sp>
      <p:grpSp>
        <p:nvGrpSpPr>
          <p:cNvPr id="134147" name="Group 3">
            <a:extLst>
              <a:ext uri="{FF2B5EF4-FFF2-40B4-BE49-F238E27FC236}">
                <a16:creationId xmlns:a16="http://schemas.microsoft.com/office/drawing/2014/main" id="{918EF4D5-30EF-4861-BD1A-99A40314749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066800"/>
            <a:ext cx="4572000" cy="1066800"/>
            <a:chOff x="1008" y="672"/>
            <a:chExt cx="2880" cy="672"/>
          </a:xfrm>
        </p:grpSpPr>
        <p:sp>
          <p:nvSpPr>
            <p:cNvPr id="134148" name="Rectangle 4">
              <a:extLst>
                <a:ext uri="{FF2B5EF4-FFF2-40B4-BE49-F238E27FC236}">
                  <a16:creationId xmlns:a16="http://schemas.microsoft.com/office/drawing/2014/main" id="{DE363920-74DC-467C-AE4B-77BF4999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4149" name="Rectangle 5">
              <a:extLst>
                <a:ext uri="{FF2B5EF4-FFF2-40B4-BE49-F238E27FC236}">
                  <a16:creationId xmlns:a16="http://schemas.microsoft.com/office/drawing/2014/main" id="{B7FFE155-E98C-495B-8538-C0784BFEF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34150" name="Rectangle 6">
              <a:extLst>
                <a:ext uri="{FF2B5EF4-FFF2-40B4-BE49-F238E27FC236}">
                  <a16:creationId xmlns:a16="http://schemas.microsoft.com/office/drawing/2014/main" id="{7567CBA5-D8F7-4DF7-AC55-4DE60C3BE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4151" name="Rectangle 7">
              <a:extLst>
                <a:ext uri="{FF2B5EF4-FFF2-40B4-BE49-F238E27FC236}">
                  <a16:creationId xmlns:a16="http://schemas.microsoft.com/office/drawing/2014/main" id="{BB7D2352-0560-4E0B-9A5D-A03980D6B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4152" name="Rectangle 8">
              <a:extLst>
                <a:ext uri="{FF2B5EF4-FFF2-40B4-BE49-F238E27FC236}">
                  <a16:creationId xmlns:a16="http://schemas.microsoft.com/office/drawing/2014/main" id="{3B17F78D-64D6-4C51-9E85-C3415A00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34153" name="Rectangle 9">
              <a:extLst>
                <a:ext uri="{FF2B5EF4-FFF2-40B4-BE49-F238E27FC236}">
                  <a16:creationId xmlns:a16="http://schemas.microsoft.com/office/drawing/2014/main" id="{FF00E09F-3E0E-4C08-8D06-620931FD7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4154" name="Rectangle 10">
              <a:extLst>
                <a:ext uri="{FF2B5EF4-FFF2-40B4-BE49-F238E27FC236}">
                  <a16:creationId xmlns:a16="http://schemas.microsoft.com/office/drawing/2014/main" id="{46E832C9-98EF-4A57-A400-02B49D578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34155" name="Rectangle 11">
              <a:extLst>
                <a:ext uri="{FF2B5EF4-FFF2-40B4-BE49-F238E27FC236}">
                  <a16:creationId xmlns:a16="http://schemas.microsoft.com/office/drawing/2014/main" id="{6810C82E-CE0D-4B2F-AFE6-717DF464D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4156" name="Rectangle 12">
              <a:extLst>
                <a:ext uri="{FF2B5EF4-FFF2-40B4-BE49-F238E27FC236}">
                  <a16:creationId xmlns:a16="http://schemas.microsoft.com/office/drawing/2014/main" id="{352DAF9F-48D1-4C17-BA86-ED169DBE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34157" name="Rectangle 13">
              <a:extLst>
                <a:ext uri="{FF2B5EF4-FFF2-40B4-BE49-F238E27FC236}">
                  <a16:creationId xmlns:a16="http://schemas.microsoft.com/office/drawing/2014/main" id="{92EDD442-0F63-4032-97FA-22D34FF97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00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34158" name="Rectangle 14">
              <a:extLst>
                <a:ext uri="{FF2B5EF4-FFF2-40B4-BE49-F238E27FC236}">
                  <a16:creationId xmlns:a16="http://schemas.microsoft.com/office/drawing/2014/main" id="{7EB40845-623F-402E-9956-3471752D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4159" name="Rectangle 15">
              <a:extLst>
                <a:ext uri="{FF2B5EF4-FFF2-40B4-BE49-F238E27FC236}">
                  <a16:creationId xmlns:a16="http://schemas.microsoft.com/office/drawing/2014/main" id="{243BF5EB-589E-4924-B67D-9F586D5E9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34160" name="Rectangle 16">
              <a:extLst>
                <a:ext uri="{FF2B5EF4-FFF2-40B4-BE49-F238E27FC236}">
                  <a16:creationId xmlns:a16="http://schemas.microsoft.com/office/drawing/2014/main" id="{0C1FF000-7860-4029-B876-5527A4CB5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34161" name="Rectangle 17">
              <a:extLst>
                <a:ext uri="{FF2B5EF4-FFF2-40B4-BE49-F238E27FC236}">
                  <a16:creationId xmlns:a16="http://schemas.microsoft.com/office/drawing/2014/main" id="{F97E5311-4993-4C49-9935-D11E77B8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34162" name="Rectangle 18">
              <a:extLst>
                <a:ext uri="{FF2B5EF4-FFF2-40B4-BE49-F238E27FC236}">
                  <a16:creationId xmlns:a16="http://schemas.microsoft.com/office/drawing/2014/main" id="{78EE03D4-67BA-4A85-8178-7EB975FE0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34163" name="Rectangle 19">
              <a:extLst>
                <a:ext uri="{FF2B5EF4-FFF2-40B4-BE49-F238E27FC236}">
                  <a16:creationId xmlns:a16="http://schemas.microsoft.com/office/drawing/2014/main" id="{2B56063A-9CE3-4295-8051-A883C28B1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34164" name="Rectangle 20">
              <a:extLst>
                <a:ext uri="{FF2B5EF4-FFF2-40B4-BE49-F238E27FC236}">
                  <a16:creationId xmlns:a16="http://schemas.microsoft.com/office/drawing/2014/main" id="{D3278A89-4413-4D53-82E8-DF0DAE97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34165" name="Rectangle 21">
              <a:extLst>
                <a:ext uri="{FF2B5EF4-FFF2-40B4-BE49-F238E27FC236}">
                  <a16:creationId xmlns:a16="http://schemas.microsoft.com/office/drawing/2014/main" id="{08E3BED5-4527-4D46-8014-3DBB337D9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34166" name="Rectangle 22">
              <a:extLst>
                <a:ext uri="{FF2B5EF4-FFF2-40B4-BE49-F238E27FC236}">
                  <a16:creationId xmlns:a16="http://schemas.microsoft.com/office/drawing/2014/main" id="{9A9B67BD-3143-4333-8A32-77A4C7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34167" name="Rectangle 23">
              <a:extLst>
                <a:ext uri="{FF2B5EF4-FFF2-40B4-BE49-F238E27FC236}">
                  <a16:creationId xmlns:a16="http://schemas.microsoft.com/office/drawing/2014/main" id="{8F0C8D50-E85C-46C1-A79C-51BC6B510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67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10</a:t>
              </a:r>
            </a:p>
          </p:txBody>
        </p:sp>
      </p:grpSp>
      <p:sp>
        <p:nvSpPr>
          <p:cNvPr id="134168" name="Text Box 24">
            <a:extLst>
              <a:ext uri="{FF2B5EF4-FFF2-40B4-BE49-F238E27FC236}">
                <a16:creationId xmlns:a16="http://schemas.microsoft.com/office/drawing/2014/main" id="{7AC08F72-F995-4C98-94B2-5FBB11287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349500"/>
            <a:ext cx="6934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Each has its advantages.  Each can be more efficient than the other.  It depends on what operations you want to perform. </a:t>
            </a:r>
          </a:p>
        </p:txBody>
      </p:sp>
      <p:sp>
        <p:nvSpPr>
          <p:cNvPr id="134169" name="Text Box 25">
            <a:extLst>
              <a:ext uri="{FF2B5EF4-FFF2-40B4-BE49-F238E27FC236}">
                <a16:creationId xmlns:a16="http://schemas.microsoft.com/office/drawing/2014/main" id="{B5BFF54F-6419-4F5A-BFC5-48E83D2F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486400"/>
            <a:ext cx="723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i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Let’s consider which data structure to use for working with node subsets, or arc subsets.</a:t>
            </a:r>
            <a:endParaRPr lang="en-US" altLang="zh-TW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34170" name="Group 26">
            <a:extLst>
              <a:ext uri="{FF2B5EF4-FFF2-40B4-BE49-F238E27FC236}">
                <a16:creationId xmlns:a16="http://schemas.microsoft.com/office/drawing/2014/main" id="{6E5844CF-308F-4D57-9DAB-28EC9A3A753A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3644900"/>
            <a:ext cx="7315200" cy="1536700"/>
            <a:chOff x="288" y="2440"/>
            <a:chExt cx="4608" cy="968"/>
          </a:xfrm>
        </p:grpSpPr>
        <p:sp>
          <p:nvSpPr>
            <p:cNvPr id="134171" name="Rectangle 27">
              <a:extLst>
                <a:ext uri="{FF2B5EF4-FFF2-40B4-BE49-F238E27FC236}">
                  <a16:creationId xmlns:a16="http://schemas.microsoft.com/office/drawing/2014/main" id="{C1A54B89-7703-4016-99B4-C02794D0A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4172" name="Rectangle 28">
              <a:extLst>
                <a:ext uri="{FF2B5EF4-FFF2-40B4-BE49-F238E27FC236}">
                  <a16:creationId xmlns:a16="http://schemas.microsoft.com/office/drawing/2014/main" id="{ACB95093-1356-42E8-858A-D40BFAC33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34173" name="Line 29">
              <a:extLst>
                <a:ext uri="{FF2B5EF4-FFF2-40B4-BE49-F238E27FC236}">
                  <a16:creationId xmlns:a16="http://schemas.microsoft.com/office/drawing/2014/main" id="{C78F4133-AB1F-49BF-BD36-2E51C4731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4174" name="Rectangle 30">
              <a:extLst>
                <a:ext uri="{FF2B5EF4-FFF2-40B4-BE49-F238E27FC236}">
                  <a16:creationId xmlns:a16="http://schemas.microsoft.com/office/drawing/2014/main" id="{FA40864D-6520-42FC-BD5C-A11D8DA1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34175" name="Rectangle 31">
              <a:extLst>
                <a:ext uri="{FF2B5EF4-FFF2-40B4-BE49-F238E27FC236}">
                  <a16:creationId xmlns:a16="http://schemas.microsoft.com/office/drawing/2014/main" id="{88AECE95-438F-4E35-9C7D-1850DDA7C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34176" name="Line 32">
              <a:extLst>
                <a:ext uri="{FF2B5EF4-FFF2-40B4-BE49-F238E27FC236}">
                  <a16:creationId xmlns:a16="http://schemas.microsoft.com/office/drawing/2014/main" id="{724407A6-E825-4836-B103-C659751C1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4177" name="Rectangle 33">
              <a:extLst>
                <a:ext uri="{FF2B5EF4-FFF2-40B4-BE49-F238E27FC236}">
                  <a16:creationId xmlns:a16="http://schemas.microsoft.com/office/drawing/2014/main" id="{A441515D-DC3E-49EA-88EA-F155D6A2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34178" name="Rectangle 34">
              <a:extLst>
                <a:ext uri="{FF2B5EF4-FFF2-40B4-BE49-F238E27FC236}">
                  <a16:creationId xmlns:a16="http://schemas.microsoft.com/office/drawing/2014/main" id="{32E0E48B-61D3-4770-BE16-A12ACB512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34179" name="Line 35">
              <a:extLst>
                <a:ext uri="{FF2B5EF4-FFF2-40B4-BE49-F238E27FC236}">
                  <a16:creationId xmlns:a16="http://schemas.microsoft.com/office/drawing/2014/main" id="{D8FA3D0D-1F25-48EE-90C2-C8B7D14AF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4180" name="Rectangle 36">
              <a:extLst>
                <a:ext uri="{FF2B5EF4-FFF2-40B4-BE49-F238E27FC236}">
                  <a16:creationId xmlns:a16="http://schemas.microsoft.com/office/drawing/2014/main" id="{AD194C8E-03A2-45A1-9A63-10429D19E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34181" name="Rectangle 37">
              <a:extLst>
                <a:ext uri="{FF2B5EF4-FFF2-40B4-BE49-F238E27FC236}">
                  <a16:creationId xmlns:a16="http://schemas.microsoft.com/office/drawing/2014/main" id="{40638142-8A03-4CA5-A945-CD72F9050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34182" name="Line 38">
              <a:extLst>
                <a:ext uri="{FF2B5EF4-FFF2-40B4-BE49-F238E27FC236}">
                  <a16:creationId xmlns:a16="http://schemas.microsoft.com/office/drawing/2014/main" id="{18A65195-D314-46ED-8F63-25F0900B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2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4183" name="Rectangle 39">
              <a:extLst>
                <a:ext uri="{FF2B5EF4-FFF2-40B4-BE49-F238E27FC236}">
                  <a16:creationId xmlns:a16="http://schemas.microsoft.com/office/drawing/2014/main" id="{00742F53-B650-435E-8670-BC94E7D28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34184" name="Rectangle 40">
              <a:extLst>
                <a:ext uri="{FF2B5EF4-FFF2-40B4-BE49-F238E27FC236}">
                  <a16:creationId xmlns:a16="http://schemas.microsoft.com/office/drawing/2014/main" id="{39E55C8C-8D58-4B48-9DB5-112305227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120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34185" name="Text Box 41">
              <a:extLst>
                <a:ext uri="{FF2B5EF4-FFF2-40B4-BE49-F238E27FC236}">
                  <a16:creationId xmlns:a16="http://schemas.microsoft.com/office/drawing/2014/main" id="{AFA1DE5B-DCE6-4898-A519-8D6FF199E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40"/>
              <a:ext cx="528" cy="29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first</a:t>
              </a:r>
            </a:p>
          </p:txBody>
        </p:sp>
        <p:sp>
          <p:nvSpPr>
            <p:cNvPr id="134186" name="Line 42">
              <a:extLst>
                <a:ext uri="{FF2B5EF4-FFF2-40B4-BE49-F238E27FC236}">
                  <a16:creationId xmlns:a16="http://schemas.microsoft.com/office/drawing/2014/main" id="{BF8F5CF6-2F10-4283-B52B-255412326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4187" name="Oval 43">
              <a:extLst>
                <a:ext uri="{FF2B5EF4-FFF2-40B4-BE49-F238E27FC236}">
                  <a16:creationId xmlns:a16="http://schemas.microsoft.com/office/drawing/2014/main" id="{075D8CA0-CB42-4853-B8DB-2EB10B400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3207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8" grpId="0" build="p" autoUpdateAnimBg="0"/>
      <p:bldP spid="13416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3F5EAD-24A9-488B-9E2F-CE86316D4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6C919-836B-40C2-947E-ADD8C6D66D4A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19E05626-DF8E-4C88-BF77-50CCEC3B4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key concepts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8BD9FE9-179E-4C6C-8C45-C686CD183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6836" y="873125"/>
            <a:ext cx="898525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data types</a:t>
            </a:r>
            <a:r>
              <a:rPr lang="en-US" altLang="zh-TW"/>
              <a:t>:  a descriptor of the operations that are permitted, e.g.,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abstract data type</a:t>
            </a:r>
            <a:r>
              <a:rPr lang="en-US" altLang="zh-TW"/>
              <a:t>: 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 S</a:t>
            </a:r>
          </a:p>
          <a:p>
            <a:pPr lvl="1">
              <a:lnSpc>
                <a:spcPct val="90000"/>
              </a:lnSpc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initialize(S)</a:t>
            </a:r>
            <a:r>
              <a:rPr lang="en-US" altLang="zh-TW"/>
              <a:t>:  creates an empty set S</a:t>
            </a:r>
          </a:p>
          <a:p>
            <a:pPr lvl="1">
              <a:lnSpc>
                <a:spcPct val="90000"/>
              </a:lnSpc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add(S, s)</a:t>
            </a:r>
            <a:r>
              <a:rPr lang="en-US" altLang="zh-TW"/>
              <a:t>:  replaces S by </a:t>
            </a:r>
            <a:r>
              <a:rPr lang="en-US" altLang="zh-TW">
                <a:cs typeface="Times New Roman" panose="02020603050405020304" pitchFamily="18" charset="0"/>
              </a:rPr>
              <a:t>S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TW">
                <a:cs typeface="Times New Roman" panose="02020603050405020304" pitchFamily="18" charset="0"/>
              </a:rPr>
              <a:t> {s}.</a:t>
            </a:r>
          </a:p>
          <a:p>
            <a:pPr lvl="1">
              <a:lnSpc>
                <a:spcPct val="90000"/>
              </a:lnSpc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delete(S, s): </a:t>
            </a:r>
            <a:r>
              <a:rPr lang="en-US" altLang="zh-TW"/>
              <a:t>replaces S by S </a:t>
            </a:r>
            <a:r>
              <a:rPr lang="en-US" altLang="zh-TW">
                <a:sym typeface="Symbol" panose="05050102010706020507" pitchFamily="18" charset="2"/>
              </a:rPr>
              <a:t>\</a:t>
            </a:r>
            <a:r>
              <a:rPr lang="en-US" altLang="zh-TW"/>
              <a:t>{s}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FindElement(S, s)</a:t>
            </a:r>
            <a:r>
              <a:rPr lang="en-US" altLang="zh-TW"/>
              <a:t>: s := some element of S</a:t>
            </a:r>
          </a:p>
          <a:p>
            <a:pPr lvl="1">
              <a:lnSpc>
                <a:spcPct val="90000"/>
              </a:lnSpc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IsElement(S, s)</a:t>
            </a:r>
            <a:r>
              <a:rPr lang="en-US" altLang="zh-TW"/>
              <a:t>:  returns true if s </a:t>
            </a:r>
            <a:r>
              <a:rPr lang="en-US" altLang="zh-TW">
                <a:sym typeface="Symbol" panose="05050102010706020507" pitchFamily="18" charset="2"/>
              </a:rPr>
              <a:t></a:t>
            </a:r>
            <a:r>
              <a:rPr lang="en-US" altLang="zh-TW"/>
              <a:t> S</a:t>
            </a:r>
          </a:p>
          <a:p>
            <a:pPr lvl="1"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structure</a:t>
            </a:r>
            <a:r>
              <a:rPr lang="en-US" altLang="zh-TW"/>
              <a:t>:  usually describes the </a:t>
            </a:r>
            <a:r>
              <a:rPr lang="en-US" altLang="zh-TW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high level implementation of the abstract data types</a:t>
            </a:r>
            <a:r>
              <a:rPr lang="en-US" altLang="zh-TW"/>
              <a:t>, and can be analyzed for running time.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doubly linked list, etc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2">
            <a:extLst>
              <a:ext uri="{FF2B5EF4-FFF2-40B4-BE49-F238E27FC236}">
                <a16:creationId xmlns:a16="http://schemas.microsoft.com/office/drawing/2014/main" id="{6A67A56D-A0C8-40D3-A25B-0682EE3B9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D2EB-1B5C-4677-A1F7-08294CDDBAA5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E1BD4ADF-A1B7-4FC8-9969-0FF00F185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Storing a subset S of Nodes</a:t>
            </a: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7BD5BB81-A579-4C38-A152-2AEA9340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35" y="1023259"/>
            <a:ext cx="3627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u="sng">
                <a:solidFill>
                  <a:srgbClr val="00339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Operations</a:t>
            </a: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2F3CBB16-76F3-4BB6-B01D-0BFBFB4F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1" y="1632859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create an empty set S</a:t>
            </a:r>
          </a:p>
        </p:txBody>
      </p:sp>
      <p:sp>
        <p:nvSpPr>
          <p:cNvPr id="108550" name="Text Box 6">
            <a:extLst>
              <a:ext uri="{FF2B5EF4-FFF2-40B4-BE49-F238E27FC236}">
                <a16:creationId xmlns:a16="http://schemas.microsoft.com/office/drawing/2014/main" id="{FCDECAED-C78F-42E6-A968-D7B96CED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1" y="2242459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add an element to S</a:t>
            </a:r>
          </a:p>
        </p:txBody>
      </p:sp>
      <p:sp>
        <p:nvSpPr>
          <p:cNvPr id="108551" name="Text Box 7">
            <a:extLst>
              <a:ext uri="{FF2B5EF4-FFF2-40B4-BE49-F238E27FC236}">
                <a16:creationId xmlns:a16="http://schemas.microsoft.com/office/drawing/2014/main" id="{A62795B3-C9A8-4012-AF0C-503CB6384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1" y="2928259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delete an element from S</a:t>
            </a:r>
          </a:p>
        </p:txBody>
      </p:sp>
      <p:sp>
        <p:nvSpPr>
          <p:cNvPr id="108552" name="Text Box 8">
            <a:extLst>
              <a:ext uri="{FF2B5EF4-FFF2-40B4-BE49-F238E27FC236}">
                <a16:creationId xmlns:a16="http://schemas.microsoft.com/office/drawing/2014/main" id="{10DC4F9C-F228-4E79-AE7D-55CDBC88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1" y="3614059"/>
            <a:ext cx="480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determine if a node is in S</a:t>
            </a:r>
          </a:p>
        </p:txBody>
      </p:sp>
      <p:sp>
        <p:nvSpPr>
          <p:cNvPr id="108553" name="Text Box 9">
            <a:extLst>
              <a:ext uri="{FF2B5EF4-FFF2-40B4-BE49-F238E27FC236}">
                <a16:creationId xmlns:a16="http://schemas.microsoft.com/office/drawing/2014/main" id="{79489B82-5E43-4E91-A13B-F30974A0F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1" y="4299859"/>
            <a:ext cx="48006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Array</a:t>
            </a:r>
            <a:r>
              <a:rPr lang="en-US" altLang="zh-TW" sz="2400" b="1">
                <a:solidFill>
                  <a:schemeClr val="bg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b="1" i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Bucket</a:t>
            </a:r>
          </a:p>
          <a:p>
            <a:pPr lvl="1">
              <a:spcBef>
                <a:spcPct val="20000"/>
              </a:spcBef>
              <a:buClr>
                <a:srgbClr val="0033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Bucket(i) points to i if i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S </a:t>
            </a:r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6E95DEB8-AD9D-4A06-826B-F90984FD5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1" y="5290459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use a doubly linked list to store the set S</a:t>
            </a:r>
          </a:p>
        </p:txBody>
      </p:sp>
      <p:sp>
        <p:nvSpPr>
          <p:cNvPr id="108556" name="Text Box 12">
            <a:extLst>
              <a:ext uri="{FF2B5EF4-FFF2-40B4-BE49-F238E27FC236}">
                <a16:creationId xmlns:a16="http://schemas.microsoft.com/office/drawing/2014/main" id="{A22C1860-7F87-44FA-AA8B-F41B2E051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971" y="1632859"/>
            <a:ext cx="19050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 =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D1C47D76-4BA1-46F6-A3A7-E8C34439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971" y="2166259"/>
            <a:ext cx="19050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 =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{2}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D86C09A4-60A9-4AFC-B3B4-7BF4BCE07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971" y="2166259"/>
            <a:ext cx="19050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 =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{2, 7}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316E4214-FCE2-4769-B61E-99A46F66D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971" y="2166259"/>
            <a:ext cx="19050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 =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{2, 4, 7}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08560" name="Text Box 16">
            <a:extLst>
              <a:ext uri="{FF2B5EF4-FFF2-40B4-BE49-F238E27FC236}">
                <a16:creationId xmlns:a16="http://schemas.microsoft.com/office/drawing/2014/main" id="{10501384-7065-4A26-8009-94EBBBD5D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971" y="2928259"/>
            <a:ext cx="19050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 =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{2, 4}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</a:p>
        </p:txBody>
      </p:sp>
      <p:sp>
        <p:nvSpPr>
          <p:cNvPr id="108561" name="Text Box 17">
            <a:extLst>
              <a:ext uri="{FF2B5EF4-FFF2-40B4-BE49-F238E27FC236}">
                <a16:creationId xmlns:a16="http://schemas.microsoft.com/office/drawing/2014/main" id="{1CF6036C-A392-4362-BD97-F4D737F56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971" y="3614059"/>
            <a:ext cx="19050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Is 7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 autoUpdateAnimBg="0"/>
      <p:bldP spid="108549" grpId="0" build="p" autoUpdateAnimBg="0"/>
      <p:bldP spid="108550" grpId="0" build="p" autoUpdateAnimBg="0"/>
      <p:bldP spid="108551" grpId="0" build="p" autoUpdateAnimBg="0"/>
      <p:bldP spid="108552" grpId="0" build="p" autoUpdateAnimBg="0"/>
      <p:bldP spid="108553" grpId="0" build="p" autoUpdateAnimBg="0"/>
      <p:bldP spid="108555" grpId="0" build="p" autoUpdateAnimBg="0"/>
      <p:bldP spid="108556" grpId="0" animBg="1" autoUpdateAnimBg="0"/>
      <p:bldP spid="108557" grpId="0" animBg="1" autoUpdateAnimBg="0"/>
      <p:bldP spid="108558" grpId="0" animBg="1" autoUpdateAnimBg="0"/>
      <p:bldP spid="108559" grpId="0" animBg="1" autoUpdateAnimBg="0"/>
      <p:bldP spid="108560" grpId="0" animBg="1" autoUpdateAnimBg="0"/>
      <p:bldP spid="10856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投影片編號版面配置區 2">
            <a:extLst>
              <a:ext uri="{FF2B5EF4-FFF2-40B4-BE49-F238E27FC236}">
                <a16:creationId xmlns:a16="http://schemas.microsoft.com/office/drawing/2014/main" id="{F8D6D02A-FEF5-48DF-904C-3B332A124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94C5A-8306-44C9-9B47-010B2B0F067F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F44986DA-8FCA-41C6-96CC-815DB9694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Animating the List of Nodes</a:t>
            </a:r>
          </a:p>
        </p:txBody>
      </p:sp>
      <p:grpSp>
        <p:nvGrpSpPr>
          <p:cNvPr id="109636" name="Group 68">
            <a:extLst>
              <a:ext uri="{FF2B5EF4-FFF2-40B4-BE49-F238E27FC236}">
                <a16:creationId xmlns:a16="http://schemas.microsoft.com/office/drawing/2014/main" id="{D686B225-B65D-44EA-9916-B9BDEAE22E46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3213104"/>
            <a:ext cx="5410200" cy="461963"/>
            <a:chOff x="528" y="2112"/>
            <a:chExt cx="3408" cy="291"/>
          </a:xfrm>
        </p:grpSpPr>
        <p:sp>
          <p:nvSpPr>
            <p:cNvPr id="109594" name="Rectangle 26">
              <a:extLst>
                <a:ext uri="{FF2B5EF4-FFF2-40B4-BE49-F238E27FC236}">
                  <a16:creationId xmlns:a16="http://schemas.microsoft.com/office/drawing/2014/main" id="{FBEB09A1-3E8A-416D-A2BD-68AAD99F6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112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9595" name="Rectangle 27">
              <a:extLst>
                <a:ext uri="{FF2B5EF4-FFF2-40B4-BE49-F238E27FC236}">
                  <a16:creationId xmlns:a16="http://schemas.microsoft.com/office/drawing/2014/main" id="{DC8CA3F3-52FD-48D3-8A31-9097269C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12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596" name="Line 28">
              <a:extLst>
                <a:ext uri="{FF2B5EF4-FFF2-40B4-BE49-F238E27FC236}">
                  <a16:creationId xmlns:a16="http://schemas.microsoft.com/office/drawing/2014/main" id="{18D5EB0D-59D7-477E-AE48-887DE0F41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304"/>
              <a:ext cx="43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9597" name="Rectangle 29">
              <a:extLst>
                <a:ext uri="{FF2B5EF4-FFF2-40B4-BE49-F238E27FC236}">
                  <a16:creationId xmlns:a16="http://schemas.microsoft.com/office/drawing/2014/main" id="{95FA335A-480C-4BFE-AF60-D3358847F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12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09598" name="Rectangle 30">
              <a:extLst>
                <a:ext uri="{FF2B5EF4-FFF2-40B4-BE49-F238E27FC236}">
                  <a16:creationId xmlns:a16="http://schemas.microsoft.com/office/drawing/2014/main" id="{3F9F56AB-ECCD-4AD0-BA29-3C479F498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12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08" name="Text Box 40">
              <a:extLst>
                <a:ext uri="{FF2B5EF4-FFF2-40B4-BE49-F238E27FC236}">
                  <a16:creationId xmlns:a16="http://schemas.microsoft.com/office/drawing/2014/main" id="{27FB58B6-0778-46FB-B673-BFBBF4644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2"/>
              <a:ext cx="528" cy="29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first</a:t>
              </a:r>
            </a:p>
          </p:txBody>
        </p:sp>
        <p:grpSp>
          <p:nvGrpSpPr>
            <p:cNvPr id="109615" name="Group 47">
              <a:extLst>
                <a:ext uri="{FF2B5EF4-FFF2-40B4-BE49-F238E27FC236}">
                  <a16:creationId xmlns:a16="http://schemas.microsoft.com/office/drawing/2014/main" id="{F8361F12-342D-4967-8C95-2CD47E3DB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336" cy="288"/>
              <a:chOff x="4560" y="3120"/>
              <a:chExt cx="336" cy="288"/>
            </a:xfrm>
          </p:grpSpPr>
          <p:sp>
            <p:nvSpPr>
              <p:cNvPr id="109616" name="Rectangle 48">
                <a:extLst>
                  <a:ext uri="{FF2B5EF4-FFF2-40B4-BE49-F238E27FC236}">
                    <a16:creationId xmlns:a16="http://schemas.microsoft.com/office/drawing/2014/main" id="{59D7AA2A-448C-4448-B6FA-7EC95A5FC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09617" name="Oval 49">
                <a:extLst>
                  <a:ext uri="{FF2B5EF4-FFF2-40B4-BE49-F238E27FC236}">
                    <a16:creationId xmlns:a16="http://schemas.microsoft.com/office/drawing/2014/main" id="{B3DAEAFE-23DD-4229-8DC6-7F5026946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3207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09619" name="Rectangle 51">
              <a:extLst>
                <a:ext uri="{FF2B5EF4-FFF2-40B4-BE49-F238E27FC236}">
                  <a16:creationId xmlns:a16="http://schemas.microsoft.com/office/drawing/2014/main" id="{BFCA0496-7E4B-451C-9CAC-DCE492F37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12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20" name="Oval 52">
              <a:extLst>
                <a:ext uri="{FF2B5EF4-FFF2-40B4-BE49-F238E27FC236}">
                  <a16:creationId xmlns:a16="http://schemas.microsoft.com/office/drawing/2014/main" id="{00303C8F-8CA3-40B7-A50B-74402755B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199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21" name="Line 53">
              <a:extLst>
                <a:ext uri="{FF2B5EF4-FFF2-40B4-BE49-F238E27FC236}">
                  <a16:creationId xmlns:a16="http://schemas.microsoft.com/office/drawing/2014/main" id="{F49DCFAD-2B76-4F14-8BDB-DACCAF744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208"/>
              <a:ext cx="43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9622" name="Line 54">
              <a:extLst>
                <a:ext uri="{FF2B5EF4-FFF2-40B4-BE49-F238E27FC236}">
                  <a16:creationId xmlns:a16="http://schemas.microsoft.com/office/drawing/2014/main" id="{4B65AD11-2276-43E4-89DB-7EED80FED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grpSp>
        <p:nvGrpSpPr>
          <p:cNvPr id="109635" name="Group 67">
            <a:extLst>
              <a:ext uri="{FF2B5EF4-FFF2-40B4-BE49-F238E27FC236}">
                <a16:creationId xmlns:a16="http://schemas.microsoft.com/office/drawing/2014/main" id="{2D006F44-F717-4EE3-A9CA-9D6213533206}"/>
              </a:ext>
            </a:extLst>
          </p:cNvPr>
          <p:cNvGrpSpPr>
            <a:grpSpLocks/>
          </p:cNvGrpSpPr>
          <p:nvPr/>
        </p:nvGrpSpPr>
        <p:grpSpPr bwMode="auto">
          <a:xfrm>
            <a:off x="1208088" y="1268414"/>
            <a:ext cx="6477000" cy="1071563"/>
            <a:chOff x="528" y="912"/>
            <a:chExt cx="4080" cy="675"/>
          </a:xfrm>
        </p:grpSpPr>
        <p:sp>
          <p:nvSpPr>
            <p:cNvPr id="109573" name="Rectangle 5">
              <a:extLst>
                <a:ext uri="{FF2B5EF4-FFF2-40B4-BE49-F238E27FC236}">
                  <a16:creationId xmlns:a16="http://schemas.microsoft.com/office/drawing/2014/main" id="{16E6D951-D922-467A-A8AD-74E3C79A6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74" name="Rectangle 6">
              <a:extLst>
                <a:ext uri="{FF2B5EF4-FFF2-40B4-BE49-F238E27FC236}">
                  <a16:creationId xmlns:a16="http://schemas.microsoft.com/office/drawing/2014/main" id="{D66F4692-A4E4-4F5C-8B72-BE65F7CEE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75" name="Rectangle 7">
              <a:extLst>
                <a:ext uri="{FF2B5EF4-FFF2-40B4-BE49-F238E27FC236}">
                  <a16:creationId xmlns:a16="http://schemas.microsoft.com/office/drawing/2014/main" id="{05F767C9-EC9D-4778-BF0A-701C231C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76" name="Rectangle 8">
              <a:extLst>
                <a:ext uri="{FF2B5EF4-FFF2-40B4-BE49-F238E27FC236}">
                  <a16:creationId xmlns:a16="http://schemas.microsoft.com/office/drawing/2014/main" id="{E71B840B-28FF-4843-80B5-E02EE2483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77" name="Rectangle 9">
              <a:extLst>
                <a:ext uri="{FF2B5EF4-FFF2-40B4-BE49-F238E27FC236}">
                  <a16:creationId xmlns:a16="http://schemas.microsoft.com/office/drawing/2014/main" id="{63664262-9F5D-45C6-A2ED-8A0B9CD14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78" name="Rectangle 10">
              <a:extLst>
                <a:ext uri="{FF2B5EF4-FFF2-40B4-BE49-F238E27FC236}">
                  <a16:creationId xmlns:a16="http://schemas.microsoft.com/office/drawing/2014/main" id="{2561AC09-CCB3-4CEA-A503-52B4F7CC6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79" name="Rectangle 11">
              <a:extLst>
                <a:ext uri="{FF2B5EF4-FFF2-40B4-BE49-F238E27FC236}">
                  <a16:creationId xmlns:a16="http://schemas.microsoft.com/office/drawing/2014/main" id="{42A946FA-D68F-4B3D-AF99-7A5C16A9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80" name="Rectangle 12">
              <a:extLst>
                <a:ext uri="{FF2B5EF4-FFF2-40B4-BE49-F238E27FC236}">
                  <a16:creationId xmlns:a16="http://schemas.microsoft.com/office/drawing/2014/main" id="{885B39E5-2266-4968-AF59-5DD50585C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81" name="Rectangle 13">
              <a:extLst>
                <a:ext uri="{FF2B5EF4-FFF2-40B4-BE49-F238E27FC236}">
                  <a16:creationId xmlns:a16="http://schemas.microsoft.com/office/drawing/2014/main" id="{28A93563-EFFA-489C-8EB7-297793149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82" name="Rectangle 14">
              <a:extLst>
                <a:ext uri="{FF2B5EF4-FFF2-40B4-BE49-F238E27FC236}">
                  <a16:creationId xmlns:a16="http://schemas.microsoft.com/office/drawing/2014/main" id="{2897F827-9D17-406A-AF62-71AEA4A04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48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09583" name="Rectangle 15">
              <a:extLst>
                <a:ext uri="{FF2B5EF4-FFF2-40B4-BE49-F238E27FC236}">
                  <a16:creationId xmlns:a16="http://schemas.microsoft.com/office/drawing/2014/main" id="{6473E06F-BDB8-44AC-9932-6C1EA1270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9584" name="Rectangle 16">
              <a:extLst>
                <a:ext uri="{FF2B5EF4-FFF2-40B4-BE49-F238E27FC236}">
                  <a16:creationId xmlns:a16="http://schemas.microsoft.com/office/drawing/2014/main" id="{215800E9-6FD9-4EE7-933C-F73C1D5F8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09585" name="Rectangle 17">
              <a:extLst>
                <a:ext uri="{FF2B5EF4-FFF2-40B4-BE49-F238E27FC236}">
                  <a16:creationId xmlns:a16="http://schemas.microsoft.com/office/drawing/2014/main" id="{5C2EC52E-50D3-48B1-A078-BC2798D33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09586" name="Rectangle 18">
              <a:extLst>
                <a:ext uri="{FF2B5EF4-FFF2-40B4-BE49-F238E27FC236}">
                  <a16:creationId xmlns:a16="http://schemas.microsoft.com/office/drawing/2014/main" id="{20592CEF-E546-4D15-9AD8-75E213EA8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09587" name="Rectangle 19">
              <a:extLst>
                <a:ext uri="{FF2B5EF4-FFF2-40B4-BE49-F238E27FC236}">
                  <a16:creationId xmlns:a16="http://schemas.microsoft.com/office/drawing/2014/main" id="{AA4EA859-0261-4536-9ACA-0AB6FEDFC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09588" name="Rectangle 20">
              <a:extLst>
                <a:ext uri="{FF2B5EF4-FFF2-40B4-BE49-F238E27FC236}">
                  <a16:creationId xmlns:a16="http://schemas.microsoft.com/office/drawing/2014/main" id="{B2A7CA86-811A-4988-B73D-8D9C40EAF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09589" name="Rectangle 21">
              <a:extLst>
                <a:ext uri="{FF2B5EF4-FFF2-40B4-BE49-F238E27FC236}">
                  <a16:creationId xmlns:a16="http://schemas.microsoft.com/office/drawing/2014/main" id="{EB4CF4D2-E951-4043-AC78-0B92F7A3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09590" name="Rectangle 22">
              <a:extLst>
                <a:ext uri="{FF2B5EF4-FFF2-40B4-BE49-F238E27FC236}">
                  <a16:creationId xmlns:a16="http://schemas.microsoft.com/office/drawing/2014/main" id="{2E23E63F-DC40-49A0-A147-F8B2CEB68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09591" name="Rectangle 23">
              <a:extLst>
                <a:ext uri="{FF2B5EF4-FFF2-40B4-BE49-F238E27FC236}">
                  <a16:creationId xmlns:a16="http://schemas.microsoft.com/office/drawing/2014/main" id="{47179A57-B70B-4422-8A5E-81E698337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109592" name="Rectangle 24">
              <a:extLst>
                <a:ext uri="{FF2B5EF4-FFF2-40B4-BE49-F238E27FC236}">
                  <a16:creationId xmlns:a16="http://schemas.microsoft.com/office/drawing/2014/main" id="{02868802-2426-48BD-8ED9-BC94CFBAB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912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109611" name="Text Box 43">
              <a:extLst>
                <a:ext uri="{FF2B5EF4-FFF2-40B4-BE49-F238E27FC236}">
                  <a16:creationId xmlns:a16="http://schemas.microsoft.com/office/drawing/2014/main" id="{7656470D-8678-45DB-936E-5DCAE1D68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96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Bucket</a:t>
              </a:r>
            </a:p>
          </p:txBody>
        </p:sp>
        <p:sp>
          <p:nvSpPr>
            <p:cNvPr id="109623" name="Oval 55">
              <a:extLst>
                <a:ext uri="{FF2B5EF4-FFF2-40B4-BE49-F238E27FC236}">
                  <a16:creationId xmlns:a16="http://schemas.microsoft.com/office/drawing/2014/main" id="{CEAAE57F-65E3-4A44-AF86-A96AEEC5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24" name="Oval 56">
              <a:extLst>
                <a:ext uri="{FF2B5EF4-FFF2-40B4-BE49-F238E27FC236}">
                  <a16:creationId xmlns:a16="http://schemas.microsoft.com/office/drawing/2014/main" id="{43E4BEA9-2012-447B-A507-16C33A327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39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25" name="Oval 57">
              <a:extLst>
                <a:ext uri="{FF2B5EF4-FFF2-40B4-BE49-F238E27FC236}">
                  <a16:creationId xmlns:a16="http://schemas.microsoft.com/office/drawing/2014/main" id="{7A13B84B-CD8A-44A3-B9BB-173B668E4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9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26" name="Oval 58">
              <a:extLst>
                <a:ext uri="{FF2B5EF4-FFF2-40B4-BE49-F238E27FC236}">
                  <a16:creationId xmlns:a16="http://schemas.microsoft.com/office/drawing/2014/main" id="{E3B7F784-EFEC-4F1E-96E8-CD5313F4C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27" name="Oval 59">
              <a:extLst>
                <a:ext uri="{FF2B5EF4-FFF2-40B4-BE49-F238E27FC236}">
                  <a16:creationId xmlns:a16="http://schemas.microsoft.com/office/drawing/2014/main" id="{49A7C6C0-F669-495A-9FEF-C550A05B6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28" name="Oval 60">
              <a:extLst>
                <a:ext uri="{FF2B5EF4-FFF2-40B4-BE49-F238E27FC236}">
                  <a16:creationId xmlns:a16="http://schemas.microsoft.com/office/drawing/2014/main" id="{DE082A37-319F-4B1C-A946-9BEC6E4BC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9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29" name="Oval 61">
              <a:extLst>
                <a:ext uri="{FF2B5EF4-FFF2-40B4-BE49-F238E27FC236}">
                  <a16:creationId xmlns:a16="http://schemas.microsoft.com/office/drawing/2014/main" id="{CFAAEB2D-21AE-4D1E-9FCC-8E05CDBA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09630" name="Oval 62">
              <a:extLst>
                <a:ext uri="{FF2B5EF4-FFF2-40B4-BE49-F238E27FC236}">
                  <a16:creationId xmlns:a16="http://schemas.microsoft.com/office/drawing/2014/main" id="{6324C4AC-FC3C-49CD-97A2-61634C80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92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sp>
        <p:nvSpPr>
          <p:cNvPr id="109631" name="Line 63">
            <a:extLst>
              <a:ext uri="{FF2B5EF4-FFF2-40B4-BE49-F238E27FC236}">
                <a16:creationId xmlns:a16="http://schemas.microsoft.com/office/drawing/2014/main" id="{C7A8B2C4-0892-42FD-A315-70C3BB1D9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75" y="2133601"/>
            <a:ext cx="0" cy="1008063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9632" name="Line 64">
            <a:extLst>
              <a:ext uri="{FF2B5EF4-FFF2-40B4-BE49-F238E27FC236}">
                <a16:creationId xmlns:a16="http://schemas.microsoft.com/office/drawing/2014/main" id="{EA9AEFBB-1574-4DF9-B318-6DB1F344E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9" y="2106613"/>
            <a:ext cx="1031875" cy="103505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9633" name="Text Box 65">
            <a:extLst>
              <a:ext uri="{FF2B5EF4-FFF2-40B4-BE49-F238E27FC236}">
                <a16:creationId xmlns:a16="http://schemas.microsoft.com/office/drawing/2014/main" id="{4A15FF93-9CBE-4256-BBF1-6ECD53BF8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4849814"/>
            <a:ext cx="6400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Operation:  insert node 8 into the list</a:t>
            </a:r>
          </a:p>
        </p:txBody>
      </p:sp>
      <p:sp>
        <p:nvSpPr>
          <p:cNvPr id="109634" name="Text Box 66">
            <a:extLst>
              <a:ext uri="{FF2B5EF4-FFF2-40B4-BE49-F238E27FC236}">
                <a16:creationId xmlns:a16="http://schemas.microsoft.com/office/drawing/2014/main" id="{BEC3AA40-29B0-448B-AF23-5C7907CE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0" y="3822701"/>
            <a:ext cx="441960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This is a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doubly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33" grpId="0" build="p" autoUpdateAnimBg="0"/>
      <p:bldP spid="10963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投影片編號版面配置區 2">
            <a:extLst>
              <a:ext uri="{FF2B5EF4-FFF2-40B4-BE49-F238E27FC236}">
                <a16:creationId xmlns:a16="http://schemas.microsoft.com/office/drawing/2014/main" id="{D45CFBD3-5F16-467B-856D-BB6379A96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5629F-A3A0-4DB4-B1AC-56173B3D13A1}" type="slidenum">
              <a:rPr lang="zh-TW" altLang="en-US"/>
              <a:pPr/>
              <a:t>9</a:t>
            </a:fld>
            <a:endParaRPr lang="en-US" altLang="zh-TW"/>
          </a:p>
        </p:txBody>
      </p:sp>
      <p:grpSp>
        <p:nvGrpSpPr>
          <p:cNvPr id="111695" name="Group 79">
            <a:extLst>
              <a:ext uri="{FF2B5EF4-FFF2-40B4-BE49-F238E27FC236}">
                <a16:creationId xmlns:a16="http://schemas.microsoft.com/office/drawing/2014/main" id="{B9EC0934-7CFE-467D-B4B7-ACA9EDC965B3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2957513"/>
            <a:ext cx="3657600" cy="457200"/>
            <a:chOff x="1632" y="2304"/>
            <a:chExt cx="2304" cy="288"/>
          </a:xfrm>
        </p:grpSpPr>
        <p:sp>
          <p:nvSpPr>
            <p:cNvPr id="111642" name="Rectangle 26">
              <a:extLst>
                <a:ext uri="{FF2B5EF4-FFF2-40B4-BE49-F238E27FC236}">
                  <a16:creationId xmlns:a16="http://schemas.microsoft.com/office/drawing/2014/main" id="{FA411ED1-15BA-4D55-A1F7-3DDD22521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11643" name="Rectangle 27">
              <a:extLst>
                <a:ext uri="{FF2B5EF4-FFF2-40B4-BE49-F238E27FC236}">
                  <a16:creationId xmlns:a16="http://schemas.microsoft.com/office/drawing/2014/main" id="{F4B4B4D6-0770-4031-85C2-2323A1FB9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1649" name="Rectangle 33">
              <a:extLst>
                <a:ext uri="{FF2B5EF4-FFF2-40B4-BE49-F238E27FC236}">
                  <a16:creationId xmlns:a16="http://schemas.microsoft.com/office/drawing/2014/main" id="{BDE5FB28-2487-432B-BAF9-A34BE1113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1650" name="Oval 34">
              <a:extLst>
                <a:ext uri="{FF2B5EF4-FFF2-40B4-BE49-F238E27FC236}">
                  <a16:creationId xmlns:a16="http://schemas.microsoft.com/office/drawing/2014/main" id="{AA55BF2E-4243-4A33-8EEB-1A892CD22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391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11651" name="Line 35">
              <a:extLst>
                <a:ext uri="{FF2B5EF4-FFF2-40B4-BE49-F238E27FC236}">
                  <a16:creationId xmlns:a16="http://schemas.microsoft.com/office/drawing/2014/main" id="{E00BA2C8-F778-4965-9E08-9E8B721E2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400"/>
              <a:ext cx="43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11687" name="Group 71">
              <a:extLst>
                <a:ext uri="{FF2B5EF4-FFF2-40B4-BE49-F238E27FC236}">
                  <a16:creationId xmlns:a16="http://schemas.microsoft.com/office/drawing/2014/main" id="{841AE5DE-4265-4D82-A8E2-A83CC6B84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304"/>
              <a:ext cx="624" cy="288"/>
              <a:chOff x="2640" y="2304"/>
              <a:chExt cx="624" cy="288"/>
            </a:xfrm>
          </p:grpSpPr>
          <p:sp>
            <p:nvSpPr>
              <p:cNvPr id="111685" name="Rectangle 69">
                <a:extLst>
                  <a:ext uri="{FF2B5EF4-FFF2-40B4-BE49-F238E27FC236}">
                    <a16:creationId xmlns:a16="http://schemas.microsoft.com/office/drawing/2014/main" id="{804E2147-706C-4862-9820-C9CEA35A9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1686" name="Line 70">
                <a:extLst>
                  <a:ext uri="{FF2B5EF4-FFF2-40B4-BE49-F238E27FC236}">
                    <a16:creationId xmlns:a16="http://schemas.microsoft.com/office/drawing/2014/main" id="{E9F10C81-460F-4A00-991D-286174AA3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sp>
          <p:nvSpPr>
            <p:cNvPr id="111688" name="Rectangle 72">
              <a:extLst>
                <a:ext uri="{FF2B5EF4-FFF2-40B4-BE49-F238E27FC236}">
                  <a16:creationId xmlns:a16="http://schemas.microsoft.com/office/drawing/2014/main" id="{641B2533-1DCF-4EE5-9431-AC9943651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1689" name="Rectangle 73">
              <a:extLst>
                <a:ext uri="{FF2B5EF4-FFF2-40B4-BE49-F238E27FC236}">
                  <a16:creationId xmlns:a16="http://schemas.microsoft.com/office/drawing/2014/main" id="{34C44D6B-5D36-4044-A6DA-4006B32C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04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grpSp>
          <p:nvGrpSpPr>
            <p:cNvPr id="111691" name="Group 75">
              <a:extLst>
                <a:ext uri="{FF2B5EF4-FFF2-40B4-BE49-F238E27FC236}">
                  <a16:creationId xmlns:a16="http://schemas.microsoft.com/office/drawing/2014/main" id="{79D0B875-E73D-4C04-A51B-AA141D1EB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04"/>
              <a:ext cx="336" cy="288"/>
              <a:chOff x="4560" y="3120"/>
              <a:chExt cx="336" cy="288"/>
            </a:xfrm>
          </p:grpSpPr>
          <p:sp>
            <p:nvSpPr>
              <p:cNvPr id="111692" name="Rectangle 76">
                <a:extLst>
                  <a:ext uri="{FF2B5EF4-FFF2-40B4-BE49-F238E27FC236}">
                    <a16:creationId xmlns:a16="http://schemas.microsoft.com/office/drawing/2014/main" id="{5B26A12F-67E4-40CB-80BA-A31FF9659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1693" name="Oval 77">
                <a:extLst>
                  <a:ext uri="{FF2B5EF4-FFF2-40B4-BE49-F238E27FC236}">
                    <a16:creationId xmlns:a16="http://schemas.microsoft.com/office/drawing/2014/main" id="{9FC136A3-7F23-46C3-B024-6A10F555B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3207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11641" name="Line 25">
              <a:extLst>
                <a:ext uri="{FF2B5EF4-FFF2-40B4-BE49-F238E27FC236}">
                  <a16:creationId xmlns:a16="http://schemas.microsoft.com/office/drawing/2014/main" id="{30058AFA-1916-40A3-8AE3-02C2CE8BE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96"/>
              <a:ext cx="43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111644" name="Text Box 28">
            <a:extLst>
              <a:ext uri="{FF2B5EF4-FFF2-40B4-BE49-F238E27FC236}">
                <a16:creationId xmlns:a16="http://schemas.microsoft.com/office/drawing/2014/main" id="{0BCC7D66-4DAB-45CC-9813-7E5BA74A1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2957514"/>
            <a:ext cx="838200" cy="46166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first</a:t>
            </a:r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801E15B1-B48C-44C3-91B6-71E83723D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225" y="318611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295C870C-EBDA-40E9-800B-45DEF1CA0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782" y="61913"/>
            <a:ext cx="8443686" cy="685800"/>
          </a:xfrm>
        </p:spPr>
        <p:txBody>
          <a:bodyPr/>
          <a:lstStyle/>
          <a:p>
            <a:r>
              <a:rPr lang="en-US" altLang="zh-TW"/>
              <a:t>Operation:  Insert node 8 into list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7EF34F2-3B0F-4C69-B6C5-031506C20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8ED23EE0-0A30-4DBC-89FF-1F2AA033D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34EBE778-08E6-4E15-86BF-087086630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227330BE-6502-4BAA-B093-1CDF33D2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3" name="Rectangle 7">
            <a:extLst>
              <a:ext uri="{FF2B5EF4-FFF2-40B4-BE49-F238E27FC236}">
                <a16:creationId xmlns:a16="http://schemas.microsoft.com/office/drawing/2014/main" id="{D7B67B0E-48A3-4FE1-A902-07408875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7B225680-1029-4051-9370-D8892BA98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F5BDD76E-EB75-4FE0-931F-385FD8085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33440388-540F-4406-90C1-D032CB29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78495914-8837-4133-9B0E-A1C6DEF06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F57493C1-E729-49D0-A5E7-C84A169B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1585913"/>
            <a:ext cx="457200" cy="5334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en-US" sz="2400" b="1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29" name="Rectangle 13">
            <a:extLst>
              <a:ext uri="{FF2B5EF4-FFF2-40B4-BE49-F238E27FC236}">
                <a16:creationId xmlns:a16="http://schemas.microsoft.com/office/drawing/2014/main" id="{299C4020-7B16-48C5-9375-950D9C3A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11630" name="Rectangle 14">
            <a:extLst>
              <a:ext uri="{FF2B5EF4-FFF2-40B4-BE49-F238E27FC236}">
                <a16:creationId xmlns:a16="http://schemas.microsoft.com/office/drawing/2014/main" id="{01236D24-1E31-4A74-A847-841BF176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11631" name="Rectangle 15">
            <a:extLst>
              <a:ext uri="{FF2B5EF4-FFF2-40B4-BE49-F238E27FC236}">
                <a16:creationId xmlns:a16="http://schemas.microsoft.com/office/drawing/2014/main" id="{D893699E-6098-423D-BD84-AD36D964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11632" name="Rectangle 16">
            <a:extLst>
              <a:ext uri="{FF2B5EF4-FFF2-40B4-BE49-F238E27FC236}">
                <a16:creationId xmlns:a16="http://schemas.microsoft.com/office/drawing/2014/main" id="{4294EB50-BA3A-48EF-9261-149E82ADC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11633" name="Rectangle 17">
            <a:extLst>
              <a:ext uri="{FF2B5EF4-FFF2-40B4-BE49-F238E27FC236}">
                <a16:creationId xmlns:a16="http://schemas.microsoft.com/office/drawing/2014/main" id="{D7EFAC71-E462-4063-809D-03D4079E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11634" name="Rectangle 18">
            <a:extLst>
              <a:ext uri="{FF2B5EF4-FFF2-40B4-BE49-F238E27FC236}">
                <a16:creationId xmlns:a16="http://schemas.microsoft.com/office/drawing/2014/main" id="{F6E794AA-3C00-485B-A77D-D34C2C85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11635" name="Rectangle 19">
            <a:extLst>
              <a:ext uri="{FF2B5EF4-FFF2-40B4-BE49-F238E27FC236}">
                <a16:creationId xmlns:a16="http://schemas.microsoft.com/office/drawing/2014/main" id="{E9F0A92B-159B-4B20-88E8-16F2FEC5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11636" name="Rectangle 20">
            <a:extLst>
              <a:ext uri="{FF2B5EF4-FFF2-40B4-BE49-F238E27FC236}">
                <a16:creationId xmlns:a16="http://schemas.microsoft.com/office/drawing/2014/main" id="{154B5238-0F9B-40B3-B971-781553D64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11637" name="Rectangle 21">
            <a:extLst>
              <a:ext uri="{FF2B5EF4-FFF2-40B4-BE49-F238E27FC236}">
                <a16:creationId xmlns:a16="http://schemas.microsoft.com/office/drawing/2014/main" id="{23841BB2-E4C7-40D7-AAE4-892C361C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111638" name="Rectangle 22">
            <a:extLst>
              <a:ext uri="{FF2B5EF4-FFF2-40B4-BE49-F238E27FC236}">
                <a16:creationId xmlns:a16="http://schemas.microsoft.com/office/drawing/2014/main" id="{E7E9D291-7F0D-461E-99D9-EA87BD9E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1052513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10</a:t>
            </a:r>
          </a:p>
        </p:txBody>
      </p:sp>
      <p:sp>
        <p:nvSpPr>
          <p:cNvPr id="111645" name="Text Box 29">
            <a:extLst>
              <a:ext uri="{FF2B5EF4-FFF2-40B4-BE49-F238E27FC236}">
                <a16:creationId xmlns:a16="http://schemas.microsoft.com/office/drawing/2014/main" id="{9E63C8D4-60C7-4249-B9DD-8FB977375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1662114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Bucket</a:t>
            </a:r>
          </a:p>
        </p:txBody>
      </p:sp>
      <p:sp>
        <p:nvSpPr>
          <p:cNvPr id="111653" name="Oval 37">
            <a:extLst>
              <a:ext uri="{FF2B5EF4-FFF2-40B4-BE49-F238E27FC236}">
                <a16:creationId xmlns:a16="http://schemas.microsoft.com/office/drawing/2014/main" id="{9B166611-13AB-4CA7-87F5-80131C1B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1654" name="Oval 38">
            <a:extLst>
              <a:ext uri="{FF2B5EF4-FFF2-40B4-BE49-F238E27FC236}">
                <a16:creationId xmlns:a16="http://schemas.microsoft.com/office/drawing/2014/main" id="{D7146960-822E-4BE2-A4C2-1BA5DB30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grpSp>
        <p:nvGrpSpPr>
          <p:cNvPr id="111677" name="Group 61">
            <a:extLst>
              <a:ext uri="{FF2B5EF4-FFF2-40B4-BE49-F238E27FC236}">
                <a16:creationId xmlns:a16="http://schemas.microsoft.com/office/drawing/2014/main" id="{912C97BE-5FA6-4557-8298-85C5628768F3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2881313"/>
            <a:ext cx="5715000" cy="633412"/>
            <a:chOff x="1632" y="2256"/>
            <a:chExt cx="3600" cy="399"/>
          </a:xfrm>
        </p:grpSpPr>
        <p:grpSp>
          <p:nvGrpSpPr>
            <p:cNvPr id="111675" name="Group 59">
              <a:extLst>
                <a:ext uri="{FF2B5EF4-FFF2-40B4-BE49-F238E27FC236}">
                  <a16:creationId xmlns:a16="http://schemas.microsoft.com/office/drawing/2014/main" id="{A8070971-3B6B-4873-B440-E25127B24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304"/>
              <a:ext cx="2304" cy="288"/>
              <a:chOff x="2928" y="2304"/>
              <a:chExt cx="2304" cy="288"/>
            </a:xfrm>
          </p:grpSpPr>
          <p:sp>
            <p:nvSpPr>
              <p:cNvPr id="111664" name="Rectangle 48">
                <a:extLst>
                  <a:ext uri="{FF2B5EF4-FFF2-40B4-BE49-F238E27FC236}">
                    <a16:creationId xmlns:a16="http://schemas.microsoft.com/office/drawing/2014/main" id="{A41927CF-D9E6-4898-851A-B9A812C99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11665" name="Rectangle 49">
                <a:extLst>
                  <a:ext uri="{FF2B5EF4-FFF2-40B4-BE49-F238E27FC236}">
                    <a16:creationId xmlns:a16="http://schemas.microsoft.com/office/drawing/2014/main" id="{7923A17B-3FC2-484B-996C-72736D8BE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1666" name="Line 50">
                <a:extLst>
                  <a:ext uri="{FF2B5EF4-FFF2-40B4-BE49-F238E27FC236}">
                    <a16:creationId xmlns:a16="http://schemas.microsoft.com/office/drawing/2014/main" id="{2BE27D2E-A979-4C56-BC2A-5D5B50809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11667" name="Rectangle 51">
                <a:extLst>
                  <a:ext uri="{FF2B5EF4-FFF2-40B4-BE49-F238E27FC236}">
                    <a16:creationId xmlns:a16="http://schemas.microsoft.com/office/drawing/2014/main" id="{D69F6951-0F2E-40CF-9076-932F05236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11668" name="Rectangle 52">
                <a:extLst>
                  <a:ext uri="{FF2B5EF4-FFF2-40B4-BE49-F238E27FC236}">
                    <a16:creationId xmlns:a16="http://schemas.microsoft.com/office/drawing/2014/main" id="{5123B9E2-545D-4751-9F15-FE6B09F8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grpSp>
            <p:nvGrpSpPr>
              <p:cNvPr id="111669" name="Group 53">
                <a:extLst>
                  <a:ext uri="{FF2B5EF4-FFF2-40B4-BE49-F238E27FC236}">
                    <a16:creationId xmlns:a16="http://schemas.microsoft.com/office/drawing/2014/main" id="{18538312-5601-4A1B-A924-B279EC86A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304"/>
                <a:ext cx="336" cy="288"/>
                <a:chOff x="4560" y="3120"/>
                <a:chExt cx="336" cy="288"/>
              </a:xfrm>
            </p:grpSpPr>
            <p:sp>
              <p:nvSpPr>
                <p:cNvPr id="111670" name="Rectangle 54">
                  <a:extLst>
                    <a:ext uri="{FF2B5EF4-FFF2-40B4-BE49-F238E27FC236}">
                      <a16:creationId xmlns:a16="http://schemas.microsoft.com/office/drawing/2014/main" id="{EC5A8D3A-D96F-4369-A77F-913A825B28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3120"/>
                  <a:ext cx="336" cy="288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111671" name="Oval 55">
                  <a:extLst>
                    <a:ext uri="{FF2B5EF4-FFF2-40B4-BE49-F238E27FC236}">
                      <a16:creationId xmlns:a16="http://schemas.microsoft.com/office/drawing/2014/main" id="{0F1DC693-33B6-4E3E-8FC5-2D062322A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3207"/>
                  <a:ext cx="96" cy="96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11672" name="Rectangle 56">
                <a:extLst>
                  <a:ext uri="{FF2B5EF4-FFF2-40B4-BE49-F238E27FC236}">
                    <a16:creationId xmlns:a16="http://schemas.microsoft.com/office/drawing/2014/main" id="{C96D0235-BC38-40A7-9500-397B11F8B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1673" name="Oval 57">
                <a:extLst>
                  <a:ext uri="{FF2B5EF4-FFF2-40B4-BE49-F238E27FC236}">
                    <a16:creationId xmlns:a16="http://schemas.microsoft.com/office/drawing/2014/main" id="{D9801BBB-04D2-457E-B0FF-14C9F7755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2391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1674" name="Line 58">
                <a:extLst>
                  <a:ext uri="{FF2B5EF4-FFF2-40B4-BE49-F238E27FC236}">
                    <a16:creationId xmlns:a16="http://schemas.microsoft.com/office/drawing/2014/main" id="{9F78C1A9-CEFC-4812-B96D-63A061E1F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sp>
          <p:nvSpPr>
            <p:cNvPr id="111676" name="Rectangle 60">
              <a:extLst>
                <a:ext uri="{FF2B5EF4-FFF2-40B4-BE49-F238E27FC236}">
                  <a16:creationId xmlns:a16="http://schemas.microsoft.com/office/drawing/2014/main" id="{71C30F9E-27AD-4E84-A3A1-69B14562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56"/>
              <a:ext cx="1296" cy="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</p:grpSp>
      <p:sp>
        <p:nvSpPr>
          <p:cNvPr id="111655" name="Oval 39">
            <a:extLst>
              <a:ext uri="{FF2B5EF4-FFF2-40B4-BE49-F238E27FC236}">
                <a16:creationId xmlns:a16="http://schemas.microsoft.com/office/drawing/2014/main" id="{43E17401-4AC3-42A0-91BE-D8158C2E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25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1656" name="Oval 40">
            <a:extLst>
              <a:ext uri="{FF2B5EF4-FFF2-40B4-BE49-F238E27FC236}">
                <a16:creationId xmlns:a16="http://schemas.microsoft.com/office/drawing/2014/main" id="{F16662DE-F9F2-4188-A560-9FEF50E8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025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1657" name="Oval 41">
            <a:extLst>
              <a:ext uri="{FF2B5EF4-FFF2-40B4-BE49-F238E27FC236}">
                <a16:creationId xmlns:a16="http://schemas.microsoft.com/office/drawing/2014/main" id="{FDBA1CE4-2173-4D5F-80D2-7C55A250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1658" name="Oval 42">
            <a:extLst>
              <a:ext uri="{FF2B5EF4-FFF2-40B4-BE49-F238E27FC236}">
                <a16:creationId xmlns:a16="http://schemas.microsoft.com/office/drawing/2014/main" id="{83144386-AF41-4158-9176-A4214439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1659" name="Oval 43">
            <a:extLst>
              <a:ext uri="{FF2B5EF4-FFF2-40B4-BE49-F238E27FC236}">
                <a16:creationId xmlns:a16="http://schemas.microsoft.com/office/drawing/2014/main" id="{D4123856-AD75-4DFA-80F8-FCFC4D34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1660" name="Oval 44">
            <a:extLst>
              <a:ext uri="{FF2B5EF4-FFF2-40B4-BE49-F238E27FC236}">
                <a16:creationId xmlns:a16="http://schemas.microsoft.com/office/drawing/2014/main" id="{2A666A3E-4131-40A4-92BB-15D081997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181451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/>
          </a:p>
        </p:txBody>
      </p:sp>
      <p:sp>
        <p:nvSpPr>
          <p:cNvPr id="111661" name="Line 45">
            <a:extLst>
              <a:ext uri="{FF2B5EF4-FFF2-40B4-BE49-F238E27FC236}">
                <a16:creationId xmlns:a16="http://schemas.microsoft.com/office/drawing/2014/main" id="{3ACADCF5-71E4-493A-962C-95F1C8122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1890713"/>
            <a:ext cx="1455738" cy="1033462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11662" name="Line 46">
            <a:extLst>
              <a:ext uri="{FF2B5EF4-FFF2-40B4-BE49-F238E27FC236}">
                <a16:creationId xmlns:a16="http://schemas.microsoft.com/office/drawing/2014/main" id="{AF2B58C7-C8A1-490F-B663-A4B4A1F26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25" y="1890713"/>
            <a:ext cx="2628900" cy="1033462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11699" name="Text Box 83">
            <a:extLst>
              <a:ext uri="{FF2B5EF4-FFF2-40B4-BE49-F238E27FC236}">
                <a16:creationId xmlns:a16="http://schemas.microsoft.com/office/drawing/2014/main" id="{AB3FBC03-54D0-43A7-94F9-A2349A96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3673476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Insert node 8 as the first node on the list. </a:t>
            </a:r>
          </a:p>
        </p:txBody>
      </p:sp>
      <p:sp>
        <p:nvSpPr>
          <p:cNvPr id="111700" name="Text Box 84">
            <a:extLst>
              <a:ext uri="{FF2B5EF4-FFF2-40B4-BE49-F238E27FC236}">
                <a16:creationId xmlns:a16="http://schemas.microsoft.com/office/drawing/2014/main" id="{7099E989-1A45-4B5F-A434-6C69564FC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4325939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Update pointers on the doubly linked list.</a:t>
            </a:r>
          </a:p>
        </p:txBody>
      </p:sp>
      <p:sp>
        <p:nvSpPr>
          <p:cNvPr id="111701" name="Text Box 85">
            <a:extLst>
              <a:ext uri="{FF2B5EF4-FFF2-40B4-BE49-F238E27FC236}">
                <a16:creationId xmlns:a16="http://schemas.microsoft.com/office/drawing/2014/main" id="{6392E2F8-58BA-4587-902E-979818BC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5011739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Update the pointer in the array.</a:t>
            </a:r>
          </a:p>
        </p:txBody>
      </p:sp>
      <p:grpSp>
        <p:nvGrpSpPr>
          <p:cNvPr id="111712" name="Group 96">
            <a:extLst>
              <a:ext uri="{FF2B5EF4-FFF2-40B4-BE49-F238E27FC236}">
                <a16:creationId xmlns:a16="http://schemas.microsoft.com/office/drawing/2014/main" id="{9627DFE9-7D80-4EFF-8331-0DD699AD90B4}"/>
              </a:ext>
            </a:extLst>
          </p:cNvPr>
          <p:cNvGrpSpPr>
            <a:grpSpLocks/>
          </p:cNvGrpSpPr>
          <p:nvPr/>
        </p:nvGrpSpPr>
        <p:grpSpPr bwMode="auto">
          <a:xfrm>
            <a:off x="3297239" y="1585913"/>
            <a:ext cx="3532187" cy="1338262"/>
            <a:chOff x="1837" y="999"/>
            <a:chExt cx="2225" cy="843"/>
          </a:xfrm>
        </p:grpSpPr>
        <p:sp>
          <p:nvSpPr>
            <p:cNvPr id="111702" name="Rectangle 86">
              <a:extLst>
                <a:ext uri="{FF2B5EF4-FFF2-40B4-BE49-F238E27FC236}">
                  <a16:creationId xmlns:a16="http://schemas.microsoft.com/office/drawing/2014/main" id="{8EE635A7-E21C-43A2-9135-77AB2A169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999"/>
              <a:ext cx="288" cy="336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en-US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11703" name="Line 87">
              <a:extLst>
                <a:ext uri="{FF2B5EF4-FFF2-40B4-BE49-F238E27FC236}">
                  <a16:creationId xmlns:a16="http://schemas.microsoft.com/office/drawing/2014/main" id="{91A99ACD-8D1C-46BB-8769-9D430804B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1191"/>
              <a:ext cx="2081" cy="65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111705" name="Text Box 89">
            <a:extLst>
              <a:ext uri="{FF2B5EF4-FFF2-40B4-BE49-F238E27FC236}">
                <a16:creationId xmlns:a16="http://schemas.microsoft.com/office/drawing/2014/main" id="{80EC61E4-51FC-4A27-89A8-DA30AE5BC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5697539"/>
            <a:ext cx="6248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The entire insertion takes </a:t>
            </a:r>
            <a:r>
              <a:rPr lang="en-US" altLang="zh-TW" sz="2400" b="1">
                <a:solidFill>
                  <a:srgbClr val="003399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O(1)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steps.</a:t>
            </a:r>
          </a:p>
        </p:txBody>
      </p:sp>
      <p:grpSp>
        <p:nvGrpSpPr>
          <p:cNvPr id="111710" name="Group 94">
            <a:extLst>
              <a:ext uri="{FF2B5EF4-FFF2-40B4-BE49-F238E27FC236}">
                <a16:creationId xmlns:a16="http://schemas.microsoft.com/office/drawing/2014/main" id="{4385343C-70D8-4551-AF56-DA790A005EC4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2957513"/>
            <a:ext cx="1600200" cy="457200"/>
            <a:chOff x="1632" y="2448"/>
            <a:chExt cx="1008" cy="288"/>
          </a:xfrm>
        </p:grpSpPr>
        <p:sp>
          <p:nvSpPr>
            <p:cNvPr id="111678" name="Rectangle 62">
              <a:extLst>
                <a:ext uri="{FF2B5EF4-FFF2-40B4-BE49-F238E27FC236}">
                  <a16:creationId xmlns:a16="http://schemas.microsoft.com/office/drawing/2014/main" id="{9A72976B-3CF9-47A9-AE50-35D1561B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48"/>
              <a:ext cx="336" cy="28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grpSp>
          <p:nvGrpSpPr>
            <p:cNvPr id="111681" name="Group 65">
              <a:extLst>
                <a:ext uri="{FF2B5EF4-FFF2-40B4-BE49-F238E27FC236}">
                  <a16:creationId xmlns:a16="http://schemas.microsoft.com/office/drawing/2014/main" id="{18C860B8-960C-4E66-B699-287CEAD0E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448"/>
              <a:ext cx="336" cy="288"/>
              <a:chOff x="4560" y="3120"/>
              <a:chExt cx="336" cy="288"/>
            </a:xfrm>
          </p:grpSpPr>
          <p:sp>
            <p:nvSpPr>
              <p:cNvPr id="111682" name="Rectangle 66">
                <a:extLst>
                  <a:ext uri="{FF2B5EF4-FFF2-40B4-BE49-F238E27FC236}">
                    <a16:creationId xmlns:a16="http://schemas.microsoft.com/office/drawing/2014/main" id="{6C85E4AF-D68F-490B-8755-E5A830046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1683" name="Oval 67">
                <a:extLst>
                  <a:ext uri="{FF2B5EF4-FFF2-40B4-BE49-F238E27FC236}">
                    <a16:creationId xmlns:a16="http://schemas.microsoft.com/office/drawing/2014/main" id="{E1EA9B67-E0BA-4F64-B9FD-96AFC9E5F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3207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grpSp>
          <p:nvGrpSpPr>
            <p:cNvPr id="111707" name="Group 91">
              <a:extLst>
                <a:ext uri="{FF2B5EF4-FFF2-40B4-BE49-F238E27FC236}">
                  <a16:creationId xmlns:a16="http://schemas.microsoft.com/office/drawing/2014/main" id="{89051592-DF15-4AFE-9C16-A447289F8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448"/>
              <a:ext cx="336" cy="288"/>
              <a:chOff x="4560" y="3120"/>
              <a:chExt cx="336" cy="288"/>
            </a:xfrm>
          </p:grpSpPr>
          <p:sp>
            <p:nvSpPr>
              <p:cNvPr id="111708" name="Rectangle 92">
                <a:extLst>
                  <a:ext uri="{FF2B5EF4-FFF2-40B4-BE49-F238E27FC236}">
                    <a16:creationId xmlns:a16="http://schemas.microsoft.com/office/drawing/2014/main" id="{B1EB5A95-6E6A-451D-8FC6-BC2A7010F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1709" name="Oval 93">
                <a:extLst>
                  <a:ext uri="{FF2B5EF4-FFF2-40B4-BE49-F238E27FC236}">
                    <a16:creationId xmlns:a16="http://schemas.microsoft.com/office/drawing/2014/main" id="{E1642C05-6F63-417D-8169-53F2A3B6B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3207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</p:grpSp>
      <p:grpSp>
        <p:nvGrpSpPr>
          <p:cNvPr id="111711" name="Group 95">
            <a:extLst>
              <a:ext uri="{FF2B5EF4-FFF2-40B4-BE49-F238E27FC236}">
                <a16:creationId xmlns:a16="http://schemas.microsoft.com/office/drawing/2014/main" id="{89965E0D-F1A8-471B-845F-0EAE7C624C35}"/>
              </a:ext>
            </a:extLst>
          </p:cNvPr>
          <p:cNvGrpSpPr>
            <a:grpSpLocks/>
          </p:cNvGrpSpPr>
          <p:nvPr/>
        </p:nvGrpSpPr>
        <p:grpSpPr bwMode="auto">
          <a:xfrm>
            <a:off x="4086225" y="2957513"/>
            <a:ext cx="1524000" cy="457200"/>
            <a:chOff x="2304" y="2112"/>
            <a:chExt cx="960" cy="288"/>
          </a:xfrm>
        </p:grpSpPr>
        <p:grpSp>
          <p:nvGrpSpPr>
            <p:cNvPr id="111698" name="Group 82">
              <a:extLst>
                <a:ext uri="{FF2B5EF4-FFF2-40B4-BE49-F238E27FC236}">
                  <a16:creationId xmlns:a16="http://schemas.microsoft.com/office/drawing/2014/main" id="{B0AA030F-4BC6-40A5-B483-6B6E0F51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112"/>
              <a:ext cx="624" cy="288"/>
              <a:chOff x="2640" y="2304"/>
              <a:chExt cx="624" cy="288"/>
            </a:xfrm>
          </p:grpSpPr>
          <p:sp>
            <p:nvSpPr>
              <p:cNvPr id="111696" name="Rectangle 80">
                <a:extLst>
                  <a:ext uri="{FF2B5EF4-FFF2-40B4-BE49-F238E27FC236}">
                    <a16:creationId xmlns:a16="http://schemas.microsoft.com/office/drawing/2014/main" id="{46F0A40A-E1C9-453F-9473-C21A492DC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1697" name="Line 81">
                <a:extLst>
                  <a:ext uri="{FF2B5EF4-FFF2-40B4-BE49-F238E27FC236}">
                    <a16:creationId xmlns:a16="http://schemas.microsoft.com/office/drawing/2014/main" id="{B580C587-9098-4413-91F6-D5D55D11A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grpSp>
          <p:nvGrpSpPr>
            <p:cNvPr id="111706" name="Group 90">
              <a:extLst>
                <a:ext uri="{FF2B5EF4-FFF2-40B4-BE49-F238E27FC236}">
                  <a16:creationId xmlns:a16="http://schemas.microsoft.com/office/drawing/2014/main" id="{F398399E-1DF9-4524-B0F8-99019E828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12"/>
              <a:ext cx="624" cy="288"/>
              <a:chOff x="2304" y="2448"/>
              <a:chExt cx="624" cy="288"/>
            </a:xfrm>
          </p:grpSpPr>
          <p:sp>
            <p:nvSpPr>
              <p:cNvPr id="111679" name="Rectangle 63">
                <a:extLst>
                  <a:ext uri="{FF2B5EF4-FFF2-40B4-BE49-F238E27FC236}">
                    <a16:creationId xmlns:a16="http://schemas.microsoft.com/office/drawing/2014/main" id="{FE79ED31-A7F8-4359-9E35-81A530CD2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48"/>
                <a:ext cx="336" cy="288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1680" name="Line 64">
                <a:extLst>
                  <a:ext uri="{FF2B5EF4-FFF2-40B4-BE49-F238E27FC236}">
                    <a16:creationId xmlns:a16="http://schemas.microsoft.com/office/drawing/2014/main" id="{450A430F-0A5A-4B50-881E-59E9BD9DA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99" grpId="0" build="p" autoUpdateAnimBg="0"/>
      <p:bldP spid="111700" grpId="0" build="p" autoUpdateAnimBg="0"/>
      <p:bldP spid="111701" grpId="0" build="p" autoUpdateAnimBg="0"/>
      <p:bldP spid="111705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67277</TotalTime>
  <Words>3074</Words>
  <Application>Microsoft Office PowerPoint</Application>
  <PresentationFormat>A4 紙張 (210x297 公釐)</PresentationFormat>
  <Paragraphs>1105</Paragraphs>
  <Slides>43</Slides>
  <Notes>39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9" baseType="lpstr">
      <vt:lpstr>Arial Unicode MS</vt:lpstr>
      <vt:lpstr>Gulim</vt:lpstr>
      <vt:lpstr>휴먼모음T</vt:lpstr>
      <vt:lpstr>Monotype Sorts</vt:lpstr>
      <vt:lpstr>新細明體</vt:lpstr>
      <vt:lpstr>標楷體</vt:lpstr>
      <vt:lpstr>Arial</vt:lpstr>
      <vt:lpstr>Monotype Corsiva</vt:lpstr>
      <vt:lpstr>Symbol</vt:lpstr>
      <vt:lpstr>Tahoma</vt:lpstr>
      <vt:lpstr>Times</vt:lpstr>
      <vt:lpstr>Times New Roman</vt:lpstr>
      <vt:lpstr>Wingdings</vt:lpstr>
      <vt:lpstr>Default Design</vt:lpstr>
      <vt:lpstr>Document</vt:lpstr>
      <vt:lpstr>Equation</vt:lpstr>
      <vt:lpstr>Theories &amp; Applications of Shortest Paths on Networks</vt:lpstr>
      <vt:lpstr>PowerPoint 簡報</vt:lpstr>
      <vt:lpstr>Graph data structure</vt:lpstr>
      <vt:lpstr>Two standard data structures</vt:lpstr>
      <vt:lpstr>Two standard data structures</vt:lpstr>
      <vt:lpstr>Two key concepts</vt:lpstr>
      <vt:lpstr>Storing a subset S of Nodes</vt:lpstr>
      <vt:lpstr>Animating the List of Nodes</vt:lpstr>
      <vt:lpstr>Operation:  Insert node 8 into list</vt:lpstr>
      <vt:lpstr>Operation:  Delete node 2 from the list</vt:lpstr>
      <vt:lpstr>Complexity of operations</vt:lpstr>
      <vt:lpstr>Summary on maintaining a subset</vt:lpstr>
      <vt:lpstr>Common Network Representations</vt:lpstr>
      <vt:lpstr>Node-Arc Incidence Matrix</vt:lpstr>
      <vt:lpstr>Node-Node Adjacency Matrix</vt:lpstr>
      <vt:lpstr>Adjacency List</vt:lpstr>
      <vt:lpstr>A network</vt:lpstr>
      <vt:lpstr>Storing Arc Lists: A(i)</vt:lpstr>
      <vt:lpstr>Adjacency Matrix vs. Arc Lists</vt:lpstr>
      <vt:lpstr>Forward Star</vt:lpstr>
      <vt:lpstr>Forward and Reverse Star</vt:lpstr>
      <vt:lpstr>Trees</vt:lpstr>
      <vt:lpstr>Trees</vt:lpstr>
      <vt:lpstr>Stacks -- Last In, First Out  (LIFO)</vt:lpstr>
      <vt:lpstr>Queues – First in, First Out (FIFO)</vt:lpstr>
      <vt:lpstr>Heaps (Priority Queues)</vt:lpstr>
      <vt:lpstr>Binary Min-Heap</vt:lpstr>
      <vt:lpstr>More about Binary Heap</vt:lpstr>
      <vt:lpstr>Summary of Heaps</vt:lpstr>
      <vt:lpstr>Sorting using Priority Queues</vt:lpstr>
      <vt:lpstr>Binary Search </vt:lpstr>
      <vt:lpstr>Binary Search </vt:lpstr>
      <vt:lpstr>Binary Search </vt:lpstr>
      <vt:lpstr>graph search</vt:lpstr>
      <vt:lpstr>Searching a Directed Graph</vt:lpstr>
      <vt:lpstr>Algorithm Search</vt:lpstr>
      <vt:lpstr>Initialize </vt:lpstr>
      <vt:lpstr>Breadth First Search</vt:lpstr>
      <vt:lpstr>Algorithm Search</vt:lpstr>
      <vt:lpstr>Initialize </vt:lpstr>
      <vt:lpstr>Finding an Admissible Arc</vt:lpstr>
      <vt:lpstr>More on Breadth First Search</vt:lpstr>
      <vt:lpstr>PowerPoint 簡報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王逸琳</cp:lastModifiedBy>
  <cp:revision>427</cp:revision>
  <dcterms:created xsi:type="dcterms:W3CDTF">2001-05-13T18:19:15Z</dcterms:created>
  <dcterms:modified xsi:type="dcterms:W3CDTF">2018-08-21T23:49:05Z</dcterms:modified>
</cp:coreProperties>
</file>