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02" r:id="rId2"/>
    <p:sldId id="465" r:id="rId3"/>
    <p:sldId id="403" r:id="rId4"/>
    <p:sldId id="264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4" r:id="rId13"/>
    <p:sldId id="293" r:id="rId14"/>
    <p:sldId id="295" r:id="rId15"/>
    <p:sldId id="296" r:id="rId16"/>
    <p:sldId id="297" r:id="rId17"/>
    <p:sldId id="299" r:id="rId18"/>
    <p:sldId id="298" r:id="rId19"/>
    <p:sldId id="300" r:id="rId20"/>
    <p:sldId id="301" r:id="rId21"/>
    <p:sldId id="302" r:id="rId22"/>
    <p:sldId id="304" r:id="rId23"/>
    <p:sldId id="303" r:id="rId24"/>
    <p:sldId id="305" r:id="rId25"/>
    <p:sldId id="306" r:id="rId26"/>
    <p:sldId id="307" r:id="rId27"/>
    <p:sldId id="316" r:id="rId28"/>
    <p:sldId id="463" r:id="rId29"/>
    <p:sldId id="468" r:id="rId30"/>
    <p:sldId id="404" r:id="rId31"/>
    <p:sldId id="405" r:id="rId32"/>
    <p:sldId id="406" r:id="rId33"/>
    <p:sldId id="407" r:id="rId34"/>
    <p:sldId id="408" r:id="rId35"/>
    <p:sldId id="469" r:id="rId36"/>
    <p:sldId id="470" r:id="rId37"/>
    <p:sldId id="471" r:id="rId38"/>
    <p:sldId id="453" r:id="rId39"/>
    <p:sldId id="409" r:id="rId40"/>
    <p:sldId id="417" r:id="rId41"/>
    <p:sldId id="414" r:id="rId42"/>
    <p:sldId id="420" r:id="rId43"/>
    <p:sldId id="410" r:id="rId44"/>
    <p:sldId id="413" r:id="rId45"/>
    <p:sldId id="411" r:id="rId46"/>
    <p:sldId id="412" r:id="rId47"/>
    <p:sldId id="415" r:id="rId48"/>
    <p:sldId id="418" r:id="rId49"/>
    <p:sldId id="421" r:id="rId50"/>
    <p:sldId id="425" r:id="rId51"/>
    <p:sldId id="422" r:id="rId52"/>
    <p:sldId id="423" r:id="rId53"/>
    <p:sldId id="424" r:id="rId54"/>
    <p:sldId id="426" r:id="rId55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33FF"/>
    <a:srgbClr val="008000"/>
    <a:srgbClr val="33CC33"/>
    <a:srgbClr val="9900CC"/>
    <a:srgbClr val="00CC66"/>
    <a:srgbClr val="CCFFCC"/>
    <a:srgbClr val="FF33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1" autoAdjust="0"/>
    <p:restoredTop sz="82927" autoAdjust="0"/>
  </p:normalViewPr>
  <p:slideViewPr>
    <p:cSldViewPr snapToGrid="0">
      <p:cViewPr varScale="1">
        <p:scale>
          <a:sx n="81" d="100"/>
          <a:sy n="81" d="100"/>
        </p:scale>
        <p:origin x="234" y="102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86" y="-60"/>
      </p:cViewPr>
      <p:guideLst>
        <p:guide orient="horz" pos="3225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2" Type="http://schemas.openxmlformats.org/officeDocument/2006/relationships/slide" Target="slides/slide20.xml"/><Relationship Id="rId1" Type="http://schemas.openxmlformats.org/officeDocument/2006/relationships/slide" Target="slides/slide19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99FB727-D237-497F-A4C0-C14B518DC2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63E3358-72CE-4768-8BAB-67134DB8DF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9C8B10F-AA5F-418F-A8B4-A6E97194BF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ECD5C28-60BB-49C9-BBBD-A242249B5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D32583-5D5F-474E-8D44-036BD39C05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6:16:12.9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2781 13530 332 0,'0'-3'123'0,"-3"3"-95"0,3 0-4 16,0 0-9-16,0-3-11 16,0-2-3-16,-3 0 0 15,3 0 1-15,-6 2-1 16,1 0 2-16,-4 1 0 0,3 2-1 0,-3 2 1 16,3 1-7-16,-6 2 1 15,-3 0-1 1,0 3 2-16,0 0 1 0,-6 3 1 15,3-1 0-15,-2 1 0 16,2 2 0-16,3 1 0 16,0-4 0-16,0 1 0 15,3-1 0-15,-3 1 2 16,6-1 1-16,3 1 1 16,-5-3-2-16,5 3 1 15,3-1 0-15,3 1 1 16,0-1 6-16,3 1 4 15,3-1-7-15,-3 1-4 16,5 2-11-16,-2 0-3 16,6 1 10-16,0-1 7 0,6 3-4 15,-3 0-1-15,-3 0-1 16,9-3 0-16,-6 0-5 16,-1 0 1-16,1 0 0 15,0 1 2-15,0-1 7 16,-6-2 5-16,6-1-3 15,-9 1-2-15,3-3 2 16,-3 0 2-16,0-1-2 16,-3 1 1-16,0 0-3 15,3 0 2-15,-6 0 0 16,-6 0 1-16,3 0 2 16,0 0 1-16,-9 0 1 0,-3 0 2 15,0 0-5-15,-6 0-3 16,0 0-3-16,-5 0-3 15,2-3-2-15,6 0 1 16,-9 1-8-16,3-1-4 16,9 0-20-16,1-2-6 15,-1-1-57-15,3 1-23 16,3-6 62-16,3-5 32 16</inkml:trace>
  <inkml:trace contextRef="#ctx0" brushRef="#br0" timeOffset="0.998">3061 13871 148 0,'3'-3'57'0,"-3"1"-44"0,3-4 7 16,-3 1 1-16,3 0-13 15,3-3-2-15,0 0-2 16,0 0 0-16,-3 0-2 16,0 0 12-16,6 0 5 0,-9 0 2 15,0 3 2-15,0 0-7 16,3-1 1-16,0 1-12 0,3 0-3 16,-3-1 7-16,-3 1 3 15,6-3 3-15,0-2 1 16,0-4-2-16,2 1-1 15,-2-5-3-15,3-3-1 16,3-3 1-16,0 0 4 16,3-5 5-16,0 0 3 15,0 0-18-15,3-3-9 16,3 0 13-16,5-2 7 16,-8-1 0-16,6-2 2 15,-3-2-6-15,0-4-1 16,5 4-6-16,-11 2-1 15,6 2-1-15,0 1-2 16,-3 5 1-16,3 0-1 0,-6 5 0 16,-4-3 0-16,4 3 0 15,-9 3 0-15,3 0 0 16,3 3 0-16,-6-1 0 16,3 3 0-16,-6 0 0 15,6 3 2-15,-6 0-8 16,0 5-1-16,0 3-31 15,3-1-13-15,-3 4-40 16,-3 4-17-16,0 1 57 16,3 0 27-16</inkml:trace>
  <inkml:trace contextRef="#ctx0" brushRef="#br0" timeOffset="1.998">4014 12207 228 0,'0'0'85'0,"0"3"-66"0,0-3 12 0,0 0 3 0,0 0-14 16,0 0-3-16,0 0-4 15,0 0-1-15,-3 0-6 16,3 0 0-16,-6 2 4 0,0 3-4 16,0 3 2-16,-3 3-5 15,3 2 0-15,-6 6-1 16,3 5-2-16,3 2 3 15,-3 6 2-15,-3 5 2 16,-3 0 3-16,3 2 6 16,4 1 4-16,-4-3-12 15,3 0-7-15,3-2-6 16,-6 2-2-16,3 0 1 16,3-3 4-16,6-2 1 15,-9-3 1-15,6-3 0 16,3-2 2-16,0-8 5 15,0 0 4-15,0-5-26 0,0-4-9 16,0-1-9-16,0-4 0 16,0-4-37-16,3-6-17 15,0-5 46-15,3-9 21 16</inkml:trace>
  <inkml:trace contextRef="#ctx0" brushRef="#br0" timeOffset="2.998">4034 12323 204 0,'0'0'77'0,"0"0"-60"0,0 3 8 15,0-3 2-15,0 3-10 16,0 2-2-16,0 5-6 15,3 4-4-15,0 4-2 16,3 3 11-16,-3 3 7 0,0 0-1 16,6 5-2-16,-3 3-6 15,3-3 0-15,3 0-5 16,-9-3-2-16,6 1-2 16,-6-1 0-16,3-2-4 15,0 0 0-15,-3-5-10 0,-3-1-5 16,0-2-45-16,-3 0-18 15,-3-3 41-15,0-5 19 16</inkml:trace>
  <inkml:trace contextRef="#ctx0" brushRef="#br0" timeOffset="3.998">3921 12651 316 0,'0'0'118'0,"-6"0"-92"0,3 0 4 0,3 0-3 16,3 0-18-16,6 0-2 0,3 0-7 15,-6 0-1-15,3 3 1 16,6 0-3-16,-3-1 0 0,3 1-34 16,-3 2-12-16,3 0-75 15,-1 1-32 1,-2-4 81-16</inkml:trace>
  <inkml:trace contextRef="#ctx0" brushRef="#br0" timeOffset="4.998">3189 13879 256 0,'-3'3'96'0,"3"-6"-75"0,0 3 3 16,0 0-2-16,0-3-10 15,0-2-2-15,0 0-3 16,0-1-2-16,0 1-3 16,0 0-2-16,0 2 1 0,0-2-1 15,0 5 0-15,0 0 0 16,0 0 0-16,0 0-3 16,0-3 2-16,0 1 1 15,3-4 4 1,6 1 2-16,-6 0 4 15,3-3 4-15,0 0-4 0,6 0 0 16,-3 0-2-16,3-3 0 16,9 1 13-16,-4-3 6 15,7-1-16-15,-3 1-7 16,6-3-9-16,6 0 0 16,-4-2 5-16,-2-1 2 15,-6 1 2-15,3-1 2 16,0 1-3-16,-10-1-2 15,4 3 0-15,3 0-1 16,-6 1 2-16,3 1 1 16,6 1-4-16,-12 0 1 15,2 0-2-15,1 2-2 0,0 1 0 16,-3 2 0 0,0 0-26-16,3 2-12 0,0 1-83 15,-12 2-36 1,6 1 84-16</inkml:trace>
  <inkml:trace contextRef="#ctx0" brushRef="#br0" timeOffset="5.998">3951 13307 280 0,'0'3'104'0,"0"-6"-81"0,0 3 3 0,0 0-6 15,0 0-11-15,0 0-1 16,0 3-2-16,0 2 1 16,0 6-4-16,-6 5-2 0,6 2 2 15,0 1-2-15,-3 2 2 16,-3 0-2-16,6 0-1 0,-9 1-2 16,6-1 1-16,0-3-4 15,-3-2 1 1,3-3-7-16,0-2-3 0,3-3-6 15,0-3-2-15,0-2-4 16,0-1-1-16,0-2 1 16,0-2 4-16,0-6 5 15,3-3 3-15,0-2 9 16,3-5 2-16,0-4 0 16,3-4 0-16,-9-6-3 15,6 0 1-15,-3 1 1 16,3-1-1-16,-3 3 12 15,0 2 5-15,3 4 17 16,-3 4 8-16,3 3-2 16,0 3 2-16,0 2-15 0,3 3-3 15,-6 0-7-15,6 3-2 16,-6 3-2-16,9 2 0 16,-7 0 0-16,10 2 0 15,-6 3 0-15,3 1 0 16,3 2 0-16,0 0 2 15,3 0 4-15,3-1 1 16,-6 1-11-16,-4 3-1 16,4-3-8-16,-9 0 1 15,0 2 0-15,0-2 2 0,0 0 7 16,-6 0 7 0,0 0-4-16,-6 0 0 0,0 0-4 15,-6 0-3 1,0 0 2-16,3 0 0 0,-8-3-1 15,2 0 1-15,3 1-2 16,0-1 2-16,0 0-2 16,3 1-1-16,-3-1-2 15,3 0 1-15,6 1-1 16,0-4 0-16,3 1 0 16,0 2 0-16,0 0 0 15,3 1-2-15,9 2 5 16,0 0 1-16,-3-1-3 15,9 4-1-15,-9 0 3 16,3-1 1-16,0 1-3 0,2-1 1 16,-5 1 2-16,-6 0 3 15,6-3 2-15,-9 2 3 16,-6 1 1-16,3-1 3 16,0 1-5-16,-8-3-1 15,-4 0-2-15,0 0 1 16,0-3-9-16,-6 0 0 15,3 1-38-15,3-4-13 16,-6 1-46-16,4-1-19 16,-1 4 53-16,-6-1 28 15</inkml:trace>
  <inkml:trace contextRef="#ctx0" brushRef="#br0" timeOffset="6.998">3186 13868 216 0,'0'0'82'0,"-3"-5"-64"0,3 5 18 16,0 0 2-16,0 0-7 15,0 0-1-15,0 0-8 16,0 0-3-16,0 0-11 16,0 0-1-16,0 0 0 0,0 0 1 15,0 0 2-15,0 0-3 0,0 0-2 16,0 0 4-16,3 0 2 16,0 3-4-1,0-1 1-15,3 4-1 16,0-1 1-16,3 0-4 0,-9 3-1 15,12 3-1-15,-6-1 1 16,6 4 0-16,3-1 1 16,2 0 0-16,4 0 2 15,-3 0-1-15,3 1 2 16,0-1-2-16,3 0 2 16,2 0-4-16,-2 1 0 15,-6-1-1-15,6 3 1 16,-3-3-2-16,3 3-1 0,-10-3 1 15,7 3-1-15,-6-3 0 16,3-2 2-16,-3-1 1 16,6-2 1-16,-12 0-2 15,0-3-2-15,2 1 1 16,4-1-1-16,-9 0-9 16,3 1-2-16,3-4-45 15,-6-2-18-15,0 0-77 16,0 0-31-1,3-2 96-15</inkml:trace>
  <inkml:trace contextRef="#ctx0" brushRef="#br0" timeOffset="7.998">4100 14112 260 0,'-6'5'99'0,"0"-8"-77"0,0 6 9 0,3-3-2 16,-3 0-15-16,0 0-3 15,0 0-3-15,-3 0 2 16,3 0-5-16,-6 0 8 0,-2 3 4 15,2-1-3-15,0 1 0 0,-3 2-4 16,0 3-1-16,0 0-5 16,6 3-3-16,-6 2 0 15,-3-3-1-15,6 1 0 16,4 0 0-16,2-1-5 16,-3 1-1-1,6-3 0-15,3 2 4 0,0 1 1 16,3 0 3-16,6-1-3 15,-3 1 0-15,5 2 10 16,1-3 3-16,3 1-5 16,-3 0-2-16,0-1-3 15,0 1-2-15,3 2 1 16,0-2-1-16,-3-1-3 0,3 1 0 16,2-1 2-16,-5-2 0 15,3-2-26-15,0-1-9 16,0-5-81-1,-3 0-38-15,-3-5 79 16</inkml:trace>
  <inkml:trace contextRef="#ctx0" brushRef="#br0" timeOffset="8.998">3144 13961 252 0,'0'-3'93'0,"0"3"-72"0,0 0 9 0,0 0 2 0,0 0-18 15,0 0-2-15,0 0-6 16,0 0-1-16,0 3-3 16,3 0 3-16,0 2 1 0,3 5 0 15,-3 4-1-15,0 2-1 16,6 5 2-16,-6 0-1 16,9 5 2-16,0 1-4 15,3-1 0-15,0 1-1 0,-3-1 1 16,6 1-2-16,-1-1 2 15,7 3-2-15,-3 3 2 16,-3 2-2-16,6 1-1 16,-6-1 3-16,5-2 2 15,-5 0 0-15,6-1 0 16,-3-2 1-16,0 1 3 16,0-4-6-16,-4-2-4 15,-2 0-3-15,0-1 3 16,-3 1-2-16,-3 3 1 15,3-1 2-15,0 1 0 16,3-1 4-16,-6-2 2 0,-3-3 0 16,3-2-1-16,-4-4-3 15,1-1 1-15,0-4-2 16,0 1-1-16,-3-3-8 16,-3-3-5-16,3 0 2 15,0 1 4-15,3-4-64 16,-6 1-30-16,6-3 52 15,3 0 24-15</inkml:trace>
  <inkml:trace contextRef="#ctx0" brushRef="#br0" timeOffset="9.998">3966 14924 280 0,'0'3'104'0,"-3"-3"-81"0,3 0 5 0,0 0-2 16,-6 0-15-16,3 2-1 0,3 3-4 15,-3 6 1-15,3 0-4 16,-6 2 9-16,6 3 5 0,-3 2-1 16,0 6 1-16,0 0-7 15,-3 2-2-15,3 3-4 16,-3 3-1-16,0-3-1 15,3-2-2-15,0-1 1 16,3-2-1-16,-6-3 0 16,3 0 0-16,3-2 0 15,0-1 0-15,0-2-9 16,0-3-4-16,0-2 4 16,0 0 3-16,0-6-14 15,0-2-4-15,0-6-28 16,0-5-11-16,0-5 33 15,0-3 15-15</inkml:trace>
  <inkml:trace contextRef="#ctx0" brushRef="#br0" timeOffset="10.998">3978 14913 212 0,'0'6'82'0,"3"-9"-64"0,0 6 24 0,-3-3 6 16,0 0-21-16,6 0-7 16,-3 2-12-16,0 1-4 0,6 0-2 15,0-1-2-15,2 1 1 0,4-1-1 16,-6 1 0-16,3 2 4 16,3 1 5-16,0 2 6 15,-3 0 5-15,0 0 3 16,3-1 1-16,-3 4-20 15,2 0-9-15,-11-3 13 16,9 0 5-16,-9 2-3 16,6 1-3-16,-6-1-2 15,0 1-1-15,3 2-2 16,-6 0-2-16,0 3 1 16,-6 0 1-16,0 0-1 15,0 0 2-15,0 0-2 16,-6 2 2-16,3-2 0 15,1 0 1-15,-7 0 0 0,-3-3 0 16,3 0-2-16,0-2-2 16,0-6-4-16,0 0-2 15,3 1-15-15,-5-4-6 16,5 1-28-16,0 0-10 16,0-3 34-16,6-3 16 15</inkml:trace>
  <inkml:trace contextRef="#ctx0" brushRef="#br0" timeOffset="11.998">4421 14260 172 0,'0'0'66'0,"0"-3"-52"0,0 3 1 0,0 0-4 0,0 0-7 16,0 0-1-16,0 0 1 15,0 0 0-15,0-2-2 16,0 2 1-16,0 0 0 0,0 0 10 16,-3-3 6-16,3 3 3 15,0 0 2-15,0 0-5 16,0 0 1-16,-3-3-9 16,3 3-2-16,0 0-3 15,0 0-1-15,0-2-1 16,0 2 2-16,0 0 1 15,0 0 3-15,0 0-1 16,0 0 2-16,0 0-4 16,0-3-2-16,0 0 0 0,3 1-1 15,0 2 0-15,3-3 0 16,-3 0 0-16,-3 1 2 16,3 2 6-16,0-3 4 15,3 0-10-15,-6 1-4 16,3-1-1-16,0 1 1 15,6-1-8-15,-3 0-3 16,3 1 13-16,-9-1 7 16,6 0-8-16,0 1 0 15,0-4-3-15,3 4 2 16,-6-1-12-16,6 0-3 16,-6 1 6-16,3-1 3 15,-1 0 17-15,1 1 8 16,3-1-8-16,3 1-4 0,0-1-6 15,-6 0 0-15,3 1 0 16,-3-4 1-16,6 1-2 16,0 0 1-16,0 2-2 15,3-2-1-15,-3 2 1 16,2-2 1-16,4 5-1 16,-9-3-1-16,6 1 1 15,-3-1 1-15,3 0-1 16,-3 1-1-16,-3-1 1 15,3 0-1-15,2 1 0 16,-5-1 0-16,3 0 0 16,3 1 2-16,0-1 3 15,0 0 2-15,0-2-1 0,6 0-1 16,-6-3-1-16,-1 0 2 16,1 3-5-16,0-3-1 15,0 2 0-15,0 1 2 16,6 3-1-16,-15-1-1 15,6-2 1-15,0 2-1 16,-1 0 0-16,1-2 0 16,-3 2 0-16,0-2 0 15,3 2 0-15,-6 1 0 16,0-1-3-16,6 1 2 0,-9-1-6 16,-3 0-3-16,3 1-8 15,0-1-1-15,3 3-6 16,-6-3-1-16,0 3-28 15,3-2-13-15,0-1 33 16,0 0 18-16</inkml:trace>
  <inkml:trace contextRef="#ctx0" brushRef="#br0" timeOffset="12.998">5267 13702 188 0,'3'-3'71'0,"-3"0"-55"0,6 1 2 0,-6 2-3 15,0 0-4-15,0 0 1 16,0 0 7-16,0 0 5 16,0 0-13-16,-6-3 12 0,6 3 4 15,0 0-3-15,0 0 0 16,-3 0-9-16,0 3-2 16,3-1-7-16,-6 4-2 15,6 2-2-15,0 2-2 16,0 6-2-16,-3-3 1 15,0 3 1-15,0 0 2 16,3 3-1-16,-6-4-1 16,3 1 1-16,0 0-1 15,3 0-3-15,0 0 2 0,0-3 3 16,0-2 3-16,0-1 0 16,0-2 0-16,0-2-6 15,3-1 1-15,0 0 0 16,3 0 2-16,-3 1-1 15,3-1-1-15,0-2-2 16,0 2 1-16,2-2 1 16,-2-1 2-16,3 1-1 15,3-1-1-15,-6 1-2 16,3 2 1-16,3-2 1 16,-6 2 2-16,6-2-1 15,0 0-1-15,0-1-2 16,0 1 1-16,3-3 1 15,-4 0 2-15,-8 0-3 16,9 0-2-16,-9-3-7 0,6 1-2 16,-6 2-35-16,3-3-14 15,0 0-57 1,-6 1-23-16,3-1 75 16</inkml:trace>
  <inkml:trace contextRef="#ctx0" brushRef="#br0" timeOffset="13.998">5308 13829 232 0,'0'-3'88'0,"0"0"-69"0,0 3 15 16,0 0 3-16,0 0-15 15,0 0-4-15,0 0-11 16,0-5-3-16,0 2-2 15,3 1 1-15,-3-1 2 0,6 3 2 0,0 0 1 16,3 0 0-16,-3 0 0 16,3 0-4-16,3 0-3 15,3 0 0-15,-3 0-1 16,-3 0 2-16,8 0 1 16,-11-3 1-16,6 1 0 15,0 2-2-15,0-3-2 16,-6 3-2-16,3 0-1 15,-9-2-14-15,6 2-4 16,0 0-9-16,0 0-4 16,-3 2-6-16,3-2 0 15,-3 0-46-15,0 0-22 16,3 0 57-16</inkml:trace>
  <inkml:trace contextRef="#ctx0" brushRef="#br0" timeOffset="14.998">5332 13635 280 0,'0'-2'107'0,"0"-1"-83"0,0 1 8 0,3-1-2 15,0-2-10-15,6-3-1 16,-3 0-7-16,3 0 0 15,3 0-7-15,0 0-1 0,-6 3 0 16,3-1 4-16,2 4 3 16,-5 2-6-16,3 2-3 15,6 1-4-15,-9 2-1 16,6 1 2-16,0-1 0 16,3-2-2-16,-3-1 0 0,3-2 2 15,-6 0 0-15,5 0 1 16,-8-2 0-16,3-1-5 15,3 0-1-15,-6 1-61 16,3 2-28-16,-6 0 49 16,6 0 22-16</inkml:trace>
  <inkml:trace contextRef="#ctx0" brushRef="#br0" timeOffset="15.998">4442 14305 192 0,'-6'5'71'0,"3"-5"-55"0,0 0 31 16,3 0 9-16,0 0-11 15,0 0-3-15,0 0-13 16,0 0-4-16,-3 0-14 16,3 0 2-16,0 0 1 0,0 0-7 0,-6 0-2 15,6 0-1-15,-3 0 0 16,3 3-2-16,0-1-2 16,0 1 1-16,3 0-1 15,3 2 0-15,-3 0 0 16,3 1-9-16,0-1-4 15,3 0 15-15,3 0 10 16,-3 1-5-16,3-1-3 16,0 0-6-16,-3 1 1 15,3-1 1-15,2 3 2 16,7 0 1-16,-3 0 3 16,-3 0-1-16,6 0 0 0,-6 0-3 15,3-1 1-15,2 4-2 16,-2-3 2-16,-3 3-4 15,0-1 0-15,0 1 1 16,0-1 2-16,0 1 1 16,3-1 3-16,-4 1-3 15,1 2 0-15,-3 1 1 16,3-1 2-16,0 0-3 16,-3-2 0-16,3-1-1 15,0 1-2-15,-3-3 3 16,2 0 0-16,-2 0-1 15,0-3 1-15,-3 0 0 16,3 0 1-16,0-2-2 16,0 2 1-16,0-2-2 0,-6 0 2 15,3-3-9-15,-6 0-1 16,6 0-14-16,-6 0-4 16,0 2-14-16,5-2-3 15,-8 0-56-15,6 0-24 16,0 0 63-16,0 0 31 15</inkml:trace>
  <inkml:trace contextRef="#ctx0" brushRef="#br0" timeOffset="16.997">5243 14509 264 0,'-3'0'99'0,"3"-3"-77"0,0 0 4 0,0 3-2 15,0 0-12-15,0 0-2 16,0-2-1-16,0 2 1 0,3-3-5 15,3 0 1-15,0 3 4 0,3 0-2 16,3 0 1-16,-4 0-3 16,4 0-1-16,3 0-3 15,6 0 1-15,-6 0 0 16,9-2 3-16,-9-1-3 16,0 0 0-16,-1 1-1 15,-2-1 1-15,3 0-4 16,-3 1 0-16,-6 2-8 15,3 0-4-15,-6 0-11 16,0 0-3-16,3 0-5 16,-6 0 0-16,3 0-29 15,-3 2-13-15,0-2 39 16,0 0 18-16</inkml:trace>
  <inkml:trace contextRef="#ctx0" brushRef="#br0" timeOffset="17.997">5481 14490 160 0,'3'3'60'0,"-6"-3"-47"0,3 2 28 0,0-2 8 16,0 0-20-16,0 0-8 16,-6 0-11-16,3 3-5 15,0 0-2-15,3-1-3 0,-3 1 3 16,-3 0 7-16,6-1 3 16,-3 1-2-16,3 2-1 15,0 0-2-15,-3 1 0 0,3 2 2 16,-6 0 4-1,3 0 1-15,0 2 0 16,3 1-1-16,0-1-1 0,0 1-7 16,0 2-2-16,0 0-2 15,0 1-2-15,0-1 1 16,0-3-1-16,0 1-3 16,0 0 2-16,0-4 1 15,0 1 0-15,0 0-3 16,0 0 2-16,0 0-8 15,0-3-4-15,0 1 0 16,0-1 0-16,0-2 8 16,0-1 2-16,0 1-6 15,0 0-2-15,-3-1-16 16,3-2-8-16,0 0-63 16,-9 0-26-16,6-2 64 15</inkml:trace>
  <inkml:trace contextRef="#ctx0" brushRef="#br0" timeOffset="18.997">5359 14781 108 0,'-6'8'44'0,"0"-5"-35"0,6-1 1 0,-3-2-4 16,-3 3-42-16,0 0-17 16,0-1 26-16,0 1 13 15</inkml:trace>
  <inkml:trace contextRef="#ctx0" brushRef="#br0" timeOffset="19.997">5311 14831 244 0,'0'0'93'16,"0"0"-72"-16,6 0 16 0,-6 0 2 0,0 0-15 15,3 0-3-15,0 0-4 16,0 0-1-16,3 0-8 16,-3 0 1-16,6 0 4 0,-6 0 13 15,9 0 5-15,-9 0-7 16,9 0-4-16,0 0-7 15,3 0-3-15,-1 3-6 16,1 0-1-16,0-1-1 16,0 1 1-16,0 0-2 15,-3-1-1-15,-3 1 1 16,6-3 1-16,-3 0-3 16,-9 0-2-16,0 0-3 0,5 0-1 15,-5 0-14-15,6-3-4 16,-6 1-55-16,0-1-25 15,6-2 54-15,-6-1 26 16</inkml:trace>
  <inkml:trace contextRef="#ctx0" brushRef="#br0" timeOffset="20.997">4332 15355 104 0,'3'0'38'0,"-6"0"-29"0,3 0-3 15,0 0-1-15,0 0-2 16,0 0 1-16,0 0 15 15,0 0 8-15,-6-3 12 16,3-2 6-16,3 5-7 0,0 0-3 16,0 0-19-16,0 0 1 0,0 0 1 15,0 0-10-15,0 0-2 16,0 0-4-16,0 0-2 16,0 3 3-16,0-3 0 15,0 0 5-15,3 0 5 16,3 0 2-16,-3 0 0 15,0 0-1-15,0 0-1 16,6 0-5-16,-6 0 0 16,6 0-3-16,-6 0 0 0,0 0 1 15,3 0 3-15,3 0-2 16,0-3 1-16,2 3-1 16,-5-2 3-16,6-1-3 15,0 3-2-15,0 0-2 16,3 0 0-16,-3 3-2 15,3-1-1-15,0 1 1 16,0-3-1-16,5 0 0 16,-5 2 2-16,3-2-1 15,-6 0 2-15,6 0-2 16,-3 0 2-16,3 0-2 16,-3 0-1-16,-1 0 3 15,1 0 2-15,-3 0-4 16,0 0-1-16,-3 0-2 0,3 3 0 15,0 0 2-15,-3-3 0 16,0 0-5-16,0 0-1 16,3 0-6-16,-1 0-3 15,1-3-7 1,-3 0-1-16,3 1-23 0,0-1-11 16,0 1 28-16,3-1 16 15</inkml:trace>
  <inkml:trace contextRef="#ctx0" brushRef="#br0" timeOffset="21.997">5278 15199 308 0,'0'3'115'0,"-2"-3"-89"0,-4 0 5 16,6 0-1-16,0 0-15 15,0 0-3-15,0 2 1 16,-3 1 2-16,0 0-8 15,3 2-9-15,0 3-3 0,0 2-3 16,-6 1 2-16,3 2 17 0,3 3 9 16,0 5-9-16,0 0-4 15,0 3-4-15,0 3-3 16,0-1 1-16,0 3-1 16,0 0 0-16,0-2 0 15,0-1-5-15,3 1 1 16,3-1-3-16,-6-2 0 15,0-3-10-15,3-2-3 16,0-3-6-16,3-6-1 16,-4-2-32-16,-2-3-11 15,3-2 36-15,0-6 18 0</inkml:trace>
  <inkml:trace contextRef="#ctx0" brushRef="#br0" timeOffset="22.997">5332 15300 184 0,'0'0'71'0,"0"2"-55"0,0-4 15 0,0 2 5 16,0-3-3-16,0-2 1 15,0-1-4-15,0 4-1 16,0-1-16-16,0 3 5 0,0 0 5 16,0 0-3-16,0 0 0 15,0 0-16-15,0 0-6 16,3 0-3-16,6 0 3 15,-6 0-1-15,9 3 1 16,0-1 11-16,-3 1 5 16,3-3-6-16,-1 0-2 15,1 0-4-15,3 0 1 16,0 0-4-16,0 0 0 0,-3 0 1 16,0 0 0-16,0 0 0 15,3 0 0-15,-3 0-3 16,-9 0 0-1,5 0-1-15,-5 0 3 0,0 0-18 16,0 0-7-16,3-3-15 16,-6 3-5-16,3 0-63 15,0 0-27 1,-3 0 71-16</inkml:trace>
  <inkml:trace contextRef="#ctx0" brushRef="#br0" timeOffset="23.997">5377 15461 100 0,'-3'0'38'0,"3"0"-29"0,-9 0-1 0,9 0 0 0,0 0-3 15,-3 0 0-15,0 0 16 16,-3 0 11-16,6 0 21 16,0 0 9-16,-3-3-8 15,3 3-5-15,-3 0-28 16,3 0 1-16,-3 0 1 0,-3-2 1 16,6 2 1-16,0 0-10 15,0 0-4-15,0 0 2 16,0 0 2-16,0 0-6 15,0-3-3-15,0 0-1 16,6 1-1-16,-3 2-2 16,-3-3 1-16,3 3-2 0,6 0 2 15,-6 0 0-15,9 0 1 16,-6 0-2-16,6 0-2 16,-1 0 3-16,4 0-2 15,9-3-1 1,-9 3 1-1,0 0-1-15,0 0 2 16,-3 0-3-16,3-2 0 16,-6 2 1-16,5 0 0 15,-8 0-7-15,3-3 0 16,3 1-21-16,-9 2-7 16,6-3-35-16,-6 0-13 15,3-2 44-15,0 0 20 16</inkml:trace>
  <inkml:trace contextRef="#ctx0" brushRef="#br0" timeOffset="24.997">5963 13712 184 0,'3'3'71'0,"-3"-6"-55"0,6 1 4 0,-6 2 0 0,0 0-10 16,0-6-1-16,0 6-3 15,0-2-1-15,0-1-3 16,0 0 3-16,0 1 4 0,0 2-1 16,0-3 1-16,0 0-3 15,0 1 1-15,3-1 5 16,-3 0 4-16,0 1-2 15,3-1 0-15,0 1-6 16,3-1 0-16,-6-2-5 16,6-1 0-16,3 1 1 15,-6-3 2-15,9 0 1 16,-6 0 3-16,5-2-3 0,1-4-2 16,3 1 2-1,6-3 0-15,-6 0 1 16,6 1 0-16,0 1 7 15,-1 1 4-15,1 0-18 0,0 2-9 16,0 1 7-16,6-1 6 16,-3 1-3-16,-4-4-1 15,4 1-3-15,-6-3-2 16,3 0 0-16,0 0 3 16,0 1 0-16,-7 1 1 15,1 1 0-15,0 0 0 16,0 2-3-16,-3 1 2 15,0 2 7-15,0 0 4 0,-3 0-8 16,0 3 0-16,3-1-2 16,-6 1 2-16,-1 2-14 15,1 1-5-15,3-1 2 16,-6 0 1-16,0 1-7 16,3 2-4-16,-3-3 14 15,0 1 5-15</inkml:trace>
  <inkml:trace contextRef="#ctx0" brushRef="#br0" timeOffset="25.997">6910 12945 200 0,'-3'-3'77'0,"0"3"-60"0,-3-5 15 15,6 5 4-15,-3-3-11 16,0 1-5-16,-6 2-5 0,3-3-2 16,-3 3-7-16,3 3-2 0,-6-1 2 15,3 1-1-15,3 2 0 16,-6 1-1-16,3 4 0 16,-3 1-5-16,3-1 1 15,1 1 0-15,-4 2 0 16,0 0 0-16,6-2 0 15,-9 0 2-15,6-1 1 16,3 1-1-16,-3-1 1 16,6 1-2-16,0-1 2 15,3 1-2-15,0 0 2 0,0-1 0 16,3 1 1-16,-3-1-2 16,3 1 1-1,-3 0-2-15,3-1-1 16,3 1 1-16,-3-1-1 0,3 4 0 15,0-4 2-15,0 1-1 16,3-1 2-16,-6 1 2 16,6-3 2-16,-3 0-3 15,3 0-1-15,-4-3-1 16,4 3-2-16,3-3 1 16,3 0 1-16,-9-2-3 15,3 0-2-15,3-1-5 16,0 1 0-16,-3 0-5 0,0-3-2 15,3-3-9-15,0 0-3 16,-1-2-42-16,-5 0-20 16,3 0 46-16,-3-3 24 15</inkml:trace>
  <inkml:trace contextRef="#ctx0" brushRef="#br0" timeOffset="26.997">6823 13199 200 0,'0'5'74'0,"0"-5"-58"0,0-2 23 15,0-1 7-15,3-2-13 16,6-3-1-16,-6 0-15 16,6 0-5-16,-3 0-7 15,3 3-4-15,0-1 0 0,0 4-1 16,3 2 0-16,0 0 2 16,-1 0 1-16,-2 0 5 15,3 2 5-15,0-2-1 16,0 0 1-16,0 0 4 15,3 0 3-15,-3 0-12 0,-3 0-5 16,0 0-2-16,3 0-1 16,-6 3 0-16,2 0 0 15,1-3-3-15,-6 2 2 16,0 1-6-16,0 0 0 16,3-1 16-16,-6 1 8 15,3 0-5-15,-3-1-4 16,3 1-3-16,-3 2-1 15,0-2-2-15,0-1 1 16,0 1 0-16,0 0 3 16,-3 2-3-16,0 0-2 0,3-2 2 15,-6 2 2-15,3-2 0 16,0 2 2-16,0 0-2 16,-3 3 0-16,3 0-3 15,0 3-2 1,3 2 1-16,0 3-1 0,0 0 0 15,0 0 0-15,0 2-3 16,0 1 2-16,3-3-1 16,0 0 0-16,3-3-7 15,-3-3-2-15,-3 1-16 16,3-1-6-16,-3-2-50 16,3-2-24-16,-3-1 56 15,0 0 26-15</inkml:trace>
  <inkml:trace contextRef="#ctx0" brushRef="#br0" timeOffset="27.997">6002 13720 168 0,'0'0'66'0,"-6"-2"-52"0,3 2 23 16,3 0 9-16,-3 0-11 15,0 0 0-15,3 0-9 16,-6-3-4-16,6 3-12 16,-3 0 5-16,3 0 2 0,0 0-1 15,0 0 1-15,0 0-1 16,0 0 0-16,0 0-6 15,0 0-4-15,0 0-3 16,0 0 0-16,0 0-2 16,3 3-1-16,3-1-8 0,-3 3-3 15,3 1 15-15,0-1 6 16,6 0-2-16,-6 1-2 16,3-1-1-16,5 3-1 15,-2 0-2-15,-3 0 1 16,9 0-2-16,-3 0 2 15,0-3 0-15,3 3 3 16,6 0-3-16,-13 0 0 16,10 2 1-16,0-2 2 15,0 0-3-15,0 0 0 16,-3 0 1-16,2 0 2 16,-5 0-1-16,0 0 2 0,0-3-2 15,-3 0 0-15,0 1-3 16,-3-1-2-16,0 0 1 15,3 1-1-15,-9-1 0 16,6 0 0-16,-3 0 0 16,2 1 0-16,-5-1-7 15,6 0-3-15,-3 1-8 16,3-1-3-16,3 0-9 16,-6 0-2-16,3 1-35 15,3-1-16-15,-6-2 43 16,6-1 23-16</inkml:trace>
  <inkml:trace contextRef="#ctx0" brushRef="#br0" timeOffset="28.997">6782 13842 200 0,'0'2'77'0,"-3"-4"-60"0,-3-1 28 0,6 3 9 16,0 0-17-16,0 0-4 15,0 0-15-15,0 0-4 0,0 0-8 16,0 0 0-16,0 0 4 0,0-5-2 15,0 5 1-15,0-3-3 16,6 3-1-16,-3 0 3 16,-3 0 3-16,5 0-6 15,1 0-3-15,9 0-6 16,-3-2-2-16,3-1 11 16,0 3 7-16,0-3-17 15,3 3-8-15,3 0 17 16,-1 0 8-16,1 3-5 15,-3-3-3-15,3 3-3 16,-6-1 1-16,0-2-1 16,-3 3 2-16,-6 0-4 15,2-1 0-15,4-2-1 16,-9 0-2-16,-3 0-6 0,3 0-2 16,0 0-4-16,-3 0-3 15,0 0-14-15,0 0-4 16,-3 0-64-1,0 3-26-15,-6-1 65 16</inkml:trace>
  <inkml:trace contextRef="#ctx0" brushRef="#br0" timeOffset="29.997">6883 13892 252 0,'0'0'93'0,"-3"0"-72"0,3 0 11 15,0 0 3-15,0 0-12 16,0 0-1-16,0 0-4 15,0 0-2-15,0 0-8 16,-3 0 1-16,3 3 2 0,0-1-4 16,0 4 1-16,-6 2 6 15,6 0 3-15,0 2-6 0,0 1-4 16,0 2 0-16,0 3 0 16,0 2-3-16,0 1-1 15,0 2-1-15,0 0 1 16,0 0-4-1,0 3 0-15,0-3 1 0,0 1 0 16,0-4 0-16,0 1 2 16,0-4-3-16,0 1 0 15,0-2-1-15,0-4 0 16,0 1-5-16,0-3-3 16,0 0-1-16,0-3 1 15,6-2-49-15,-6-3-23 16,3 0 42-16,0-3 20 0</inkml:trace>
  <inkml:trace contextRef="#ctx0" brushRef="#br0" timeOffset="30.997">6118 15395 156 0,'6'2'60'0,"-12"-2"-47"0,6-2 17 0,0 2 3 16,0 0-10-16,0-3-3 16,0 1-3-16,0-4-1 15,6 4-8-15,-6-4 6 0,3 4 5 16,-3-1-1-16,3 0-1 15,0 1-5-15,3-1-2 0,-3 0-2 16,9 1 2-16,-12 2-1 16,11-3 0-16,-5 0-1 15,3 3 2-15,3-2-1 16,-3-1 2-16,3 1 0 16,0-1 1-16,0 0-4 15,0 3-3-15,3-2 0 16,0-1 1-16,2 3-1 15,1 0 0-15,-3-3 1 16,0 3 1-16,-3-2-3 16,3-1-1-16,0 0 1 15,0 1 0-15,-1 2-2 16,1 0 1-16,6 0-4 0,-6 0 0 16,3 0-1-16,0 0 0 15,0 2 0-15,-4-2 0 16,1 0 0-16,0 3-2 15,0-3 0-15,0 0 3 16,0 0-7-16,0 0 1 16,6-3-10-16,-9 1-4 15,2-6-77-15,1 0-35 16,-3-3 68-16,0-2 33 16</inkml:trace>
  <inkml:trace contextRef="#ctx0" brushRef="#br0" timeOffset="31.997">6960 15067 192 0,'0'5'74'0,"-3"-5"-58"0,-3 0 16 16,6 0 4-16,0 0-9 16,0 0-1-16,0 0-6 0,0 0-3 15,0 0-9 1,0 0 1-16,0 0 2 0,0 0-2 0,-3 3 0 15,3 2-1-15,-3 3 2 16,3 0-1-16,0 2 2 16,0 4 7-16,0 2 6 15,0-1-15-15,-6 4-7 16,6 5-7-16,0 0-2 16,0-1 1-16,0 1 4 15,0 0-1-15,0 0 1 16,0 0 0-16,0-3 0 15,0 0 2-15,-3 0 2 16,0 0-1-16,3 3 2 16,0-3-2-16,0 0-1 0,0-2 5 15,0-3 4-15,0-3-3 16,0-2 2-16,0-3-32 16,3-3-13-16,0-3-63 15,-3-2-28-15,6-2 67 16,-6-3 31-16</inkml:trace>
  <inkml:trace contextRef="#ctx0" brushRef="#br0" timeOffset="32.998">7029 15302 208 0,'0'3'79'0,"0"0"-61"0,0-6 10 0,0 3 0 16,0 0-12-16,0 0-4 16,0 0-1-16,0 0 0 15,0-3-5-15,0 1 3 0,3-1 1 16,0 0 6-16,2 3 4 15,-2-2-4-15,6-1 1 16,-3 0-8-16,3 1-3 16,6-1-3-16,-3 3-3 0,-3 0 1 15,9 0-1-15,-9 3-7 16,3-1 0-16,0 1-15 16,-1 0-3-16,1-1-40 15,0 1-18-15,-6 0 44 16,3-3 22-16</inkml:trace>
  <inkml:trace contextRef="#ctx0" brushRef="#br0" timeOffset="33.998">7264 15099 260 0,'3'5'96'0,"-3"-5"-75"0,0 0 14 0,0 0 3 16,0 0-9-16,0 0-2 0,0 0-2 15,0 0-1-15,0 0-13 16,-3 2 2-16,0 1 1 0,3 2 1 16,-3 1 1-16,-3 2-2 15,3 0-1-15,0 2-5 16,3 1 0-16,0-1-5 15,0 6-2-15,0 0-3 16,0 3 1-16,0 2 1 16,0 3 2-16,3-1-3 15,0 4 0-15,3-1 1 16,-3 1 0-16,3-3-5 16,0-1 1-16,0 1-7 15,3-3-1-15,-7-2-6 16,7-3-2-16,-6-3-79 0,3-5-37 15,0-3 72 1,-3-2 34-16</inkml:trace>
  <inkml:trace contextRef="#ctx0" brushRef="#br1" timeOffset="34.998">2641 14281 204 0,'-3'-3'77'0,"3"1"-60"0,-5-1 6 0,5 3 1 15,0 0-13-15,-3-3-1 16,0 1 3-16,0-3 3 16,-3 2-8-16,3 0 9 15,3 3 3-15,-3 0-2 0,3 0 0 16,-3 3-8-16,-3 0-4 15,3 2-3-15,3 0 0 16,-3 3-4-16,3 0 0 0,0 3 1 16,0-1 0-16,0 1 0 15,3 2 0-15,-3 3 0 16,3 0 2-16,3 0 1 16,-3 2 3-16,0 1-1 15,6-1 0-15,-6-2-3 16,3 3 1-16,-1-6-2 15,7 0 2-15,-3 0-2 16,0-2 2-16,3-1 2 16,-9-2 2-16,6 0 3 15,0-2 4-15,0-4-10 16,3 1-2-16,-6-6-2 16,3 1 0-16,3-1 0 15,-6-2 0-15,5-1 0 0,-2-2 0 16,-6 0-5-1,6 0-1-15,-6-2 7 16,0-3 6-16,6-3-3 0,-9 0-2 16,3 0-1-16,0 0-1 15,-3 0-3-15,0 3 2 16,0 0-4-16,0 2 1 16,-3 1 4-16,0-1 4 15,3 3-6-15,-6-2-3 16,3-1 0-16,0 3 3 15,3 0 1-15,-9 0 1 16,3 3 6-16,0 0 6 0,1-1-15 16,-4 1-5-16,3 0 10 15,6 2 8-15,-9 0-12 16,9 3-2-16,0 0-8 16,0 0 0-16,-3 0-51 15,3 0-23-15,0 0 44 16,0 0 21-16</inkml:trace>
  <inkml:trace contextRef="#ctx0" brushRef="#br1" timeOffset="35.998">4395 12342 208 0,'0'2'77'0,"0"-2"-60"0,-3 0 19 0,3 0 7 16,0 0-2-16,0 0 0 0,-3 0-9 15,3 3-5-15,0 0-15 16,-6-1-5-16,6 6-1 15,0 6-3-15,0 1-2 0,0 4 0 16,0-1-1-16,0 4 0 16,0-1 0-16,6 0-9 15,-6 0-2-15,3 0-43 16,0-2-19-16,2-6 38 16,-2 0 17-16</inkml:trace>
  <inkml:trace contextRef="#ctx0" brushRef="#br1" timeOffset="36.998">4421 13255 292 0,'0'-6'110'0,"0"4"-86"0,6-6 5 0,-6 2-5 0,3 1-12 15,-3 0 1-15,3-1-4 16,0 1 2-16,3 3-6 16,-3-1 1-16,3 3 4 0,3 3 0 15,0 2 4-15,-6 0-9 16,-3 3-3-16,0 3-4 15,3-1 0-15,-3 1 2 16,0-1 2-16,0 1-3 0,-3 0 0 16,3-1 1-16,0-2 0 15,-3 0 0-15,-3 0 0 16,3-3-5-16,0 3-1 16,3-3 11-16,0 1 9 15,0-4-7-15,0 4-1 16,0-4-4-16,3 4 1 15,0-4 0-15,3 1 3 16,-3 0-1-16,3-3 2 16,6 2-4-16,0-2 0 15,3 0-1-15,5 0-2 16,-5 0 1-16,6 3-1 16,0 0-3-16,0-3 2 15,0 2-12-15,-4-2-5 0,4 0-56 16,-6-2-26-16,0-1 51 15,-3-2 25-15</inkml:trace>
  <inkml:trace contextRef="#ctx0" brushRef="#br1" timeOffset="37.998">4320 13879 204 0,'-6'-3'77'0,"3"1"-60"0,0-1 10 15,3 3 4-15,0 0-10 16,-3-3 0-16,3 3-1 16,-9 0 2-16,9 0-12 15,0 0 5-15,0 0 3 0,-3-2-2 0,3 2 3 16,0 0 1 0,0 0 2-16,0 0-14 0,0 0-5 15,0 0-2-15,3 2 1 16,0 1-8-16,3 0-1 15,-3-1 4-15,3 4 1 16,0-1 6-16,-3 0 2 16,0 0-2-16,3-2-3 15,-6 0 0-15,3-1-1 16,-3 4 0-16,0-4 0 16,0 1 0-16,0 2 0 15,0-2 0-15,-3 2 0 16,-3-2 0-16,0 2 0 15,0 0-7-15,0 1-3 16,3-1 1-16,-3 0 0 0,3-2 6 16,0 0 1-16,3-1 2 15,-3 1 0-15,3-1 0 16,0 1 2-16,0 0-1 16,3-1 2-16,-3 4-2 15,6-1-1-15,0 0 1 16,-3 1-1-16,3 2 0 15,0-1 0-15,-3 1 2 16,0 0 1-16,3 0 5 16,-3 0 3-16,-3 0-4 15,0 0 1-15,0 0-1 16,-3 0 3-16,-3 0-5 0,0 0-3 16,-3 0-1-16,3 0-1 15,-6 0-16-15,3 0-4 16,3 0-21-1,-2-1-7-15,5 1-86 16</inkml:trace>
  <inkml:trace contextRef="#ctx0" brushRef="#br1" timeOffset="38.998">4389 14731 264 0,'0'-3'101'0,"0"3"-78"0,-6-3 9 0,6 3-3 16,0 0-9-16,0 0-1 16,0 0-7-16,-3 0 0 15,0 0-7-15,0 3-3 0,-6 2-1 16,6 3-4-16,0 3 0 15,-6 2-5-15,-3 3-2 16,6 0 0-16,-6 0 4 16,3 0 3-16,3-3 4 0,0-3 4 15,3 1 4-15,3-3-4 16,-3 0-1-16,3-3-2 16,3 1-2-16,0-1 1 15,3 0-1-15,-3-2 0 16,3 2 0-16,0-2 0 15,0-1 0-15,3-2 0 16,-6 3 0-16,9-3 0 16,0 3 2-16,-9 2-1 15,6-2-1-15,0-1-4 16,0 1-2-16,2-3-19 16,1 0-7-16,-6 0-21 15,3 0-8-15,3 0 32 16,-6 0 15-16</inkml:trace>
  <inkml:trace contextRef="#ctx0" brushRef="#br1" timeOffset="39.998">4421 14807 272 0,'-6'19'101'0,"-3"-11"-78"0,6 3 11 0,0-6-1 15,3 0-18-15,-5 3-6 0,2 3-5 16,3-1-4-16,-3 1 1 16,3-1-1-16,0 4 0 0,-6-1-3 15,3 5 2-15,3 1-8 16,0-3-2-16,0 0-93 15,0-3-43 1,3-5 75-16</inkml:trace>
  <inkml:trace contextRef="#ctx0" brushRef="#br1" timeOffset="40.998">5680 13207 216 0,'0'0'82'0,"0"-3"-64"0,-3 3 7 15,3 0-1-15,0 0-9 16,0 0 2-16,-3 0-4 16,3 3 2-16,-3 0-8 15,-3 2 5-15,3 3 3 0,0 2-1 16,3 1 0-16,0 0-4 15,0-1-1-15,0 1-5 16,0 2-1-16,3-3-1 0,0 1 1 16,3 2-2-16,-3-2-1 15,-3-1 1-15,3-2-1 16,0 0 2-16,3 0 1 16,-6 0 3-16,3 0 3 15,0-3 2-15,6 1 3 16,-6-1-7-16,0 0-2 15,3 1-5-15,-3-1-1 16,-3-2 1-16,3 2 0 16,-3 0 0-16,0 0 0 15,0 1 0-15,0-1 0 16,0-2-7-16,0-1-3 0,-3 1 19 16,3 2 8-16,-3-2-6 15,-3 0-3-15,0-1-5 16,0 1-3-16,0-1-4 15,3 1 0-15,-9-3-5 16,3 0 1-16,3 0-23 16,-5 0-7-16,2 0-35 15,3 0-14-15,0 0 46 16,3 0 21-16</inkml:trace>
  <inkml:trace contextRef="#ctx0" brushRef="#br1" timeOffset="41.998">5659 13342 184 0,'12'-8'71'0,"-9"0"-55"0,9-3-2 0,-6 6-4 16,3-3-9-16,-3 0-3 15,3 3 7-15,3 0 6 16,-6-1-5-16,3 1 23 0,3 2 10 15,-3 1-8-15,3-1-6 16,-1 0-14-16,1 3-7 16,0-2-47-16,0-1-19 15,3 1 31-15,-9-1 15 16</inkml:trace>
  <inkml:trace contextRef="#ctx0" brushRef="#br1" timeOffset="42.998">5808 14239 184 0,'0'0'68'0,"0"0"-52"0,0 2-3 0,0-2-3 15</inkml:trace>
  <inkml:trace contextRef="#ctx0" brushRef="#br1" timeOffset="43.998">5796 14247 311 0,'-6'5'25'15,"0"0"-13"-15,3 3 12 0,-8 3 3 16,2-1-3-16,3 1-2 16,-3-1-10-16,6 4-5 15,-6-1-4-15,6-2-3 16,0-1-2-16,-6 1 1 16,6-1 1-16,3-2 2 15,-3 0-1-15,-3 0-1 16,6 0 3-16,0 3 0 0,0-1-1 15,6-2 1-15,-3 3-2 16,-3-3 2-16,3 0-2 16,6 0 2-16,-6-1 0 15,6 1 3-15,-6-2-3 16,3 2 0-16,0-3 1 16,0 0 0-16,3 0-2 15,2 1 1-15,-5-1-2 16,3-2-1-16,3-1 1 15,-6-2-1-15,3 0 0 16,6-2 2-16,-15-1-1 16,6 0 2-16,3-2-2 15,-3 0-1-15,3-3-2 16,0 0 1-16,-6 0 1 16,9-3 0-16,-9 1-3 0,6-1 2 15,-7 1 1-15,-2-1 0 16,0 1 0-16,0 2 2 15,0 0-1-15,0 0 2 16,-2 2-2-16,-7 1 2 16,6 0 2-16,-6 2 2 15,6 1-1-15,-9 2-1 16,3 0-3-16,0 2-2 16,0 1-2-16,6-1-1 15,-12-2-5-15,6 3 0 0,-3 0-9 16,0 2-4-1,3 0-22-15,-2 3-8 16,-4 0 27-16,6 0 12 0</inkml:trace>
  <inkml:trace contextRef="#ctx0" brushRef="#br1" timeOffset="44.998">5740 15048 260 0,'-6'3'96'0,"3"-6"-75"0,3 3 17 0,0 0 3 15,0 0-13 1,0 0-4-16,0 0 2 15,0 0 0-15,-3 0-13 0,3 0-8 0,-9 3-3 16,6 0-2-16,3 4 2 16,-3 1-21-16,-3-2-9 15,3 2-2-15,0 0 3 16,3-3 2-16,-6 0 3 16,6-2-12-16,0-1-4 15,0 1-1-15,0-3-1 16,0 0 13-16,0-3 8 0,6-2 10 15,-6 0 5-15,3 0 9 16,6-3 5-16,-6 0 10 16,9 2 7-16,-9 1 1 15,0 2 1-15,6 1-8 16,-6-1 0-16,0 3-8 16,3 0-3-16,0 0-3 15,3 3-2-15,-3-1-3 16,2 1-2-16,4 0 1 15,-6-1 1-15,3 1-1 16,3 0 2-16,0-1 2 16,-9 4 2-16,-3-4 3 15,3 4 4-15,0-1-2 16,3 0 3-16,-6 0-2 16,0 1 0-16,0-1-3 0,0 3 1 15,0 0 0-15,-6 2 3 16,3 1-12-16,0 0-3 15,3-1-2-15,-3 3 1 16,-9 1 1-16,6-1 1 16,0 0 0-16,-3 0 2 15,3 1-3-15,-6-1 0 16,4 0 5-16,2-2 5 16,0-1-5-16,0 1-2 15,3-1-10-15,3 1-5 16,-6-6-33-16,6 1-15 15,0-4 34-15</inkml:trace>
  <inkml:trace contextRef="#ctx0" brushRef="#br1" timeOffset="45.998">7246 12829 232 0,'3'-8'88'0,"0"0"-69"0,6-6-3 16,-9 7-4-16,6-4-9 15,0-2 0-15,0 0-3 16,0-1-1-16,-3 1 1 15,-3 0 2-15,0 0 3 0,0 2 7 16,0 3 2-16,0 0-3 0,-9 0 1 16,3 0-9-16,-3 3-2 15,3 2-6-15,-6 3 1 16,0 0-7-16,0 3-1 16,0 2 2-16,0 3 1 15,3-3 8-15,-3 3 2 16,0 0 5-16,4-2 1 15,2-1 5-15,3 0 3 16,-3 1-6-16,3-4-3 0,3 1-1 16,0 2-1-1,0 0 0-15,3 1 2 0,-3-1-1 16,6 3 0-16,-3 0-3 16,-3 2-2-16,3 1 1 15,0 2 1-15,2 0 1 16,-5 1 3-16,3-1 1 15,0-2 1-15,0-1-2 16,3-2-1-16,-6 0-3 16,0 0 1-16,0 2-2 15,0-4-1-15,-6 4 1 16,0 1-1 0,3-6 2-16,-5 1-1 15,2-1 2-15,-6 0-2 16,6-2-1-16,0-1 3 0,-6-4 0 15,3-4 3-15,0 1 3 16,0 0 2-16,6 0 3 16,-6-1-9-16,6 1-3 15,3 0-2-15,0-3 0 16,0 0 2-16,0 0 1 16,3 0-10-16,3 3-5 15,-3-3 3-15,3 0 5 16,6 3 1-16,0-1 1 15,0 1 2-15,3 0 0 16,0 2 0-16,-1 0 0 16,1 1-14-16,0-1-5 15,3-2-85-15,-3-1-38 16,0 1 72-16</inkml:trace>
  <inkml:trace contextRef="#ctx0" brushRef="#br1" timeOffset="46.998">7398 13810 272 0,'0'0'101'15,"-3"-3"-78"-15,6 3 0 0,-3 0-4 0,0-2-9 16,0-3 0-16,3-3 7 16,0-3 4-16,3 0-11 15,-6 1 3-15,0-1 1 0,0 1 4 16,0-1 1-16,-6 1-21 16,3-1-8-16,0 0 2 15,-6 1 1-15,3-1 0 16,-6 3 2-16,3 0-2 15,3 3 0-15,3 2-1 16,-6 1 2-16,0 2-1 16,3 2 0-16,3 1 1 0,-6 0 4 15,6 2 1-15,-6 0 1 16,3 1 0-16,6 1 2 16,-6 1 1-16,3-2 1 15,1 2 0-15,2-3 0 16,0 0 0-16,0 1 2 15,2-1-1-15,1-3 2 16,3 1-6-16,-3 2-1 16,3 1 2-16,0-1 1 15,0 0-4-15,3-2 1 16,3 0 2-16,-6-1 1 16,3 1-1-16,-3-1 1 0,0 1 0 15,-3 0 1 1,0 2-2-16,0-2 1 0,3 2-2 15,-6 0-1-15,0 1 3 16,0 2 0-16,0-1 3 16,0 4 1-16,0 0-3 15,0-1-1-15,0 3-1 16,-6 3 1-16,0 0-22 16,3 3-7-16,-6-1-36 15,6 1-15-15,-6-1 38 16,6-2 21-16</inkml:trace>
  <inkml:trace contextRef="#ctx0" brushRef="#br1" timeOffset="47.998">7490 14876 284 0,'0'3'107'0,"-6"-6"-83"0,6 3 13 16,0 0-1-16,0 0-6 16,-3 0 2-16,0 0-7 15,3 0-3-15,-6 3-12 0,3 0-2 0,0-1 2 16,0 4-6-16,-3 1-2 16,3 1-4-16,0 3 1 15,3 0-1-15,-6-1 0 16,3 3-5-16,3-2-3 15,-3 2-14-15,3-2-5 16,-3-1-36-16,3 1-15 16,0 0-40-1</inkml:trace>
  <inkml:trace contextRef="#ctx0" brushRef="#br1" timeOffset="48.998">7615 14866 268 0,'-6'8'101'0,"3"-6"-78"0,3 1 2 0,0-3-5 16,-3 3-16-16,3-1-1 16,0 1-5-16,0 2-2 15,0 0 3-15,-3 1 2 0,3-1 2 16,0 3 3-16,0 3 3 15,0-1-2-15,0 1 1 16,3-1-7-16,0 1-1 16,0-3 0-16,3 0 2 15,-3-3-3-15,6 0-2 16,-6-2 4-16,0-3 1 16,6 0 2-16,-3-3 0 0,3-2 0 15,2 0 0 1,-5-1-2-16,3-1 1 0,3-4-2 15,-6 3 2 1,3-3-4-16,-6 3 0 0,6 1 1 16,-6-1 2-16,-3 0-1 15,0 0 2-15,0 0 7 16,0 0 3-16,-3 0 5 16,-6 0 1-16,6 0-10 15,-9 3-5-15,3-3-6 16,3 3 1-16,-9-1 1 15,4 4 0-15,-1-1-5 16,0 3 1-16,0 0-5 16,6 0-1-16,-3 0-13 15,3 0-3-15,0 0-72 16,3 0-33-16,3 0 68 0,0-5 31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90B879-A2C2-47F9-BF52-676F1E82B3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127CC2-03EA-4154-B69E-9184AC67B4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4D81D9B-422B-4402-A794-87678D3F5E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3878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567915-8B38-4589-AE7C-08595D71C8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382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B1D2C34-4D17-4C7E-8CF5-4D99AEA5F2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7EB7CC0-BF77-4370-9778-320415377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861FF1-60D2-4158-9838-2114F26B13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BC85B2D-A048-41E4-A074-2B95CC0A9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EA565C-3C46-4E13-B145-4275AB252E31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809800C-18CC-47CC-8645-C8E9D55E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D921732-4A05-4602-B23F-5E9C7564E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728F8A3-B38F-4C4A-A00B-3327082C5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CF3C31-9019-499E-8DCC-AF77F339CDE4}" type="slidenum">
              <a:rPr lang="zh-TW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F86454E-34E9-496F-ADD2-F2550F62E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6723E46-FE74-41D5-BBC3-591C2C263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2101BDB-A2A5-4894-8FDA-A67DD11A3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634340-89DD-42F3-81AA-76687EF99ADE}" type="slidenum">
              <a:rPr lang="zh-TW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1229832-9CAC-49A9-ACAC-7279AAD71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7A52CC8-D866-436E-9D4E-B0F34F9C3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4E84CE0-C23B-4A6E-AAC6-895E3149A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0EBCAC-C7DA-462B-A303-161482ECE1E6}" type="slidenum">
              <a:rPr lang="zh-TW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44BE2C2-6F66-4ED4-B335-9F199BEE5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94B9C02-763B-4EBA-8F6C-6A88B0082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38FB4B1-F07A-440B-8858-D932376D6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1FE77E-ACBF-4548-A30B-867D3685418D}" type="slidenum">
              <a:rPr lang="zh-TW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336BDCD-9186-4133-8BA5-3A0AD6D39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73A16F0-D1A0-4FDA-BD33-C5CD7CFCC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64AB638-36FB-4218-9801-D671506D0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53E64E-4260-434F-956B-DF67AC4CDD60}" type="slidenum">
              <a:rPr lang="zh-TW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38E9F4D-2355-4C5A-ACD0-CEB403E50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C4EB869-E82B-4CE5-9045-F3255806F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441AD0A-7062-4E22-AA6C-B888098AF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EA2EC1-A58E-4BC2-AFC4-676B6355B698}" type="slidenum">
              <a:rPr lang="zh-TW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829B9AA-CF97-4DB5-A461-751D38AF0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BAB961B-5F07-46B9-A450-A199B66F3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C091A43-F820-4113-8CF0-D1ED068D2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F728E2-C5BA-455C-AF3F-D35686416CB9}" type="slidenum">
              <a:rPr lang="zh-TW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5EE312C-1EE7-459D-8435-048F78D0E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1252B0A-BF82-4238-9072-8C0E1146F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BCEFD9A-051E-4D1F-9E2B-E5CB9C337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51457B-D4CE-45DD-8827-52B13B2C4AA1}" type="slidenum">
              <a:rPr lang="zh-TW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9578E27-0ECD-41D2-A3D5-4AB196051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0E7AF68-E4A6-4B35-A2C2-451576E68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DDF129B-CF81-408F-8AEB-24ED1FBFF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C7BDF4-3CB5-4756-9B93-A96E32D80772}" type="slidenum">
              <a:rPr lang="zh-TW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01CCAA9-1B6B-4A3B-B4ED-257D5CDFD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C231A37-58B8-4B13-82AD-E8C4B2D41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EDB4D45-F1AC-42BA-99DB-C268A64F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F2706B-C61D-4454-B64E-02E82ECDB8DB}" type="slidenum">
              <a:rPr lang="zh-TW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CC39F03-FFAC-49C3-935F-33797DC31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51E34C2-5E4C-4A76-86E5-21DED0525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9B1BB47-7DC0-4F0D-BFEB-8677FB1F2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9E101A-8C66-46FE-8776-F020DBC9CCB5}" type="slidenum">
              <a:rPr lang="zh-TW" altLang="en-US" sz="1300" smtClean="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1D7A42-729F-428C-BB9A-B5A27DD39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88D705D-A937-43DE-9CCA-AA7CD1F54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BBD46CD-F3B6-4869-8393-83F9112D3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9E7D55-DC30-4CB2-BE7F-AA6303DA37CF}" type="slidenum">
              <a:rPr lang="zh-TW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CFC2D0A8-C4D7-4A20-BDFE-0C77FC9B9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C5FFAB3-5760-48A5-BEF2-3BADE316F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6A2860E-EF14-4B6A-914E-9E5F979D5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EF4B39-A972-44AF-89FC-353B7A3F21C3}" type="slidenum">
              <a:rPr lang="zh-TW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EB083FA-DAEF-4D0D-8B41-59CDAEF68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C6D8DA96-8E63-443F-9F6D-22B441F5E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4EE40E0-52BA-4A2F-9514-877BDD33E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36613E-7C70-4083-BC4D-523CC0D95D35}" type="slidenum">
              <a:rPr lang="zh-TW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74E50DD-EA22-4CD2-AF8D-4749CA30F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14E67BB-E35D-4771-9A46-5F303DD65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B926051-E220-49D0-979B-B53274860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69E9ED-5CBC-4BCC-B212-0492FAD6CEE9}" type="slidenum">
              <a:rPr lang="zh-TW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38AF6C1-8ACE-4A5A-864C-C78C60E82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BD877A6-92AA-4F1D-B021-45DA9E2A6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F6D7885-F68B-4A4B-9CB0-BC7FEF807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43DA66-D7BE-4F90-9217-77F272B8B3BB}" type="slidenum">
              <a:rPr lang="zh-TW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F2220221-8B71-483C-8FD4-6FD035BF4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44B4FD9-19D6-408A-B750-DD2C95A9E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20B817AB-DC83-4C04-BB98-9B9F25D6F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5E4F84-7A5C-4E7E-BF15-C361CD00C07D}" type="slidenum">
              <a:rPr lang="zh-TW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9B68524-0BE6-490E-8A0D-345C33B2A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4CCA848-EEC8-48F3-A657-E5B6A4690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D098F82-3219-4077-A2D6-39B21B9CD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20468B-FC84-45FD-81A0-9C243EE5650F}" type="slidenum">
              <a:rPr lang="zh-TW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6DCBC44-2ACF-4C97-BD0B-FF1047D1C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A48F012-2DE6-42A4-BA60-6BD2C133A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D8D70385-E398-4363-9ED7-63B726BA4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AD2CD6-4E31-4018-B689-E00F7822DFA3}" type="slidenum">
              <a:rPr lang="zh-TW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958D6FBB-FFEC-411F-B522-CE1CEF2AA4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10A3AAF-BAC8-4EFF-B187-B6542EA40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影像版面配置區 1">
            <a:extLst>
              <a:ext uri="{FF2B5EF4-FFF2-40B4-BE49-F238E27FC236}">
                <a16:creationId xmlns:a16="http://schemas.microsoft.com/office/drawing/2014/main" id="{7E95B876-2D28-4F3D-A1F9-65CB88B9C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備忘稿版面配置區 2">
            <a:extLst>
              <a:ext uri="{FF2B5EF4-FFF2-40B4-BE49-F238E27FC236}">
                <a16:creationId xmlns:a16="http://schemas.microsoft.com/office/drawing/2014/main" id="{24D20DC4-4E50-4598-9428-31E337252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111620" name="投影片編號版面配置區 3">
            <a:extLst>
              <a:ext uri="{FF2B5EF4-FFF2-40B4-BE49-F238E27FC236}">
                <a16:creationId xmlns:a16="http://schemas.microsoft.com/office/drawing/2014/main" id="{E5C3D300-591E-49C8-BDCB-3DFA8044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EFA226-ACCB-46F0-9DEB-0991824F65DB}" type="slidenum">
              <a:rPr lang="zh-TW" altLang="en-US" sz="130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投影片影像版面配置區 1">
            <a:extLst>
              <a:ext uri="{FF2B5EF4-FFF2-40B4-BE49-F238E27FC236}">
                <a16:creationId xmlns:a16="http://schemas.microsoft.com/office/drawing/2014/main" id="{649F7953-ED78-4938-9E3A-92A4C908C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備忘稿版面配置區 2">
            <a:extLst>
              <a:ext uri="{FF2B5EF4-FFF2-40B4-BE49-F238E27FC236}">
                <a16:creationId xmlns:a16="http://schemas.microsoft.com/office/drawing/2014/main" id="{A4F90E4B-F68C-4785-AA2C-E9A3E374B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113668" name="投影片編號版面配置區 3">
            <a:extLst>
              <a:ext uri="{FF2B5EF4-FFF2-40B4-BE49-F238E27FC236}">
                <a16:creationId xmlns:a16="http://schemas.microsoft.com/office/drawing/2014/main" id="{2610495F-3D77-457F-9CF9-1BCE3CDB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BBA6E7-0512-4533-A423-70ED1071B3EC}" type="slidenum">
              <a:rPr lang="zh-TW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019E0CE-03D0-4F08-975C-FA1E9A951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5482BA-B4ED-471F-9F8D-AAAC13F9B497}" type="slidenum">
              <a:rPr lang="zh-TW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D890559-97B6-4E3E-9416-469F90B23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60C9CFF-6790-4723-BC97-2CD2653C0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609C051-2467-46EA-BB75-A08CA52B3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B93EF-48EB-4950-948D-75B7CC3E4CE2}" type="slidenum">
              <a:rPr lang="zh-TW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96F845F7-331F-45F6-A433-48F4D925F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DB125391-C8A6-4570-A6C0-6721C1310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065C265C-9724-43DE-8B8A-0C8D013CF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7BA563-A26F-4E3B-861A-AA8E01AAA1D8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761F47C-9F11-4294-AA52-35348D033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9C8BE76-8163-410E-B926-F20EE3970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3D93216-42F6-47B0-952C-EC20FA492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951D9A-438C-4AA5-98AC-E814CAFBE8D4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ADB30448-2637-4F74-8829-2A442A6F2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F545752C-C409-443D-ABEE-590A715A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E4D7161-CAFB-4C2F-8C60-556B5B574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50C667-FCC4-453A-A875-2B69A1C7EFB7}" type="slidenum">
              <a:rPr lang="zh-TW" altLang="en-US" sz="1300" smtClean="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41B4A8A-33F8-40DC-995F-5D3CEE75C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564C9B0-869D-4212-9AC8-3A93E4230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B43A075-9EC3-4739-A0A5-33107FE46A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BE9C8F-B298-4FA8-BC81-39ACFD6A78B0}" type="slidenum">
              <a:rPr lang="zh-TW" altLang="en-US" sz="1300" smtClean="0"/>
              <a:pPr>
                <a:spcBef>
                  <a:spcPct val="0"/>
                </a:spcBef>
              </a:pPr>
              <a:t>34</a:t>
            </a:fld>
            <a:endParaRPr lang="en-US" altLang="zh-TW" sz="13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FBB5695D-4EE0-4845-8B0D-37B061B9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6C69968D-204C-4F80-B585-03AB5FC47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1712FEF-C235-4191-8C84-E57E556ED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EE426C-4947-4B59-B853-931BF851235C}" type="slidenum">
              <a:rPr lang="zh-TW" altLang="en-US" sz="1300" smtClean="0"/>
              <a:pPr>
                <a:spcBef>
                  <a:spcPct val="0"/>
                </a:spcBef>
              </a:pPr>
              <a:t>38</a:t>
            </a:fld>
            <a:endParaRPr lang="en-US" altLang="zh-TW" sz="13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2291C1F-FA8B-474A-9D85-B81CA59CC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F05B6111-1F07-4F28-B53C-7C67F5EC3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8272BE9C-96AE-47AA-9DE4-2725B87A0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1444E7-0550-4629-91A7-B9A59C0621E0}" type="slidenum">
              <a:rPr lang="zh-TW" altLang="en-US" sz="1300" smtClean="0"/>
              <a:pPr>
                <a:spcBef>
                  <a:spcPct val="0"/>
                </a:spcBef>
              </a:pPr>
              <a:t>39</a:t>
            </a:fld>
            <a:endParaRPr lang="en-US" altLang="zh-TW" sz="13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A50D15E5-6157-44C1-80B6-D0C9AD1B8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46A38DAC-BCA5-4AE9-8E0B-205D933BE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13B7422D-EFF8-428C-86C8-FB038AB42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D0BD2A-8E31-402B-A215-236E1421BB0A}" type="slidenum">
              <a:rPr lang="zh-TW" altLang="en-US" sz="1300" smtClean="0"/>
              <a:pPr>
                <a:spcBef>
                  <a:spcPct val="0"/>
                </a:spcBef>
              </a:pPr>
              <a:t>40</a:t>
            </a:fld>
            <a:endParaRPr lang="en-US" altLang="zh-TW" sz="13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83E04517-81E4-45F4-97EE-6793B671A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602562A1-56D8-4C95-876C-47480662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51E863C3-17FC-4DE4-8E67-E42E8A7CC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4FF39-BE2F-4E4C-8141-0C251D427A4A}" type="slidenum">
              <a:rPr lang="zh-TW" altLang="en-US" sz="1300" smtClean="0"/>
              <a:pPr>
                <a:spcBef>
                  <a:spcPct val="0"/>
                </a:spcBef>
              </a:pPr>
              <a:t>41</a:t>
            </a:fld>
            <a:endParaRPr lang="en-US" altLang="zh-TW" sz="13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E1C38249-7411-4758-9555-500B196C0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869D13F-C9EE-4174-8DCD-F85219757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EC411015-77BA-46D9-A196-E49B6E1D8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9448BC-8FB5-430E-B412-094DDA83B073}" type="slidenum">
              <a:rPr lang="zh-TW" altLang="en-US" sz="1300" smtClean="0"/>
              <a:pPr>
                <a:spcBef>
                  <a:spcPct val="0"/>
                </a:spcBef>
              </a:pPr>
              <a:t>42</a:t>
            </a:fld>
            <a:endParaRPr lang="en-US" altLang="zh-TW" sz="13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05E1476-9889-44C7-975F-5B65A22E3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CDEBE1C-AC10-405B-9F8D-E2A87BDCA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EB577EB-8C3E-48CE-B683-4AAEFAB4A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898D2F-1142-4E2F-9FC1-D0F3C3153295}" type="slidenum">
              <a:rPr lang="zh-TW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C35A7D9-901B-4EC2-BC13-F449E2E2A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EC8FC54-2A08-4BAD-8EFD-23C012D46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B42AACE-FE95-4B86-8E76-5D6C299FF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F11909-5499-4D54-9D24-87347DBB674E}" type="slidenum">
              <a:rPr lang="zh-TW" altLang="en-US" sz="1300" smtClean="0"/>
              <a:pPr>
                <a:spcBef>
                  <a:spcPct val="0"/>
                </a:spcBef>
              </a:pPr>
              <a:t>43</a:t>
            </a:fld>
            <a:endParaRPr lang="en-US" altLang="zh-TW" sz="13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9C55EBB2-3579-41BC-836C-1EAEB186A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9C9AF08-788F-42F1-991C-EE93539AD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67DDA57-4C75-4D63-A3F0-DEE9E7341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E3D5E1-2DAB-4EEE-B1A1-660FE432B6C1}" type="slidenum">
              <a:rPr lang="zh-TW" altLang="en-US" sz="1300" smtClean="0"/>
              <a:pPr>
                <a:spcBef>
                  <a:spcPct val="0"/>
                </a:spcBef>
              </a:pPr>
              <a:t>44</a:t>
            </a:fld>
            <a:endParaRPr lang="en-US" altLang="zh-TW" sz="13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9F515429-8586-4205-93B1-9834BB5BB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D0969B0-43A0-4471-9B72-7E90FCCD6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E22FBF4E-EC65-47E1-A821-4EA32EFAF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B81910-8E19-4804-A5B4-92EF9737109D}" type="slidenum">
              <a:rPr lang="zh-TW" altLang="en-US" sz="1300" smtClean="0"/>
              <a:pPr>
                <a:spcBef>
                  <a:spcPct val="0"/>
                </a:spcBef>
              </a:pPr>
              <a:t>45</a:t>
            </a:fld>
            <a:endParaRPr lang="en-US" altLang="zh-TW" sz="13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C607B30E-9E20-48EA-A1FE-F63ECDA4F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2AF23EAF-FBD7-417B-8AAD-D5929731E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C0581F8B-B9CF-4021-82F4-2BF6929AC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C18A42-4A2D-4EC3-93F1-F052CC4070D3}" type="slidenum">
              <a:rPr lang="zh-TW" altLang="en-US" sz="1300" smtClean="0"/>
              <a:pPr>
                <a:spcBef>
                  <a:spcPct val="0"/>
                </a:spcBef>
              </a:pPr>
              <a:t>46</a:t>
            </a:fld>
            <a:endParaRPr lang="en-US" altLang="zh-TW" sz="13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5F061BA9-18A7-4464-8430-18C875588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1D4D528D-A125-4C3E-9F0E-272C0ACD2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EE936408-84EB-49F1-A9FC-33C4783C2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918021-430D-4276-B46A-0938359BCB6E}" type="slidenum">
              <a:rPr lang="zh-TW" altLang="en-US" sz="1300" smtClean="0"/>
              <a:pPr>
                <a:spcBef>
                  <a:spcPct val="0"/>
                </a:spcBef>
              </a:pPr>
              <a:t>47</a:t>
            </a:fld>
            <a:endParaRPr lang="en-US" altLang="zh-TW" sz="13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6C12B84-E9BA-4468-9BCA-909D597CE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6792903F-8DC7-48F6-B010-8F52A3D71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7DF0C40A-1F3E-4468-9372-216D1BCA9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6F757C-9208-44AD-B5C6-199C273C0CFC}" type="slidenum">
              <a:rPr lang="zh-TW" altLang="en-US" sz="1300" smtClean="0"/>
              <a:pPr>
                <a:spcBef>
                  <a:spcPct val="0"/>
                </a:spcBef>
              </a:pPr>
              <a:t>48</a:t>
            </a:fld>
            <a:endParaRPr lang="en-US" altLang="zh-TW" sz="13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BE891A5E-E6FB-4146-8D4D-0D0644E98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0D841C9D-8681-49D8-B816-9162B0D50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CA33634F-4FFB-42D7-B9DB-06CF97624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361920-CB66-42F1-972A-E8B0CA023EB7}" type="slidenum">
              <a:rPr lang="zh-TW" altLang="en-US" sz="1300" smtClean="0"/>
              <a:pPr>
                <a:spcBef>
                  <a:spcPct val="0"/>
                </a:spcBef>
              </a:pPr>
              <a:t>49</a:t>
            </a:fld>
            <a:endParaRPr lang="en-US" altLang="zh-TW" sz="13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5FCE4EF0-EBFD-4651-A13D-833E7B329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7638BD20-10A9-46B7-9A6F-8F06C3DD3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BDE50CF1-2D46-4BDA-91CC-BA488551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8B2274-F74A-4587-A93B-DBC4306E635F}" type="slidenum">
              <a:rPr lang="zh-TW" altLang="en-US" sz="1300" smtClean="0"/>
              <a:pPr>
                <a:spcBef>
                  <a:spcPct val="0"/>
                </a:spcBef>
              </a:pPr>
              <a:t>50</a:t>
            </a:fld>
            <a:endParaRPr lang="en-US" altLang="zh-TW" sz="13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DC9694AB-6F60-40D5-8BB1-94702B43F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0E5883A4-91CD-43EB-9B92-4B5DFA232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D4AF9C4A-C226-4E04-9E65-71DF9362F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5D3BC9-2C18-4A78-B407-A870C3434151}" type="slidenum">
              <a:rPr lang="zh-TW" altLang="en-US" sz="1300" smtClean="0"/>
              <a:pPr>
                <a:spcBef>
                  <a:spcPct val="0"/>
                </a:spcBef>
              </a:pPr>
              <a:t>51</a:t>
            </a:fld>
            <a:endParaRPr lang="en-US" altLang="zh-TW" sz="1300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F7B0A2B0-8FD4-4279-88B7-7FC1E15EE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5B04ABED-3DB7-4EAF-A97D-DD4804491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A1D69DED-8001-44F3-A542-50A1279D6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6D7156-6AD1-4CD5-AC1E-434AC0F035A1}" type="slidenum">
              <a:rPr lang="zh-TW" altLang="en-US" sz="1300" smtClean="0"/>
              <a:pPr>
                <a:spcBef>
                  <a:spcPct val="0"/>
                </a:spcBef>
              </a:pPr>
              <a:t>52</a:t>
            </a:fld>
            <a:endParaRPr lang="en-US" altLang="zh-TW" sz="13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26927169-6280-4D31-9C87-71C5833B9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302928BD-58FF-456F-8334-9EF5DFBED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CD33F08-C663-4594-A604-F74C9EE7D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8CD015-6653-47A9-9B3E-C0D21ECD70C8}" type="slidenum">
              <a:rPr lang="zh-TW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81FED0D-3722-4CAE-9D56-007D0CD55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ADE79FE-8111-4AAF-9982-C73881D12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C9303E42-264D-4371-AE38-FD8FA2E41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DDFE4A-9C38-4324-B34E-4F79ACCE63EF}" type="slidenum">
              <a:rPr lang="zh-TW" altLang="en-US" sz="1300" smtClean="0"/>
              <a:pPr>
                <a:spcBef>
                  <a:spcPct val="0"/>
                </a:spcBef>
              </a:pPr>
              <a:t>53</a:t>
            </a:fld>
            <a:endParaRPr lang="en-US" altLang="zh-TW" sz="13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509E3AEC-19AE-471A-A9F6-7051DA157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146DB8EB-7468-4DF6-8F00-9B0D440AD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E99A2346-989F-40BD-AC5F-C0AB1F229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39E7AE-E889-4C0C-98D4-441A73935276}" type="slidenum">
              <a:rPr lang="zh-TW" altLang="en-US" sz="1300" smtClean="0"/>
              <a:pPr>
                <a:spcBef>
                  <a:spcPct val="0"/>
                </a:spcBef>
              </a:pPr>
              <a:t>54</a:t>
            </a:fld>
            <a:endParaRPr lang="en-US" altLang="zh-TW" sz="1300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D9B8EB5C-CC9D-426F-8A2D-04FD466B5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44BF76A8-9B84-43BE-85B5-C019F969E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FF0E81B-F8B5-4110-B86E-18D336388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E5AB67-256A-429F-B3E6-4A4F9F4BBB7D}" type="slidenum">
              <a:rPr lang="zh-TW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B8FF584-B483-435A-9DD0-48BA2B878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04FAF9A-88E6-4E84-8F9B-92C73AC5A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532281C-0A0F-4F2F-B8FE-0F634346CC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245835-EEB0-4C40-BEDE-262B6E890D73}" type="slidenum">
              <a:rPr lang="zh-TW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18C6B98-062D-4083-BAE9-06E1D582F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ADCA7A1-EDBE-4B87-BCBC-A348658FA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E040BF6-832B-4D03-9F97-B0B1EDF4F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87F757-D1E7-4FAF-90BF-B19E53F9969A}" type="slidenum">
              <a:rPr lang="zh-TW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810D073-FB5E-45CB-B715-7C7BB26E1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687A782-DA89-4395-B05F-0ABD20758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966C549-58F4-49CD-B0BC-55088D106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6321A7-2081-4B4C-A779-CAA328453331}" type="slidenum">
              <a:rPr lang="zh-TW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030EEC3-CE1A-434C-9D6D-0B069006C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695325"/>
            <a:ext cx="4959350" cy="3433763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2593786-22F6-43C8-9E4B-B5CC1252E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494683-7EA1-45B4-A82B-5F5E4545FC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28F56-23B2-44F2-A3DE-1CE87FF6495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5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45DD79-96FE-46B7-95E4-BEAA744104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254-9769-43F1-A028-F50B4F0F8D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9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5675" y="0"/>
            <a:ext cx="2270125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657975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F030D5-B867-4790-87A7-B2B850C58B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C628B-E7D1-44A0-942C-51860A9AD2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047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B8CBAC-4024-4601-9269-89FB3172B3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BADC-392D-43A8-AC1E-8D7F45A651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15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11750" y="9906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11750" y="37719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C289ED-A33A-48D1-9EBA-598BE1707E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4E95C-BD25-4689-B299-74840A07F9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78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11750" y="9906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11750" y="37719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B1ADD0-6468-4DAC-9649-4417757383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0B0F0-2C39-4FE1-B5FC-7A035E1804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8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91" y="-1"/>
            <a:ext cx="8841509" cy="78970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991" y="990600"/>
            <a:ext cx="9559636" cy="5295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1C8AC9-5273-41AD-90F0-39F05481C4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7EFC-D34C-44AA-B130-8E5281BC63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68E578-D322-4D80-BC3B-AF769CD81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48F9-A56C-4604-A576-A2028BFFE6D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2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C7DB16-68C2-4A86-880B-D077870AED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DC0A-EA26-4612-BBE8-6EFA850488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76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E0B62-7BC8-44B8-B970-969577841A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CBC0-2E3D-4385-83A3-A7AD87D985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71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C640192-45F4-4389-81CF-D46F732AF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D3792-45E4-4E5C-AB97-92DD4CFD62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40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6DCA1CA-AF39-4B59-9A18-3C72F67EDF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9E927-C990-42D0-AB42-CFFE00EFD6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8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768C29-F24A-4A21-8EE2-5876C3883E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A016D-12C5-45F6-8EB0-A49B1F5F50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37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3245A2-7105-49C4-956E-0C9CDF7C42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9D782-9163-4060-9536-DDF2FAF07B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6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FA81B9F-F15D-46F3-A296-DA1B138D2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7036" y="-1"/>
            <a:ext cx="8893464" cy="83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906DE5-D80E-4A3F-BC36-5192EC9A9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7036" y="914400"/>
            <a:ext cx="950768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9440E7-1358-43D3-B835-3ADEBA896C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20AE96F-F944-4205-9D12-00B71FE60B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E0DB012-84BB-4640-BF30-1874D899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4</a:t>
            </a:r>
            <a:endParaRPr lang="en-US" altLang="zh-TW" sz="1600">
              <a:solidFill>
                <a:schemeClr val="accent2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FFDCD20-7858-4FDA-A31F-CE49C8580329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D689B285-1AAB-4E5E-A41B-9EC93DFB43E4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FEE67DFE-6292-4042-9994-6E2EC2DEEA80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4384F1D6-51F2-4B22-826D-87DCD445C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88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Breadth_First_Search.pp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7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85.png"/><Relationship Id="rId4" Type="http://schemas.openxmlformats.org/officeDocument/2006/relationships/image" Target="../media/image88.png"/><Relationship Id="rId9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2.emf"/><Relationship Id="rId7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Dijkstras_Algorithm.p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Dial's_Algorithm.pp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Radix_Heap_Algorithm.pp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7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>
            <a:extLst>
              <a:ext uri="{FF2B5EF4-FFF2-40B4-BE49-F238E27FC236}">
                <a16:creationId xmlns:a16="http://schemas.microsoft.com/office/drawing/2014/main" id="{A7F13092-88DB-450C-A1D0-D8556162B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D33F7C4-07E8-425E-A199-F59EB9824801}" type="slidenum">
              <a:rPr lang="zh-TW" altLang="en-US" sz="140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50076B4-72AD-4E20-933E-DC70269A9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8163" y="0"/>
            <a:ext cx="854233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Shortest Paths (SP) and Distance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830F6C0-CD8A-4C73-9519-76F92FEF4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933450"/>
            <a:ext cx="9444038" cy="5410200"/>
          </a:xfrm>
        </p:spPr>
        <p:txBody>
          <a:bodyPr/>
          <a:lstStyle/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Shortest path</a:t>
            </a:r>
            <a:r>
              <a:rPr lang="en-US" altLang="zh-TW" sz="2000">
                <a:ea typeface="新細明體" panose="02020500000000000000" pitchFamily="18" charset="-120"/>
              </a:rPr>
              <a:t>: a path of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minimal length</a:t>
            </a:r>
            <a:r>
              <a:rPr lang="en-US" altLang="zh-TW" sz="2000">
                <a:ea typeface="新細明體" panose="02020500000000000000" pitchFamily="18" charset="-120"/>
              </a:rPr>
              <a:t> between vertices s and t</a:t>
            </a:r>
          </a:p>
          <a:p>
            <a:endParaRPr lang="en-US" altLang="zh-TW" sz="700"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Distance</a:t>
            </a:r>
            <a:r>
              <a:rPr lang="en-US" altLang="zh-TW" sz="2000">
                <a:ea typeface="新細明體" panose="02020500000000000000" pitchFamily="18" charset="-120"/>
              </a:rPr>
              <a:t> from s to t: smallest possible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# of edges</a:t>
            </a:r>
            <a:r>
              <a:rPr lang="en-US" altLang="zh-TW" sz="2000">
                <a:ea typeface="新細明體" panose="02020500000000000000" pitchFamily="18" charset="-120"/>
              </a:rPr>
              <a:t> in a path from s to t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!Note! This definition only applies for 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unweighted</a:t>
            </a:r>
            <a:r>
              <a:rPr lang="en-US" altLang="zh-TW" sz="1600">
                <a:ea typeface="新細明體" panose="02020500000000000000" pitchFamily="18" charset="-120"/>
              </a:rPr>
              <a:t> (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unit</a:t>
            </a:r>
            <a:r>
              <a:rPr lang="en-US" altLang="zh-TW" sz="1600">
                <a:ea typeface="新細明體" panose="02020500000000000000" pitchFamily="18" charset="-120"/>
              </a:rPr>
              <a:t>) graph</a:t>
            </a: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Weighted graph</a:t>
            </a:r>
            <a:r>
              <a:rPr lang="en-US" altLang="zh-TW" sz="2000">
                <a:ea typeface="新細明體" panose="02020500000000000000" pitchFamily="18" charset="-120"/>
              </a:rPr>
              <a:t>: a graph where each edge (i,j) has a “weight” </a:t>
            </a:r>
            <a:r>
              <a:rPr lang="en-US" altLang="zh-TW" sz="2000" i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 as its length</a:t>
            </a: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Weight of a path</a:t>
            </a:r>
            <a:r>
              <a:rPr lang="en-US" altLang="zh-TW" sz="2000">
                <a:ea typeface="新細明體" panose="02020500000000000000" pitchFamily="18" charset="-120"/>
              </a:rPr>
              <a:t>: sum of weights of the edges          in the path p</a:t>
            </a:r>
            <a:br>
              <a:rPr lang="en-US" altLang="zh-TW" sz="2000">
                <a:ea typeface="新細明體" panose="02020500000000000000" pitchFamily="18" charset="-120"/>
              </a:rPr>
            </a:br>
            <a:endParaRPr lang="en-US" altLang="zh-TW" sz="1200">
              <a:ea typeface="新細明體" panose="02020500000000000000" pitchFamily="18" charset="-120"/>
            </a:endParaRPr>
          </a:p>
          <a:p>
            <a:pPr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To trace a path, we can use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predecessor</a:t>
            </a:r>
            <a:r>
              <a:rPr lang="en-US" altLang="zh-TW" sz="2000">
                <a:ea typeface="新細明體" panose="02020500000000000000" pitchFamily="18" charset="-120"/>
              </a:rPr>
              <a:t> (pred) or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successor </a:t>
            </a:r>
            <a:r>
              <a:rPr lang="en-US" altLang="zh-TW" sz="2000">
                <a:ea typeface="新細明體" panose="02020500000000000000" pitchFamily="18" charset="-120"/>
              </a:rPr>
              <a:t>(succ)</a:t>
            </a:r>
          </a:p>
          <a:p>
            <a:endParaRPr lang="en-US" altLang="zh-TW" sz="8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If a path passes vertex i then consecutively to vertex j, i.e.,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 j</a:t>
            </a:r>
            <a:b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we say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pred(j) = i    </a:t>
            </a:r>
            <a:r>
              <a:rPr lang="en-US" altLang="zh-TW" sz="2000">
                <a:ea typeface="新細明體" panose="02020500000000000000" pitchFamily="18" charset="-120"/>
              </a:rPr>
              <a:t>,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succ(i) = j</a:t>
            </a: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ea typeface="新細明體" panose="02020500000000000000" pitchFamily="18" charset="-120"/>
              </a:rPr>
              <a:t>If we record the pred(i) (or succ(i)) for each vertex i in any path-related algorithm, we then will be able to trace the entire path</a:t>
            </a:r>
          </a:p>
          <a:p>
            <a:endParaRPr lang="en-US" altLang="zh-TW" sz="800">
              <a:ea typeface="新細明體" panose="02020500000000000000" pitchFamily="18" charset="-120"/>
            </a:endParaRPr>
          </a:p>
          <a:p>
            <a:pPr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For the first vertex in the path, say, s, we define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pred(s)=NULL </a:t>
            </a:r>
            <a:r>
              <a:rPr lang="en-US" altLang="zh-TW" sz="2000">
                <a:ea typeface="新細明體" panose="02020500000000000000" pitchFamily="18" charset="-120"/>
              </a:rPr>
              <a:t>(or “-”)</a:t>
            </a:r>
          </a:p>
          <a:p>
            <a:pPr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For the last vertex in the path, say, t,  we define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succ(t) =NULL </a:t>
            </a:r>
            <a:r>
              <a:rPr lang="en-US" altLang="zh-TW" sz="2000">
                <a:ea typeface="新細明體" panose="02020500000000000000" pitchFamily="18" charset="-120"/>
              </a:rPr>
              <a:t>(or “-”)</a:t>
            </a:r>
          </a:p>
          <a:p>
            <a:endParaRPr lang="en-US" altLang="zh-TW" sz="900">
              <a:ea typeface="新細明體" panose="02020500000000000000" pitchFamily="18" charset="-120"/>
            </a:endParaRPr>
          </a:p>
          <a:p>
            <a:r>
              <a:rPr lang="en-US" altLang="zh-TW" sz="1800">
                <a:ea typeface="新細明體" panose="02020500000000000000" pitchFamily="18" charset="-120"/>
              </a:rPr>
              <a:t>e.g., pred(1)=3, pred(2)=4, pred(3)=2, pred(4)=NULL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e.g., succ(4)=2, succ(2)=3, succ(3)=1, succ(1)=NULL</a:t>
            </a:r>
          </a:p>
        </p:txBody>
      </p:sp>
      <p:grpSp>
        <p:nvGrpSpPr>
          <p:cNvPr id="55301" name="Group 17">
            <a:extLst>
              <a:ext uri="{FF2B5EF4-FFF2-40B4-BE49-F238E27FC236}">
                <a16:creationId xmlns:a16="http://schemas.microsoft.com/office/drawing/2014/main" id="{F42F8EA8-F22A-4691-8BD1-9E586A7B82CE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5608638"/>
            <a:ext cx="2227263" cy="434975"/>
            <a:chOff x="4349" y="3310"/>
            <a:chExt cx="1403" cy="274"/>
          </a:xfrm>
        </p:grpSpPr>
        <p:sp>
          <p:nvSpPr>
            <p:cNvPr id="55304" name="Text Box 5">
              <a:extLst>
                <a:ext uri="{FF2B5EF4-FFF2-40B4-BE49-F238E27FC236}">
                  <a16:creationId xmlns:a16="http://schemas.microsoft.com/office/drawing/2014/main" id="{2AEB5EF5-0257-4D63-82C3-C225FD981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" y="3327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5305" name="Text Box 6">
              <a:extLst>
                <a:ext uri="{FF2B5EF4-FFF2-40B4-BE49-F238E27FC236}">
                  <a16:creationId xmlns:a16="http://schemas.microsoft.com/office/drawing/2014/main" id="{8F2BEAF4-DB31-4F3A-96A4-C8113D5F6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" y="3323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5306" name="Text Box 8">
              <a:extLst>
                <a:ext uri="{FF2B5EF4-FFF2-40B4-BE49-F238E27FC236}">
                  <a16:creationId xmlns:a16="http://schemas.microsoft.com/office/drawing/2014/main" id="{50C1B4AD-3858-4EC5-94D0-D66208107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333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55307" name="Text Box 9">
              <a:extLst>
                <a:ext uri="{FF2B5EF4-FFF2-40B4-BE49-F238E27FC236}">
                  <a16:creationId xmlns:a16="http://schemas.microsoft.com/office/drawing/2014/main" id="{C80F2078-032D-4A2D-AE8A-A252A48BA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3310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55308" name="AutoShape 10">
              <a:extLst>
                <a:ext uri="{FF2B5EF4-FFF2-40B4-BE49-F238E27FC236}">
                  <a16:creationId xmlns:a16="http://schemas.microsoft.com/office/drawing/2014/main" id="{20FFDB0D-EE72-423A-807A-EBCE68EA10C4}"/>
                </a:ext>
              </a:extLst>
            </p:cNvPr>
            <p:cNvCxnSpPr>
              <a:cxnSpLocks noChangeShapeType="1"/>
              <a:stCxn id="55307" idx="3"/>
              <a:endCxn id="55305" idx="1"/>
            </p:cNvCxnSpPr>
            <p:nvPr/>
          </p:nvCxnSpPr>
          <p:spPr bwMode="auto">
            <a:xfrm>
              <a:off x="4546" y="3436"/>
              <a:ext cx="210" cy="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309" name="AutoShape 11">
              <a:extLst>
                <a:ext uri="{FF2B5EF4-FFF2-40B4-BE49-F238E27FC236}">
                  <a16:creationId xmlns:a16="http://schemas.microsoft.com/office/drawing/2014/main" id="{187E42B3-E749-43C8-B8F8-CFF880F4BA9D}"/>
                </a:ext>
              </a:extLst>
            </p:cNvPr>
            <p:cNvCxnSpPr>
              <a:cxnSpLocks noChangeShapeType="1"/>
              <a:stCxn id="55305" idx="3"/>
              <a:endCxn id="55306" idx="1"/>
            </p:cNvCxnSpPr>
            <p:nvPr/>
          </p:nvCxnSpPr>
          <p:spPr bwMode="auto">
            <a:xfrm>
              <a:off x="4953" y="3449"/>
              <a:ext cx="204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310" name="AutoShape 13">
              <a:extLst>
                <a:ext uri="{FF2B5EF4-FFF2-40B4-BE49-F238E27FC236}">
                  <a16:creationId xmlns:a16="http://schemas.microsoft.com/office/drawing/2014/main" id="{1583ED26-C510-48BE-AAF0-47762C84B305}"/>
                </a:ext>
              </a:extLst>
            </p:cNvPr>
            <p:cNvCxnSpPr>
              <a:cxnSpLocks noChangeShapeType="1"/>
              <a:stCxn id="55306" idx="3"/>
              <a:endCxn id="55304" idx="1"/>
            </p:cNvCxnSpPr>
            <p:nvPr/>
          </p:nvCxnSpPr>
          <p:spPr bwMode="auto">
            <a:xfrm flipV="1">
              <a:off x="5354" y="3453"/>
              <a:ext cx="201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302" name="Text Box 22">
            <a:extLst>
              <a:ext uri="{FF2B5EF4-FFF2-40B4-BE49-F238E27FC236}">
                <a16:creationId xmlns:a16="http://schemas.microsoft.com/office/drawing/2014/main" id="{441CB509-2173-45B1-9364-32092139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3" name="物件 1">
                <a:extLst>
                  <a:ext uri="{FF2B5EF4-FFF2-40B4-BE49-F238E27FC236}">
                    <a16:creationId xmlns:a16="http://schemas.microsoft.com/office/drawing/2014/main" id="{996462F6-FA35-4C15-BA40-2934599110D4}"/>
                  </a:ext>
                </a:extLst>
              </p:cNvPr>
              <p:cNvSpPr txBox="1"/>
              <p:nvPr/>
            </p:nvSpPr>
            <p:spPr bwMode="auto">
              <a:xfrm>
                <a:off x="5483225" y="2232025"/>
                <a:ext cx="730250" cy="5365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TW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5303" name="物件 1">
                <a:extLst>
                  <a:ext uri="{FF2B5EF4-FFF2-40B4-BE49-F238E27FC236}">
                    <a16:creationId xmlns:a16="http://schemas.microsoft.com/office/drawing/2014/main" id="{996462F6-FA35-4C15-BA40-293459911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3225" y="2232025"/>
                <a:ext cx="730250" cy="536575"/>
              </a:xfrm>
              <a:prstGeom prst="rect">
                <a:avLst/>
              </a:prstGeom>
              <a:blipFill>
                <a:blip r:embed="rId3"/>
                <a:stretch>
                  <a:fillRect l="-48333" t="-107955" r="-74167" b="-14318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717E21DE-A11B-4FDF-A295-8A6770B3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86F2760-60A1-49D5-89EE-405346E93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Vertex i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EC9F22F9-E8F1-4C4B-9D2B-737CC971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86373" name="Text Box 5">
            <a:extLst>
              <a:ext uri="{FF2B5EF4-FFF2-40B4-BE49-F238E27FC236}">
                <a16:creationId xmlns:a16="http://schemas.microsoft.com/office/drawing/2014/main" id="{5804B172-0041-4931-9FB4-7A0048EB3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116263"/>
            <a:ext cx="29718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The first vertex on LIST becomes vertex i</a:t>
            </a:r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BE383072-D0ED-43C9-A90D-B1B632EE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BAD8B702-7B65-4039-83CD-65FCEFF67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F820729D-E1E3-4999-B4F1-39205803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A2FC3D2A-65F0-4897-8F80-1A96A782E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3738" name="Oval 10">
            <a:extLst>
              <a:ext uri="{FF2B5EF4-FFF2-40B4-BE49-F238E27FC236}">
                <a16:creationId xmlns:a16="http://schemas.microsoft.com/office/drawing/2014/main" id="{8B49249B-CC8C-4F81-BAE7-FA212B11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3739" name="Oval 11">
            <a:extLst>
              <a:ext uri="{FF2B5EF4-FFF2-40B4-BE49-F238E27FC236}">
                <a16:creationId xmlns:a16="http://schemas.microsoft.com/office/drawing/2014/main" id="{A242C978-553F-40D0-8119-65271DC6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73740" name="Oval 12">
            <a:extLst>
              <a:ext uri="{FF2B5EF4-FFF2-40B4-BE49-F238E27FC236}">
                <a16:creationId xmlns:a16="http://schemas.microsoft.com/office/drawing/2014/main" id="{301CEC08-B03F-45B3-899F-6073AFC0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73741" name="Oval 13">
            <a:extLst>
              <a:ext uri="{FF2B5EF4-FFF2-40B4-BE49-F238E27FC236}">
                <a16:creationId xmlns:a16="http://schemas.microsoft.com/office/drawing/2014/main" id="{2BC4A333-2382-4CA2-A9F3-3C6798EB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73742" name="Oval 14">
            <a:extLst>
              <a:ext uri="{FF2B5EF4-FFF2-40B4-BE49-F238E27FC236}">
                <a16:creationId xmlns:a16="http://schemas.microsoft.com/office/drawing/2014/main" id="{4B5A3A02-7860-4523-9E37-9A2B238E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EE5EF154-38E0-4A5D-879B-74453FC2D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4" name="Line 16">
            <a:extLst>
              <a:ext uri="{FF2B5EF4-FFF2-40B4-BE49-F238E27FC236}">
                <a16:creationId xmlns:a16="http://schemas.microsoft.com/office/drawing/2014/main" id="{81E88980-09D7-4F61-8B3D-81936B1E8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5" name="Line 17">
            <a:extLst>
              <a:ext uri="{FF2B5EF4-FFF2-40B4-BE49-F238E27FC236}">
                <a16:creationId xmlns:a16="http://schemas.microsoft.com/office/drawing/2014/main" id="{DD2C5AAA-A323-40AA-9A11-5EFC60A83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6" name="Line 18">
            <a:extLst>
              <a:ext uri="{FF2B5EF4-FFF2-40B4-BE49-F238E27FC236}">
                <a16:creationId xmlns:a16="http://schemas.microsoft.com/office/drawing/2014/main" id="{ECB8FA5C-3212-4F16-8981-087EFEA77B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7" name="Line 19">
            <a:extLst>
              <a:ext uri="{FF2B5EF4-FFF2-40B4-BE49-F238E27FC236}">
                <a16:creationId xmlns:a16="http://schemas.microsoft.com/office/drawing/2014/main" id="{5F3BB5A9-5598-4790-A2BF-2BF3E8CE69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8" name="Line 20">
            <a:extLst>
              <a:ext uri="{FF2B5EF4-FFF2-40B4-BE49-F238E27FC236}">
                <a16:creationId xmlns:a16="http://schemas.microsoft.com/office/drawing/2014/main" id="{0D3CCE0D-BCE5-4463-88D7-C221E2B57B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1B018DB1-DFAB-4F45-913C-E14C43145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57D31E85-3AA1-4809-99FA-0272D3E51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3751" name="Line 23">
            <a:extLst>
              <a:ext uri="{FF2B5EF4-FFF2-40B4-BE49-F238E27FC236}">
                <a16:creationId xmlns:a16="http://schemas.microsoft.com/office/drawing/2014/main" id="{59C10BF0-AD0A-4807-9B32-53867D2A8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2" name="Line 24">
            <a:extLst>
              <a:ext uri="{FF2B5EF4-FFF2-40B4-BE49-F238E27FC236}">
                <a16:creationId xmlns:a16="http://schemas.microsoft.com/office/drawing/2014/main" id="{9DA15622-DA95-4E80-9051-D26AE4C74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3" name="Line 25">
            <a:extLst>
              <a:ext uri="{FF2B5EF4-FFF2-40B4-BE49-F238E27FC236}">
                <a16:creationId xmlns:a16="http://schemas.microsoft.com/office/drawing/2014/main" id="{82D416B9-6E6F-44B3-9182-192740421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0ED9A4EF-1772-4AAC-B19E-4160F749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5" name="Line 27">
            <a:extLst>
              <a:ext uri="{FF2B5EF4-FFF2-40B4-BE49-F238E27FC236}">
                <a16:creationId xmlns:a16="http://schemas.microsoft.com/office/drawing/2014/main" id="{789D4106-18C8-4B16-A11F-E07F86C285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6" name="Line 28">
            <a:extLst>
              <a:ext uri="{FF2B5EF4-FFF2-40B4-BE49-F238E27FC236}">
                <a16:creationId xmlns:a16="http://schemas.microsoft.com/office/drawing/2014/main" id="{A843CB76-31BC-4F77-B78B-3A9F41B411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7" name="Line 29">
            <a:extLst>
              <a:ext uri="{FF2B5EF4-FFF2-40B4-BE49-F238E27FC236}">
                <a16:creationId xmlns:a16="http://schemas.microsoft.com/office/drawing/2014/main" id="{1DD50038-19DF-4B36-85C7-932E90FDE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8" name="Line 30">
            <a:extLst>
              <a:ext uri="{FF2B5EF4-FFF2-40B4-BE49-F238E27FC236}">
                <a16:creationId xmlns:a16="http://schemas.microsoft.com/office/drawing/2014/main" id="{C00EE546-C9D7-46EB-8D20-C362B85BC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59" name="Line 31">
            <a:extLst>
              <a:ext uri="{FF2B5EF4-FFF2-40B4-BE49-F238E27FC236}">
                <a16:creationId xmlns:a16="http://schemas.microsoft.com/office/drawing/2014/main" id="{E9D78B58-6E09-44B3-938A-21F2DFCF85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60" name="Line 32">
            <a:extLst>
              <a:ext uri="{FF2B5EF4-FFF2-40B4-BE49-F238E27FC236}">
                <a16:creationId xmlns:a16="http://schemas.microsoft.com/office/drawing/2014/main" id="{CFEC5DE2-1255-4A63-8FE8-B8C393885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61" name="Oval 33">
            <a:extLst>
              <a:ext uri="{FF2B5EF4-FFF2-40B4-BE49-F238E27FC236}">
                <a16:creationId xmlns:a16="http://schemas.microsoft.com/office/drawing/2014/main" id="{B5E3797E-3028-4C2C-BE5A-46125F05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3762" name="Rectangle 34">
            <a:extLst>
              <a:ext uri="{FF2B5EF4-FFF2-40B4-BE49-F238E27FC236}">
                <a16:creationId xmlns:a16="http://schemas.microsoft.com/office/drawing/2014/main" id="{F7385B63-4902-4E7C-94DF-3A004588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3763" name="Rectangle 35">
            <a:extLst>
              <a:ext uri="{FF2B5EF4-FFF2-40B4-BE49-F238E27FC236}">
                <a16:creationId xmlns:a16="http://schemas.microsoft.com/office/drawing/2014/main" id="{73382DDB-9A2E-4568-AF7F-F4AB62BBD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64" name="Rectangle 36">
            <a:extLst>
              <a:ext uri="{FF2B5EF4-FFF2-40B4-BE49-F238E27FC236}">
                <a16:creationId xmlns:a16="http://schemas.microsoft.com/office/drawing/2014/main" id="{0218E9CC-A121-4FB0-9B7A-98BD9D7A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65" name="Rectangle 37">
            <a:extLst>
              <a:ext uri="{FF2B5EF4-FFF2-40B4-BE49-F238E27FC236}">
                <a16:creationId xmlns:a16="http://schemas.microsoft.com/office/drawing/2014/main" id="{A91F75A5-5C6E-4E02-BA3E-5A2E61ED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66" name="Rectangle 38">
            <a:extLst>
              <a:ext uri="{FF2B5EF4-FFF2-40B4-BE49-F238E27FC236}">
                <a16:creationId xmlns:a16="http://schemas.microsoft.com/office/drawing/2014/main" id="{641C88B8-1F40-4CEE-8998-6C972D31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67" name="Rectangle 39">
            <a:extLst>
              <a:ext uri="{FF2B5EF4-FFF2-40B4-BE49-F238E27FC236}">
                <a16:creationId xmlns:a16="http://schemas.microsoft.com/office/drawing/2014/main" id="{99329242-CA4F-48B3-BD8E-C9D72228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68" name="Rectangle 40">
            <a:extLst>
              <a:ext uri="{FF2B5EF4-FFF2-40B4-BE49-F238E27FC236}">
                <a16:creationId xmlns:a16="http://schemas.microsoft.com/office/drawing/2014/main" id="{9AEA1B30-E67F-49EA-9DF7-773BEF6C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69" name="Rectangle 41">
            <a:extLst>
              <a:ext uri="{FF2B5EF4-FFF2-40B4-BE49-F238E27FC236}">
                <a16:creationId xmlns:a16="http://schemas.microsoft.com/office/drawing/2014/main" id="{665744D0-1F5F-4A66-B7EF-A31DEDB5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70" name="Rectangle 42">
            <a:extLst>
              <a:ext uri="{FF2B5EF4-FFF2-40B4-BE49-F238E27FC236}">
                <a16:creationId xmlns:a16="http://schemas.microsoft.com/office/drawing/2014/main" id="{990FC8C5-39E7-4310-A4A1-32E266BD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71" name="Text Box 45">
            <a:extLst>
              <a:ext uri="{FF2B5EF4-FFF2-40B4-BE49-F238E27FC236}">
                <a16:creationId xmlns:a16="http://schemas.microsoft.com/office/drawing/2014/main" id="{D929AAD4-24FD-438A-A694-5585967AE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73772" name="Rectangle 46">
            <a:extLst>
              <a:ext uri="{FF2B5EF4-FFF2-40B4-BE49-F238E27FC236}">
                <a16:creationId xmlns:a16="http://schemas.microsoft.com/office/drawing/2014/main" id="{34FC2052-A73F-41CA-9562-72E09E75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3773" name="Rectangle 47">
            <a:extLst>
              <a:ext uri="{FF2B5EF4-FFF2-40B4-BE49-F238E27FC236}">
                <a16:creationId xmlns:a16="http://schemas.microsoft.com/office/drawing/2014/main" id="{65C070BB-9BD9-4293-8CB0-9F933E51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3774" name="Text Box 48">
            <a:extLst>
              <a:ext uri="{FF2B5EF4-FFF2-40B4-BE49-F238E27FC236}">
                <a16:creationId xmlns:a16="http://schemas.microsoft.com/office/drawing/2014/main" id="{1554101B-5615-48C3-A7F0-57463599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3775" name="Oval 49">
            <a:extLst>
              <a:ext uri="{FF2B5EF4-FFF2-40B4-BE49-F238E27FC236}">
                <a16:creationId xmlns:a16="http://schemas.microsoft.com/office/drawing/2014/main" id="{D47CDE8D-BB97-40DF-A826-0350EC62B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3776" name="Line 50">
            <a:extLst>
              <a:ext uri="{FF2B5EF4-FFF2-40B4-BE49-F238E27FC236}">
                <a16:creationId xmlns:a16="http://schemas.microsoft.com/office/drawing/2014/main" id="{56005108-AF0A-4FF9-A2BC-8104D1746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77" name="Oval 51">
            <a:extLst>
              <a:ext uri="{FF2B5EF4-FFF2-40B4-BE49-F238E27FC236}">
                <a16:creationId xmlns:a16="http://schemas.microsoft.com/office/drawing/2014/main" id="{904AC589-7376-431E-9F60-018FF752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3778" name="Text Box 52">
            <a:extLst>
              <a:ext uri="{FF2B5EF4-FFF2-40B4-BE49-F238E27FC236}">
                <a16:creationId xmlns:a16="http://schemas.microsoft.com/office/drawing/2014/main" id="{991CE4DD-7593-4352-8D27-67F65862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3779" name="Rectangle 53">
            <a:extLst>
              <a:ext uri="{FF2B5EF4-FFF2-40B4-BE49-F238E27FC236}">
                <a16:creationId xmlns:a16="http://schemas.microsoft.com/office/drawing/2014/main" id="{8AE7EE5B-6F82-4CF0-8DF7-7426D82E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3780" name="Line 54">
            <a:extLst>
              <a:ext uri="{FF2B5EF4-FFF2-40B4-BE49-F238E27FC236}">
                <a16:creationId xmlns:a16="http://schemas.microsoft.com/office/drawing/2014/main" id="{A096CDE0-7BCC-4900-BBB3-2DB29256B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1" name="Line 55">
            <a:extLst>
              <a:ext uri="{FF2B5EF4-FFF2-40B4-BE49-F238E27FC236}">
                <a16:creationId xmlns:a16="http://schemas.microsoft.com/office/drawing/2014/main" id="{985141BC-40AE-4475-A060-3877BF267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2" name="Rectangle 56">
            <a:extLst>
              <a:ext uri="{FF2B5EF4-FFF2-40B4-BE49-F238E27FC236}">
                <a16:creationId xmlns:a16="http://schemas.microsoft.com/office/drawing/2014/main" id="{E80914BB-0A42-4642-B457-A6F0D006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3783" name="Oval 57">
            <a:extLst>
              <a:ext uri="{FF2B5EF4-FFF2-40B4-BE49-F238E27FC236}">
                <a16:creationId xmlns:a16="http://schemas.microsoft.com/office/drawing/2014/main" id="{F8DDA7F9-AA3B-4AA0-9BFF-1F32853D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3784" name="Line 58">
            <a:extLst>
              <a:ext uri="{FF2B5EF4-FFF2-40B4-BE49-F238E27FC236}">
                <a16:creationId xmlns:a16="http://schemas.microsoft.com/office/drawing/2014/main" id="{7CC1FE62-4757-46DA-BD65-8DD7B2EF0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85" name="Oval 59">
            <a:extLst>
              <a:ext uri="{FF2B5EF4-FFF2-40B4-BE49-F238E27FC236}">
                <a16:creationId xmlns:a16="http://schemas.microsoft.com/office/drawing/2014/main" id="{92E5BFA1-1809-44AD-BF48-2BB7F9B1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3786" name="Rectangle 60">
            <a:extLst>
              <a:ext uri="{FF2B5EF4-FFF2-40B4-BE49-F238E27FC236}">
                <a16:creationId xmlns:a16="http://schemas.microsoft.com/office/drawing/2014/main" id="{966B1D15-2A52-4556-9B06-45CB8509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3787" name="Rectangle 61">
            <a:extLst>
              <a:ext uri="{FF2B5EF4-FFF2-40B4-BE49-F238E27FC236}">
                <a16:creationId xmlns:a16="http://schemas.microsoft.com/office/drawing/2014/main" id="{78261D9A-DB24-40E2-95C3-0FDF06B13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3788" name="Rectangle 62">
            <a:extLst>
              <a:ext uri="{FF2B5EF4-FFF2-40B4-BE49-F238E27FC236}">
                <a16:creationId xmlns:a16="http://schemas.microsoft.com/office/drawing/2014/main" id="{4CDECB3D-B232-4AEB-AB8A-FEB777DF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3789" name="Oval 63">
            <a:extLst>
              <a:ext uri="{FF2B5EF4-FFF2-40B4-BE49-F238E27FC236}">
                <a16:creationId xmlns:a16="http://schemas.microsoft.com/office/drawing/2014/main" id="{BB97E5D2-0046-4EEA-8562-C474F8BF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86432" name="Oval 64">
            <a:extLst>
              <a:ext uri="{FF2B5EF4-FFF2-40B4-BE49-F238E27FC236}">
                <a16:creationId xmlns:a16="http://schemas.microsoft.com/office/drawing/2014/main" id="{3C89D2E6-B16C-4301-B931-3EDD31B1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5" name="頁尾版面配置區 2">
            <a:extLst>
              <a:ext uri="{FF2B5EF4-FFF2-40B4-BE49-F238E27FC236}">
                <a16:creationId xmlns:a16="http://schemas.microsoft.com/office/drawing/2014/main" id="{2EF7D121-E106-4AEF-9E43-043B2E212DBA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3792" name="投影片編號版面配置區 3">
            <a:extLst>
              <a:ext uri="{FF2B5EF4-FFF2-40B4-BE49-F238E27FC236}">
                <a16:creationId xmlns:a16="http://schemas.microsoft.com/office/drawing/2014/main" id="{B2D1E783-E204-492E-B5F0-37204ED4B9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3E05DFE2-EF1F-463C-93D5-892576C5421F}" type="slidenum">
              <a:rPr lang="zh-TW" altLang="en-US" sz="1400" smtClean="0"/>
              <a:pPr algn="l" eaLnBrk="0" hangingPunct="0"/>
              <a:t>10</a:t>
            </a:fld>
            <a:endParaRPr lang="en-US" altLang="zh-TW" sz="1400"/>
          </a:p>
        </p:txBody>
      </p:sp>
      <p:sp>
        <p:nvSpPr>
          <p:cNvPr id="73793" name="Text Box 12">
            <a:extLst>
              <a:ext uri="{FF2B5EF4-FFF2-40B4-BE49-F238E27FC236}">
                <a16:creationId xmlns:a16="http://schemas.microsoft.com/office/drawing/2014/main" id="{ED6EFE78-BA46-42ED-9B46-8D9C74EE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73794" name="文字方塊 67">
            <a:extLst>
              <a:ext uri="{FF2B5EF4-FFF2-40B4-BE49-F238E27FC236}">
                <a16:creationId xmlns:a16="http://schemas.microsoft.com/office/drawing/2014/main" id="{ACFA6B5E-4EB6-46AD-BE9A-0F7247166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 autoUpdateAnimBg="0"/>
      <p:bldP spid="18643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15" name="Text Box 71">
            <a:extLst>
              <a:ext uri="{FF2B5EF4-FFF2-40B4-BE49-F238E27FC236}">
                <a16:creationId xmlns:a16="http://schemas.microsoft.com/office/drawing/2014/main" id="{8C076FAB-C4BC-46E9-8539-A2D5A51F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69774B95-A50D-486D-88D0-54D04812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5157A36-800E-4955-BF0A-8E56EAC07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incident to an admissible edge …  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4438AF69-C921-4C55-A91F-97730D4E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43BA82C5-09E3-4D09-8609-0C744352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C1CF8EEF-16A5-417D-BD8C-F2E9512D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8863705B-7102-4B4B-9428-69B1A128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5785" name="Oval 9">
            <a:extLst>
              <a:ext uri="{FF2B5EF4-FFF2-40B4-BE49-F238E27FC236}">
                <a16:creationId xmlns:a16="http://schemas.microsoft.com/office/drawing/2014/main" id="{99089483-4A15-4842-BA5C-2E5FC592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5786" name="Oval 10">
            <a:extLst>
              <a:ext uri="{FF2B5EF4-FFF2-40B4-BE49-F238E27FC236}">
                <a16:creationId xmlns:a16="http://schemas.microsoft.com/office/drawing/2014/main" id="{6E6861A0-C283-4748-AEEF-794F7B7A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5787" name="Oval 11">
            <a:extLst>
              <a:ext uri="{FF2B5EF4-FFF2-40B4-BE49-F238E27FC236}">
                <a16:creationId xmlns:a16="http://schemas.microsoft.com/office/drawing/2014/main" id="{27CCF779-9124-4B53-B1A6-BD3EC027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75788" name="Oval 12">
            <a:extLst>
              <a:ext uri="{FF2B5EF4-FFF2-40B4-BE49-F238E27FC236}">
                <a16:creationId xmlns:a16="http://schemas.microsoft.com/office/drawing/2014/main" id="{86B0E520-FB06-4D3F-B285-D0AD5C6D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75789" name="Oval 13">
            <a:extLst>
              <a:ext uri="{FF2B5EF4-FFF2-40B4-BE49-F238E27FC236}">
                <a16:creationId xmlns:a16="http://schemas.microsoft.com/office/drawing/2014/main" id="{4459976B-3EA1-4891-8905-A0A559878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75790" name="Oval 14">
            <a:extLst>
              <a:ext uri="{FF2B5EF4-FFF2-40B4-BE49-F238E27FC236}">
                <a16:creationId xmlns:a16="http://schemas.microsoft.com/office/drawing/2014/main" id="{80E397F9-921E-4A43-AC2A-AB2C4ACB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68BB5682-9A7C-4F21-B79B-88CDC6A1C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2" name="Line 16">
            <a:extLst>
              <a:ext uri="{FF2B5EF4-FFF2-40B4-BE49-F238E27FC236}">
                <a16:creationId xmlns:a16="http://schemas.microsoft.com/office/drawing/2014/main" id="{CF4F2878-D119-456F-87A9-26B09ADF7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3" name="Line 17">
            <a:extLst>
              <a:ext uri="{FF2B5EF4-FFF2-40B4-BE49-F238E27FC236}">
                <a16:creationId xmlns:a16="http://schemas.microsoft.com/office/drawing/2014/main" id="{2ED87EE2-D0FF-4491-9265-132961AB9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4" name="Line 18">
            <a:extLst>
              <a:ext uri="{FF2B5EF4-FFF2-40B4-BE49-F238E27FC236}">
                <a16:creationId xmlns:a16="http://schemas.microsoft.com/office/drawing/2014/main" id="{05ACC00F-DEC3-4D6D-9CEE-EB7400614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94BC8B8B-4DA8-4629-B9C6-C94E752C7F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F5B15588-5DBF-4BAC-B39A-53FBA49BB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9F80E979-673B-405A-8726-CE3FA0126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3694B7DF-66A6-401B-A868-66587C15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71272FA2-D9CD-449E-B60D-7D66FDAD8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9CCFDE7C-AD82-4FF4-81FE-842824B9B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24FFED2E-A5DF-40C3-9B0D-2C1B574E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2" name="Line 26">
            <a:extLst>
              <a:ext uri="{FF2B5EF4-FFF2-40B4-BE49-F238E27FC236}">
                <a16:creationId xmlns:a16="http://schemas.microsoft.com/office/drawing/2014/main" id="{8C522ADE-EF6A-4C37-A054-B9587AF98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3" name="Line 27">
            <a:extLst>
              <a:ext uri="{FF2B5EF4-FFF2-40B4-BE49-F238E27FC236}">
                <a16:creationId xmlns:a16="http://schemas.microsoft.com/office/drawing/2014/main" id="{9960656D-3C92-45AE-9996-4CC03C3DE9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4" name="Line 28">
            <a:extLst>
              <a:ext uri="{FF2B5EF4-FFF2-40B4-BE49-F238E27FC236}">
                <a16:creationId xmlns:a16="http://schemas.microsoft.com/office/drawing/2014/main" id="{63781631-CFD1-4638-B30A-F0F32A5D4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5" name="Line 29">
            <a:extLst>
              <a:ext uri="{FF2B5EF4-FFF2-40B4-BE49-F238E27FC236}">
                <a16:creationId xmlns:a16="http://schemas.microsoft.com/office/drawing/2014/main" id="{A90A1B02-D221-45B7-B6A0-601FA6770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6" name="Line 30">
            <a:extLst>
              <a:ext uri="{FF2B5EF4-FFF2-40B4-BE49-F238E27FC236}">
                <a16:creationId xmlns:a16="http://schemas.microsoft.com/office/drawing/2014/main" id="{A5DD8EFA-4699-49E8-B072-2B0C091FC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7" name="Line 31">
            <a:extLst>
              <a:ext uri="{FF2B5EF4-FFF2-40B4-BE49-F238E27FC236}">
                <a16:creationId xmlns:a16="http://schemas.microsoft.com/office/drawing/2014/main" id="{B837FC9F-0FE6-410C-9366-1BCF21EA0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8" name="Line 32">
            <a:extLst>
              <a:ext uri="{FF2B5EF4-FFF2-40B4-BE49-F238E27FC236}">
                <a16:creationId xmlns:a16="http://schemas.microsoft.com/office/drawing/2014/main" id="{E08CFC0C-748E-4726-934F-CD426B516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9" name="Oval 33">
            <a:extLst>
              <a:ext uri="{FF2B5EF4-FFF2-40B4-BE49-F238E27FC236}">
                <a16:creationId xmlns:a16="http://schemas.microsoft.com/office/drawing/2014/main" id="{581FDEF2-98E4-459F-9241-0455B06F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32744DA1-3A08-4A13-A2DB-DACA050E6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E2C9BCEB-D692-40F6-9528-59CB016F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2" name="Rectangle 36">
            <a:extLst>
              <a:ext uri="{FF2B5EF4-FFF2-40B4-BE49-F238E27FC236}">
                <a16:creationId xmlns:a16="http://schemas.microsoft.com/office/drawing/2014/main" id="{29BB8D27-9EC4-446A-AA0D-1DF53891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3" name="Rectangle 37">
            <a:extLst>
              <a:ext uri="{FF2B5EF4-FFF2-40B4-BE49-F238E27FC236}">
                <a16:creationId xmlns:a16="http://schemas.microsoft.com/office/drawing/2014/main" id="{24800B2B-6337-46F9-8FA7-DD5BC714B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4" name="Rectangle 38">
            <a:extLst>
              <a:ext uri="{FF2B5EF4-FFF2-40B4-BE49-F238E27FC236}">
                <a16:creationId xmlns:a16="http://schemas.microsoft.com/office/drawing/2014/main" id="{45B191F8-3FB8-43A0-9E54-21563326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5" name="Rectangle 39">
            <a:extLst>
              <a:ext uri="{FF2B5EF4-FFF2-40B4-BE49-F238E27FC236}">
                <a16:creationId xmlns:a16="http://schemas.microsoft.com/office/drawing/2014/main" id="{ECE2E945-9423-497E-A89F-015CAC0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6" name="Rectangle 40">
            <a:extLst>
              <a:ext uri="{FF2B5EF4-FFF2-40B4-BE49-F238E27FC236}">
                <a16:creationId xmlns:a16="http://schemas.microsoft.com/office/drawing/2014/main" id="{68FD0106-8E26-410D-B219-257BB0D9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7" name="Rectangle 41">
            <a:extLst>
              <a:ext uri="{FF2B5EF4-FFF2-40B4-BE49-F238E27FC236}">
                <a16:creationId xmlns:a16="http://schemas.microsoft.com/office/drawing/2014/main" id="{C64C51D5-0A9F-44E1-936D-B636421D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8" name="Rectangle 42">
            <a:extLst>
              <a:ext uri="{FF2B5EF4-FFF2-40B4-BE49-F238E27FC236}">
                <a16:creationId xmlns:a16="http://schemas.microsoft.com/office/drawing/2014/main" id="{F5311202-3D66-435B-AED2-26CA55FC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19" name="Text Box 45">
            <a:extLst>
              <a:ext uri="{FF2B5EF4-FFF2-40B4-BE49-F238E27FC236}">
                <a16:creationId xmlns:a16="http://schemas.microsoft.com/office/drawing/2014/main" id="{2D4F7CD1-C058-4AD6-AFCC-808715F5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75820" name="Rectangle 46">
            <a:extLst>
              <a:ext uri="{FF2B5EF4-FFF2-40B4-BE49-F238E27FC236}">
                <a16:creationId xmlns:a16="http://schemas.microsoft.com/office/drawing/2014/main" id="{2E5AA003-E6A7-4B74-8F97-42757713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5821" name="Rectangle 47">
            <a:extLst>
              <a:ext uri="{FF2B5EF4-FFF2-40B4-BE49-F238E27FC236}">
                <a16:creationId xmlns:a16="http://schemas.microsoft.com/office/drawing/2014/main" id="{4C449101-0302-470F-8321-C98AC067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5822" name="Text Box 48">
            <a:extLst>
              <a:ext uri="{FF2B5EF4-FFF2-40B4-BE49-F238E27FC236}">
                <a16:creationId xmlns:a16="http://schemas.microsoft.com/office/drawing/2014/main" id="{150D7F68-816F-4908-B001-759819E66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5823" name="Line 50">
            <a:extLst>
              <a:ext uri="{FF2B5EF4-FFF2-40B4-BE49-F238E27FC236}">
                <a16:creationId xmlns:a16="http://schemas.microsoft.com/office/drawing/2014/main" id="{68A2C79C-D9CF-4AC8-A63A-7D0D46167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24" name="Oval 51">
            <a:extLst>
              <a:ext uri="{FF2B5EF4-FFF2-40B4-BE49-F238E27FC236}">
                <a16:creationId xmlns:a16="http://schemas.microsoft.com/office/drawing/2014/main" id="{79D14A71-E0D1-4A95-95E5-6383718FF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5825" name="Text Box 52">
            <a:extLst>
              <a:ext uri="{FF2B5EF4-FFF2-40B4-BE49-F238E27FC236}">
                <a16:creationId xmlns:a16="http://schemas.microsoft.com/office/drawing/2014/main" id="{1171D108-964A-4A80-954E-A07ADA47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5826" name="Rectangle 53">
            <a:extLst>
              <a:ext uri="{FF2B5EF4-FFF2-40B4-BE49-F238E27FC236}">
                <a16:creationId xmlns:a16="http://schemas.microsoft.com/office/drawing/2014/main" id="{10A2618C-6181-47DB-8825-065D6D3A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5827" name="Line 54">
            <a:extLst>
              <a:ext uri="{FF2B5EF4-FFF2-40B4-BE49-F238E27FC236}">
                <a16:creationId xmlns:a16="http://schemas.microsoft.com/office/drawing/2014/main" id="{FE11B949-0C40-49DE-B727-7ABBF171D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28" name="Line 55">
            <a:extLst>
              <a:ext uri="{FF2B5EF4-FFF2-40B4-BE49-F238E27FC236}">
                <a16:creationId xmlns:a16="http://schemas.microsoft.com/office/drawing/2014/main" id="{A8125935-8415-4774-9650-3A2D77FF8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29" name="Rectangle 56">
            <a:extLst>
              <a:ext uri="{FF2B5EF4-FFF2-40B4-BE49-F238E27FC236}">
                <a16:creationId xmlns:a16="http://schemas.microsoft.com/office/drawing/2014/main" id="{C66315C1-CDFB-4C8C-9C78-E865FC17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5830" name="Oval 57">
            <a:extLst>
              <a:ext uri="{FF2B5EF4-FFF2-40B4-BE49-F238E27FC236}">
                <a16:creationId xmlns:a16="http://schemas.microsoft.com/office/drawing/2014/main" id="{5363DE5C-6299-4759-975E-0003346B9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5831" name="Line 58">
            <a:extLst>
              <a:ext uri="{FF2B5EF4-FFF2-40B4-BE49-F238E27FC236}">
                <a16:creationId xmlns:a16="http://schemas.microsoft.com/office/drawing/2014/main" id="{B2A146A7-4546-4C33-B022-B1C8E6AAF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32" name="Oval 59">
            <a:extLst>
              <a:ext uri="{FF2B5EF4-FFF2-40B4-BE49-F238E27FC236}">
                <a16:creationId xmlns:a16="http://schemas.microsoft.com/office/drawing/2014/main" id="{571A5ED1-73E3-4D29-8C53-7B662FD4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5833" name="Rectangle 60">
            <a:extLst>
              <a:ext uri="{FF2B5EF4-FFF2-40B4-BE49-F238E27FC236}">
                <a16:creationId xmlns:a16="http://schemas.microsoft.com/office/drawing/2014/main" id="{C2D0C62B-98A9-402D-88B3-4BB3B3DB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5834" name="Rectangle 61">
            <a:extLst>
              <a:ext uri="{FF2B5EF4-FFF2-40B4-BE49-F238E27FC236}">
                <a16:creationId xmlns:a16="http://schemas.microsoft.com/office/drawing/2014/main" id="{4E481381-8BEE-42BD-B12F-28063B7A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5835" name="Rectangle 62">
            <a:extLst>
              <a:ext uri="{FF2B5EF4-FFF2-40B4-BE49-F238E27FC236}">
                <a16:creationId xmlns:a16="http://schemas.microsoft.com/office/drawing/2014/main" id="{E0BFDF3F-D2E2-414F-A27E-42316B82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5836" name="Oval 64">
            <a:extLst>
              <a:ext uri="{FF2B5EF4-FFF2-40B4-BE49-F238E27FC236}">
                <a16:creationId xmlns:a16="http://schemas.microsoft.com/office/drawing/2014/main" id="{90893A5F-FB3D-4999-89B7-CC93EB5F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85409" name="Text Box 65">
            <a:extLst>
              <a:ext uri="{FF2B5EF4-FFF2-40B4-BE49-F238E27FC236}">
                <a16:creationId xmlns:a16="http://schemas.microsoft.com/office/drawing/2014/main" id="{05618667-CD79-4D16-89D3-8C35025D0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edge (i,j)</a:t>
            </a:r>
          </a:p>
        </p:txBody>
      </p:sp>
      <p:sp>
        <p:nvSpPr>
          <p:cNvPr id="185410" name="Text Box 66">
            <a:extLst>
              <a:ext uri="{FF2B5EF4-FFF2-40B4-BE49-F238E27FC236}">
                <a16:creationId xmlns:a16="http://schemas.microsoft.com/office/drawing/2014/main" id="{BCCBB909-3DE1-4D70-B168-53BD95C6F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849563"/>
            <a:ext cx="2209800" cy="1184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pred(j)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5411" name="Text Box 67">
            <a:extLst>
              <a:ext uri="{FF2B5EF4-FFF2-40B4-BE49-F238E27FC236}">
                <a16:creationId xmlns:a16="http://schemas.microsoft.com/office/drawing/2014/main" id="{A60BC531-1D5B-4EAE-87CA-C626C03F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836863"/>
            <a:ext cx="2170112" cy="1323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185412" name="Line 68">
            <a:extLst>
              <a:ext uri="{FF2B5EF4-FFF2-40B4-BE49-F238E27FC236}">
                <a16:creationId xmlns:a16="http://schemas.microsoft.com/office/drawing/2014/main" id="{2974053F-E4B6-49C5-B437-A87FCE212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5413" name="Oval 69">
            <a:extLst>
              <a:ext uri="{FF2B5EF4-FFF2-40B4-BE49-F238E27FC236}">
                <a16:creationId xmlns:a16="http://schemas.microsoft.com/office/drawing/2014/main" id="{6CE23C71-BA41-413C-90B3-04EFB0A9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85414" name="Rectangle 70">
            <a:extLst>
              <a:ext uri="{FF2B5EF4-FFF2-40B4-BE49-F238E27FC236}">
                <a16:creationId xmlns:a16="http://schemas.microsoft.com/office/drawing/2014/main" id="{90B6EE11-16FF-4D8A-9C24-EF093D7E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85416" name="Rectangle 72">
            <a:extLst>
              <a:ext uri="{FF2B5EF4-FFF2-40B4-BE49-F238E27FC236}">
                <a16:creationId xmlns:a16="http://schemas.microsoft.com/office/drawing/2014/main" id="{262C291F-321A-4FA4-88AB-75358B011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0" name="頁尾版面配置區 2">
            <a:extLst>
              <a:ext uri="{FF2B5EF4-FFF2-40B4-BE49-F238E27FC236}">
                <a16:creationId xmlns:a16="http://schemas.microsoft.com/office/drawing/2014/main" id="{74D89507-12FA-4A2D-8807-636EE7A510A6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5845" name="投影片編號版面配置區 3">
            <a:extLst>
              <a:ext uri="{FF2B5EF4-FFF2-40B4-BE49-F238E27FC236}">
                <a16:creationId xmlns:a16="http://schemas.microsoft.com/office/drawing/2014/main" id="{95BF4ED8-E87D-44FF-A011-F8591BEC7B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6E079BD4-D6D0-49B7-9152-C71EBE90D9FA}" type="slidenum">
              <a:rPr lang="zh-TW" altLang="en-US" sz="1400" smtClean="0"/>
              <a:pPr algn="l" eaLnBrk="0" hangingPunct="0"/>
              <a:t>11</a:t>
            </a:fld>
            <a:endParaRPr lang="en-US" altLang="zh-TW" sz="1400"/>
          </a:p>
        </p:txBody>
      </p:sp>
      <p:sp>
        <p:nvSpPr>
          <p:cNvPr id="75846" name="Text Box 12">
            <a:extLst>
              <a:ext uri="{FF2B5EF4-FFF2-40B4-BE49-F238E27FC236}">
                <a16:creationId xmlns:a16="http://schemas.microsoft.com/office/drawing/2014/main" id="{B9CCC79F-E524-49BC-ABC3-063AE1C5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75847" name="文字方塊 72">
            <a:extLst>
              <a:ext uri="{FF2B5EF4-FFF2-40B4-BE49-F238E27FC236}">
                <a16:creationId xmlns:a16="http://schemas.microsoft.com/office/drawing/2014/main" id="{A2C4DAF0-B4D1-4CD0-A6EC-3F2E2B6F7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15" grpId="0" animBg="1" autoUpdateAnimBg="0"/>
      <p:bldP spid="185409" grpId="0" animBg="1" autoUpdateAnimBg="0"/>
      <p:bldP spid="185410" grpId="0" animBg="1" autoUpdateAnimBg="0"/>
      <p:bldP spid="185411" grpId="0" animBg="1" autoUpdateAnimBg="0"/>
      <p:bldP spid="185413" grpId="0" animBg="1" autoUpdateAnimBg="0"/>
      <p:bldP spid="185414" grpId="0" animBg="1" autoUpdateAnimBg="0"/>
      <p:bldP spid="1854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2485EEAF-EC3D-421B-AC07-F7F36CC64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1B03D8AB-D91B-4C75-B090-B911AF8A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B719D24-2574-4F63-B1DA-A1027A29F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</a:t>
            </a:r>
            <a:r>
              <a:rPr lang="en-US" altLang="zh-TW" sz="2800" u="sng"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ea typeface="新細明體" panose="02020500000000000000" pitchFamily="18" charset="-120"/>
              </a:rPr>
              <a:t> incident to an admissible edge …  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E27E6CED-7AAA-423D-B3A4-107B3B1F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28425388-1B35-46B1-AD68-ED126BAA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42932967-2172-452D-AE57-AEBBFE4F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7832" name="Oval 8">
            <a:extLst>
              <a:ext uri="{FF2B5EF4-FFF2-40B4-BE49-F238E27FC236}">
                <a16:creationId xmlns:a16="http://schemas.microsoft.com/office/drawing/2014/main" id="{ECBAE0C5-F782-494B-A97C-29197B0BF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7833" name="Oval 9">
            <a:extLst>
              <a:ext uri="{FF2B5EF4-FFF2-40B4-BE49-F238E27FC236}">
                <a16:creationId xmlns:a16="http://schemas.microsoft.com/office/drawing/2014/main" id="{EF2F90C8-96D9-45BE-96C7-2A32465A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7834" name="Oval 10">
            <a:extLst>
              <a:ext uri="{FF2B5EF4-FFF2-40B4-BE49-F238E27FC236}">
                <a16:creationId xmlns:a16="http://schemas.microsoft.com/office/drawing/2014/main" id="{EEAA301F-B2A4-468D-AE1E-80A17C8E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7835" name="Oval 11">
            <a:extLst>
              <a:ext uri="{FF2B5EF4-FFF2-40B4-BE49-F238E27FC236}">
                <a16:creationId xmlns:a16="http://schemas.microsoft.com/office/drawing/2014/main" id="{B656EA95-7E39-451D-89B0-4E000014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77836" name="Oval 12">
            <a:extLst>
              <a:ext uri="{FF2B5EF4-FFF2-40B4-BE49-F238E27FC236}">
                <a16:creationId xmlns:a16="http://schemas.microsoft.com/office/drawing/2014/main" id="{397B006F-9D6F-4CFE-BF6D-78EEA26F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77837" name="Oval 13">
            <a:extLst>
              <a:ext uri="{FF2B5EF4-FFF2-40B4-BE49-F238E27FC236}">
                <a16:creationId xmlns:a16="http://schemas.microsoft.com/office/drawing/2014/main" id="{67D404EE-D44B-42A5-B38A-AB5D6DAF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77838" name="Oval 14">
            <a:extLst>
              <a:ext uri="{FF2B5EF4-FFF2-40B4-BE49-F238E27FC236}">
                <a16:creationId xmlns:a16="http://schemas.microsoft.com/office/drawing/2014/main" id="{23BCDB2F-906F-49DF-B0EB-708EE80B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CDB699E5-2B0F-4D5A-854B-5AC04344A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0" name="Line 16">
            <a:extLst>
              <a:ext uri="{FF2B5EF4-FFF2-40B4-BE49-F238E27FC236}">
                <a16:creationId xmlns:a16="http://schemas.microsoft.com/office/drawing/2014/main" id="{67175BD9-79D6-477C-93CF-BD3EE33B6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1" name="Line 17">
            <a:extLst>
              <a:ext uri="{FF2B5EF4-FFF2-40B4-BE49-F238E27FC236}">
                <a16:creationId xmlns:a16="http://schemas.microsoft.com/office/drawing/2014/main" id="{737A14C0-EB83-4912-A102-293EC7DCE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2" name="Line 18">
            <a:extLst>
              <a:ext uri="{FF2B5EF4-FFF2-40B4-BE49-F238E27FC236}">
                <a16:creationId xmlns:a16="http://schemas.microsoft.com/office/drawing/2014/main" id="{54EFDE07-71CC-4EF5-8B9D-A10962865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3" name="Line 19">
            <a:extLst>
              <a:ext uri="{FF2B5EF4-FFF2-40B4-BE49-F238E27FC236}">
                <a16:creationId xmlns:a16="http://schemas.microsoft.com/office/drawing/2014/main" id="{7A171153-F95C-4704-9D9F-81A36F216C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4" name="Line 20">
            <a:extLst>
              <a:ext uri="{FF2B5EF4-FFF2-40B4-BE49-F238E27FC236}">
                <a16:creationId xmlns:a16="http://schemas.microsoft.com/office/drawing/2014/main" id="{0681B1F3-9882-47DC-B30E-704364F53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5" name="Line 21">
            <a:extLst>
              <a:ext uri="{FF2B5EF4-FFF2-40B4-BE49-F238E27FC236}">
                <a16:creationId xmlns:a16="http://schemas.microsoft.com/office/drawing/2014/main" id="{7D5123FB-977D-44A7-8A63-DE39E7BDF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BC7147D5-A733-4CBC-BC33-0968323D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7847" name="Line 23">
            <a:extLst>
              <a:ext uri="{FF2B5EF4-FFF2-40B4-BE49-F238E27FC236}">
                <a16:creationId xmlns:a16="http://schemas.microsoft.com/office/drawing/2014/main" id="{A2959AFC-607C-453C-92CD-A005EBC31F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8" name="Line 24">
            <a:extLst>
              <a:ext uri="{FF2B5EF4-FFF2-40B4-BE49-F238E27FC236}">
                <a16:creationId xmlns:a16="http://schemas.microsoft.com/office/drawing/2014/main" id="{3099353E-8BA5-4FFA-A0D1-CB0256248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B1960EFB-BED4-4606-8AA0-EEE4BFA85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0" name="Line 26">
            <a:extLst>
              <a:ext uri="{FF2B5EF4-FFF2-40B4-BE49-F238E27FC236}">
                <a16:creationId xmlns:a16="http://schemas.microsoft.com/office/drawing/2014/main" id="{C240C158-8E35-4C97-AC61-DE582819B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1" name="Line 27">
            <a:extLst>
              <a:ext uri="{FF2B5EF4-FFF2-40B4-BE49-F238E27FC236}">
                <a16:creationId xmlns:a16="http://schemas.microsoft.com/office/drawing/2014/main" id="{3ACC070D-E1E7-4872-ACDF-6547221F51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2" name="Line 28">
            <a:extLst>
              <a:ext uri="{FF2B5EF4-FFF2-40B4-BE49-F238E27FC236}">
                <a16:creationId xmlns:a16="http://schemas.microsoft.com/office/drawing/2014/main" id="{AC0C1DE0-DB52-4FE1-BDBC-31D1DE25CB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3" name="Line 29">
            <a:extLst>
              <a:ext uri="{FF2B5EF4-FFF2-40B4-BE49-F238E27FC236}">
                <a16:creationId xmlns:a16="http://schemas.microsoft.com/office/drawing/2014/main" id="{919EE282-F9C4-44BE-A40A-A66322B8D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4" name="Line 30">
            <a:extLst>
              <a:ext uri="{FF2B5EF4-FFF2-40B4-BE49-F238E27FC236}">
                <a16:creationId xmlns:a16="http://schemas.microsoft.com/office/drawing/2014/main" id="{60FE6AAE-0310-4453-AA76-B643F992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5" name="Line 31">
            <a:extLst>
              <a:ext uri="{FF2B5EF4-FFF2-40B4-BE49-F238E27FC236}">
                <a16:creationId xmlns:a16="http://schemas.microsoft.com/office/drawing/2014/main" id="{A3FC149C-028B-45A8-AB7E-5DF3F4415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6" name="Line 32">
            <a:extLst>
              <a:ext uri="{FF2B5EF4-FFF2-40B4-BE49-F238E27FC236}">
                <a16:creationId xmlns:a16="http://schemas.microsoft.com/office/drawing/2014/main" id="{E76BCC22-89ED-44C3-91D3-9B9A7B479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57" name="Oval 33">
            <a:extLst>
              <a:ext uri="{FF2B5EF4-FFF2-40B4-BE49-F238E27FC236}">
                <a16:creationId xmlns:a16="http://schemas.microsoft.com/office/drawing/2014/main" id="{6CD867B2-75BD-49EE-8837-07D4EFF7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7858" name="Rectangle 34">
            <a:extLst>
              <a:ext uri="{FF2B5EF4-FFF2-40B4-BE49-F238E27FC236}">
                <a16:creationId xmlns:a16="http://schemas.microsoft.com/office/drawing/2014/main" id="{A3DC4C83-FDFB-4F32-9527-64010A7F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7859" name="Rectangle 35">
            <a:extLst>
              <a:ext uri="{FF2B5EF4-FFF2-40B4-BE49-F238E27FC236}">
                <a16:creationId xmlns:a16="http://schemas.microsoft.com/office/drawing/2014/main" id="{BDB77D7A-DD78-4338-821D-699E3298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0" name="Rectangle 36">
            <a:extLst>
              <a:ext uri="{FF2B5EF4-FFF2-40B4-BE49-F238E27FC236}">
                <a16:creationId xmlns:a16="http://schemas.microsoft.com/office/drawing/2014/main" id="{03BA01DD-433A-4322-BC20-DB777071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1" name="Rectangle 37">
            <a:extLst>
              <a:ext uri="{FF2B5EF4-FFF2-40B4-BE49-F238E27FC236}">
                <a16:creationId xmlns:a16="http://schemas.microsoft.com/office/drawing/2014/main" id="{76BBC3B6-DDB9-4FAF-A744-1C888994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2" name="Rectangle 38">
            <a:extLst>
              <a:ext uri="{FF2B5EF4-FFF2-40B4-BE49-F238E27FC236}">
                <a16:creationId xmlns:a16="http://schemas.microsoft.com/office/drawing/2014/main" id="{D14F7E0C-DF6E-445C-A3FF-C6017415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3" name="Rectangle 39">
            <a:extLst>
              <a:ext uri="{FF2B5EF4-FFF2-40B4-BE49-F238E27FC236}">
                <a16:creationId xmlns:a16="http://schemas.microsoft.com/office/drawing/2014/main" id="{83FEFD00-2986-4052-A81A-A831513E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4" name="Rectangle 40">
            <a:extLst>
              <a:ext uri="{FF2B5EF4-FFF2-40B4-BE49-F238E27FC236}">
                <a16:creationId xmlns:a16="http://schemas.microsoft.com/office/drawing/2014/main" id="{4562D5C0-10F7-4488-A74A-E5B2A262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5" name="Rectangle 41">
            <a:extLst>
              <a:ext uri="{FF2B5EF4-FFF2-40B4-BE49-F238E27FC236}">
                <a16:creationId xmlns:a16="http://schemas.microsoft.com/office/drawing/2014/main" id="{9EAE629E-9935-4281-9303-32596F30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6" name="Rectangle 42">
            <a:extLst>
              <a:ext uri="{FF2B5EF4-FFF2-40B4-BE49-F238E27FC236}">
                <a16:creationId xmlns:a16="http://schemas.microsoft.com/office/drawing/2014/main" id="{17906232-E1D1-4714-991B-5DF864BE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67" name="Text Box 45">
            <a:extLst>
              <a:ext uri="{FF2B5EF4-FFF2-40B4-BE49-F238E27FC236}">
                <a16:creationId xmlns:a16="http://schemas.microsoft.com/office/drawing/2014/main" id="{FF04D239-A55A-4D8D-9E9E-823EA3F3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77868" name="Rectangle 46">
            <a:extLst>
              <a:ext uri="{FF2B5EF4-FFF2-40B4-BE49-F238E27FC236}">
                <a16:creationId xmlns:a16="http://schemas.microsoft.com/office/drawing/2014/main" id="{10806BC5-3BB3-4A12-8CFD-D18DD9E2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7869" name="Rectangle 47">
            <a:extLst>
              <a:ext uri="{FF2B5EF4-FFF2-40B4-BE49-F238E27FC236}">
                <a16:creationId xmlns:a16="http://schemas.microsoft.com/office/drawing/2014/main" id="{93962D5C-3973-4BB7-8DF3-DD4E5AE4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7870" name="Text Box 48">
            <a:extLst>
              <a:ext uri="{FF2B5EF4-FFF2-40B4-BE49-F238E27FC236}">
                <a16:creationId xmlns:a16="http://schemas.microsoft.com/office/drawing/2014/main" id="{0203076D-F4CA-47B1-AF54-F6BAF8FB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7871" name="Line 49">
            <a:extLst>
              <a:ext uri="{FF2B5EF4-FFF2-40B4-BE49-F238E27FC236}">
                <a16:creationId xmlns:a16="http://schemas.microsoft.com/office/drawing/2014/main" id="{E68FDCD8-3376-42B0-A3B9-B5040D1E1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72" name="Oval 50">
            <a:extLst>
              <a:ext uri="{FF2B5EF4-FFF2-40B4-BE49-F238E27FC236}">
                <a16:creationId xmlns:a16="http://schemas.microsoft.com/office/drawing/2014/main" id="{887E5D7C-C0F5-4B05-9A41-883F9460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7873" name="Text Box 51">
            <a:extLst>
              <a:ext uri="{FF2B5EF4-FFF2-40B4-BE49-F238E27FC236}">
                <a16:creationId xmlns:a16="http://schemas.microsoft.com/office/drawing/2014/main" id="{723419DA-0806-4F81-89C0-9F66CF34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7874" name="Rectangle 52">
            <a:extLst>
              <a:ext uri="{FF2B5EF4-FFF2-40B4-BE49-F238E27FC236}">
                <a16:creationId xmlns:a16="http://schemas.microsoft.com/office/drawing/2014/main" id="{5FA6D45A-0502-4001-AD44-85E8B530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7875" name="Line 53">
            <a:extLst>
              <a:ext uri="{FF2B5EF4-FFF2-40B4-BE49-F238E27FC236}">
                <a16:creationId xmlns:a16="http://schemas.microsoft.com/office/drawing/2014/main" id="{6ABB6F20-B7D1-460E-A075-61AD7134F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76" name="Line 54">
            <a:extLst>
              <a:ext uri="{FF2B5EF4-FFF2-40B4-BE49-F238E27FC236}">
                <a16:creationId xmlns:a16="http://schemas.microsoft.com/office/drawing/2014/main" id="{18797376-F397-4FA1-A68B-986276499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77" name="Rectangle 55">
            <a:extLst>
              <a:ext uri="{FF2B5EF4-FFF2-40B4-BE49-F238E27FC236}">
                <a16:creationId xmlns:a16="http://schemas.microsoft.com/office/drawing/2014/main" id="{84259254-13A4-4F14-A432-FFA6077C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7878" name="Oval 56">
            <a:extLst>
              <a:ext uri="{FF2B5EF4-FFF2-40B4-BE49-F238E27FC236}">
                <a16:creationId xmlns:a16="http://schemas.microsoft.com/office/drawing/2014/main" id="{0049F985-6AA4-4BB9-AD7C-9C92C0E1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7879" name="Line 57">
            <a:extLst>
              <a:ext uri="{FF2B5EF4-FFF2-40B4-BE49-F238E27FC236}">
                <a16:creationId xmlns:a16="http://schemas.microsoft.com/office/drawing/2014/main" id="{E45AAD88-8F28-42F0-A493-D7C06172F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80" name="Oval 58">
            <a:extLst>
              <a:ext uri="{FF2B5EF4-FFF2-40B4-BE49-F238E27FC236}">
                <a16:creationId xmlns:a16="http://schemas.microsoft.com/office/drawing/2014/main" id="{285466C9-41BF-4A9C-88C4-845F79C2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7881" name="Rectangle 59">
            <a:extLst>
              <a:ext uri="{FF2B5EF4-FFF2-40B4-BE49-F238E27FC236}">
                <a16:creationId xmlns:a16="http://schemas.microsoft.com/office/drawing/2014/main" id="{6987560D-9A52-469E-8644-3C8B8B61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7882" name="Rectangle 60">
            <a:extLst>
              <a:ext uri="{FF2B5EF4-FFF2-40B4-BE49-F238E27FC236}">
                <a16:creationId xmlns:a16="http://schemas.microsoft.com/office/drawing/2014/main" id="{2F90EEDF-97E5-4701-AD54-60972F72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7883" name="Rectangle 61">
            <a:extLst>
              <a:ext uri="{FF2B5EF4-FFF2-40B4-BE49-F238E27FC236}">
                <a16:creationId xmlns:a16="http://schemas.microsoft.com/office/drawing/2014/main" id="{1987DE9A-131F-40F7-AEE6-1A0772B7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84" name="Oval 62">
            <a:extLst>
              <a:ext uri="{FF2B5EF4-FFF2-40B4-BE49-F238E27FC236}">
                <a16:creationId xmlns:a16="http://schemas.microsoft.com/office/drawing/2014/main" id="{1986561B-5578-4256-8E04-A575A3D2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88479" name="Text Box 63">
            <a:extLst>
              <a:ext uri="{FF2B5EF4-FFF2-40B4-BE49-F238E27FC236}">
                <a16:creationId xmlns:a16="http://schemas.microsoft.com/office/drawing/2014/main" id="{C4A5C3DF-42F8-4086-B43B-E9B406A83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906713"/>
            <a:ext cx="22098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Delete vertex i from LIST</a:t>
            </a:r>
          </a:p>
        </p:txBody>
      </p:sp>
      <p:sp>
        <p:nvSpPr>
          <p:cNvPr id="77886" name="Line 66">
            <a:extLst>
              <a:ext uri="{FF2B5EF4-FFF2-40B4-BE49-F238E27FC236}">
                <a16:creationId xmlns:a16="http://schemas.microsoft.com/office/drawing/2014/main" id="{CA65B0C0-21C3-4341-A80E-073466620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87" name="Oval 67">
            <a:extLst>
              <a:ext uri="{FF2B5EF4-FFF2-40B4-BE49-F238E27FC236}">
                <a16:creationId xmlns:a16="http://schemas.microsoft.com/office/drawing/2014/main" id="{CE1DA3F6-AFB2-42A8-B3BF-8032B1212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7888" name="Rectangle 68">
            <a:extLst>
              <a:ext uri="{FF2B5EF4-FFF2-40B4-BE49-F238E27FC236}">
                <a16:creationId xmlns:a16="http://schemas.microsoft.com/office/drawing/2014/main" id="{EB9BB124-0799-437A-987A-0474A3BF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7889" name="Rectangle 69">
            <a:extLst>
              <a:ext uri="{FF2B5EF4-FFF2-40B4-BE49-F238E27FC236}">
                <a16:creationId xmlns:a16="http://schemas.microsoft.com/office/drawing/2014/main" id="{F98979AC-9820-4585-9839-2F257E37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88486" name="Rectangle 70">
            <a:extLst>
              <a:ext uri="{FF2B5EF4-FFF2-40B4-BE49-F238E27FC236}">
                <a16:creationId xmlns:a16="http://schemas.microsoft.com/office/drawing/2014/main" id="{2240090B-B393-4935-8C2E-80231E20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8487" name="Oval 71">
            <a:extLst>
              <a:ext uri="{FF2B5EF4-FFF2-40B4-BE49-F238E27FC236}">
                <a16:creationId xmlns:a16="http://schemas.microsoft.com/office/drawing/2014/main" id="{64A26D49-7396-4F4A-AA14-F7C456CB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0" name="頁尾版面配置區 2">
            <a:extLst>
              <a:ext uri="{FF2B5EF4-FFF2-40B4-BE49-F238E27FC236}">
                <a16:creationId xmlns:a16="http://schemas.microsoft.com/office/drawing/2014/main" id="{ED8B2593-F18D-4668-8F0A-7066513B1F24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7893" name="投影片編號版面配置區 3">
            <a:extLst>
              <a:ext uri="{FF2B5EF4-FFF2-40B4-BE49-F238E27FC236}">
                <a16:creationId xmlns:a16="http://schemas.microsoft.com/office/drawing/2014/main" id="{4BC5ED32-00EE-4525-8284-DAB5FEC58D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E1E675F6-1709-4AF6-8B46-443B806918AC}" type="slidenum">
              <a:rPr lang="zh-TW" altLang="en-US" sz="1400" smtClean="0"/>
              <a:pPr algn="l" eaLnBrk="0" hangingPunct="0"/>
              <a:t>12</a:t>
            </a:fld>
            <a:endParaRPr lang="en-US" altLang="zh-TW" sz="1400"/>
          </a:p>
        </p:txBody>
      </p:sp>
      <p:sp>
        <p:nvSpPr>
          <p:cNvPr id="77894" name="Text Box 12">
            <a:extLst>
              <a:ext uri="{FF2B5EF4-FFF2-40B4-BE49-F238E27FC236}">
                <a16:creationId xmlns:a16="http://schemas.microsoft.com/office/drawing/2014/main" id="{B1F6F19E-20C9-4A33-8D7B-A71CF3CCB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77895" name="文字方塊 72">
            <a:extLst>
              <a:ext uri="{FF2B5EF4-FFF2-40B4-BE49-F238E27FC236}">
                <a16:creationId xmlns:a16="http://schemas.microsoft.com/office/drawing/2014/main" id="{8A5DDE30-DF09-4C7A-AE50-148D016D7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79" grpId="0" animBg="1" autoUpdateAnimBg="0"/>
      <p:bldP spid="1884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498DEE13-EF1A-4D04-A64A-BF99BC30A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A013C98A-38EC-4966-8C3B-C43ED621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15FC3B2B-EB1A-4D74-8498-C95822818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a vertex </a:t>
            </a: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ED311F9B-6EFD-4532-9850-4FA84AA0F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79878" name="Oval 6">
            <a:extLst>
              <a:ext uri="{FF2B5EF4-FFF2-40B4-BE49-F238E27FC236}">
                <a16:creationId xmlns:a16="http://schemas.microsoft.com/office/drawing/2014/main" id="{5816CF87-8DFC-451B-9A52-287DCC6A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9879" name="Oval 7">
            <a:extLst>
              <a:ext uri="{FF2B5EF4-FFF2-40B4-BE49-F238E27FC236}">
                <a16:creationId xmlns:a16="http://schemas.microsoft.com/office/drawing/2014/main" id="{FBCE134E-4B6A-44B5-8550-0E8642384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9880" name="Oval 8">
            <a:extLst>
              <a:ext uri="{FF2B5EF4-FFF2-40B4-BE49-F238E27FC236}">
                <a16:creationId xmlns:a16="http://schemas.microsoft.com/office/drawing/2014/main" id="{259393E8-6D80-41E1-A8F1-F58861AE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9881" name="Oval 9">
            <a:extLst>
              <a:ext uri="{FF2B5EF4-FFF2-40B4-BE49-F238E27FC236}">
                <a16:creationId xmlns:a16="http://schemas.microsoft.com/office/drawing/2014/main" id="{CF731ECE-1193-4FAC-AE48-9E14A2DD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9882" name="Oval 10">
            <a:extLst>
              <a:ext uri="{FF2B5EF4-FFF2-40B4-BE49-F238E27FC236}">
                <a16:creationId xmlns:a16="http://schemas.microsoft.com/office/drawing/2014/main" id="{1117A298-E84C-4A71-88BD-C0B00122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9883" name="Oval 11">
            <a:extLst>
              <a:ext uri="{FF2B5EF4-FFF2-40B4-BE49-F238E27FC236}">
                <a16:creationId xmlns:a16="http://schemas.microsoft.com/office/drawing/2014/main" id="{84547903-823A-453B-8651-0AF93D67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79884" name="Oval 12">
            <a:extLst>
              <a:ext uri="{FF2B5EF4-FFF2-40B4-BE49-F238E27FC236}">
                <a16:creationId xmlns:a16="http://schemas.microsoft.com/office/drawing/2014/main" id="{6EA38447-D3AF-4022-BD6A-2F43C087F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79885" name="Oval 13">
            <a:extLst>
              <a:ext uri="{FF2B5EF4-FFF2-40B4-BE49-F238E27FC236}">
                <a16:creationId xmlns:a16="http://schemas.microsoft.com/office/drawing/2014/main" id="{A44C5184-25CC-4329-994A-6ADB6213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79886" name="Oval 14">
            <a:extLst>
              <a:ext uri="{FF2B5EF4-FFF2-40B4-BE49-F238E27FC236}">
                <a16:creationId xmlns:a16="http://schemas.microsoft.com/office/drawing/2014/main" id="{1D941ABF-64BA-4D5E-8503-1520B2A8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5D1AF5C8-6BFE-4B7B-AAA8-F19758139A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88" name="Line 16">
            <a:extLst>
              <a:ext uri="{FF2B5EF4-FFF2-40B4-BE49-F238E27FC236}">
                <a16:creationId xmlns:a16="http://schemas.microsoft.com/office/drawing/2014/main" id="{FA577164-41C0-4E72-A013-A26E2F98C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89" name="Line 17">
            <a:extLst>
              <a:ext uri="{FF2B5EF4-FFF2-40B4-BE49-F238E27FC236}">
                <a16:creationId xmlns:a16="http://schemas.microsoft.com/office/drawing/2014/main" id="{45D12D55-E0E7-4CE2-A210-AF5E90296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0" name="Line 18">
            <a:extLst>
              <a:ext uri="{FF2B5EF4-FFF2-40B4-BE49-F238E27FC236}">
                <a16:creationId xmlns:a16="http://schemas.microsoft.com/office/drawing/2014/main" id="{5E6B5DAB-C104-4591-AB2C-6DBDB55AD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1" name="Line 19">
            <a:extLst>
              <a:ext uri="{FF2B5EF4-FFF2-40B4-BE49-F238E27FC236}">
                <a16:creationId xmlns:a16="http://schemas.microsoft.com/office/drawing/2014/main" id="{7BF8C081-C1E1-47AD-9EFF-2562FC7A5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2" name="Line 20">
            <a:extLst>
              <a:ext uri="{FF2B5EF4-FFF2-40B4-BE49-F238E27FC236}">
                <a16:creationId xmlns:a16="http://schemas.microsoft.com/office/drawing/2014/main" id="{C6402363-CC83-4ECE-88C0-BF3749813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3" name="Line 21">
            <a:extLst>
              <a:ext uri="{FF2B5EF4-FFF2-40B4-BE49-F238E27FC236}">
                <a16:creationId xmlns:a16="http://schemas.microsoft.com/office/drawing/2014/main" id="{2D3B0C90-D9B2-410D-98BB-8CE948893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FEA0CE9D-3535-401E-A98E-D354BC56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9895" name="Line 23">
            <a:extLst>
              <a:ext uri="{FF2B5EF4-FFF2-40B4-BE49-F238E27FC236}">
                <a16:creationId xmlns:a16="http://schemas.microsoft.com/office/drawing/2014/main" id="{A921AF7B-99C6-400F-B603-5A259EDF6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6" name="Line 24">
            <a:extLst>
              <a:ext uri="{FF2B5EF4-FFF2-40B4-BE49-F238E27FC236}">
                <a16:creationId xmlns:a16="http://schemas.microsoft.com/office/drawing/2014/main" id="{C6A8F925-8E8D-4883-986C-77D5E73FA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7" name="Line 25">
            <a:extLst>
              <a:ext uri="{FF2B5EF4-FFF2-40B4-BE49-F238E27FC236}">
                <a16:creationId xmlns:a16="http://schemas.microsoft.com/office/drawing/2014/main" id="{8A8061D3-81A3-4611-8FE8-86FDC2F61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8" name="Line 26">
            <a:extLst>
              <a:ext uri="{FF2B5EF4-FFF2-40B4-BE49-F238E27FC236}">
                <a16:creationId xmlns:a16="http://schemas.microsoft.com/office/drawing/2014/main" id="{AFE6761D-821F-4162-9A04-2485580C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899" name="Line 27">
            <a:extLst>
              <a:ext uri="{FF2B5EF4-FFF2-40B4-BE49-F238E27FC236}">
                <a16:creationId xmlns:a16="http://schemas.microsoft.com/office/drawing/2014/main" id="{DD56EE54-472E-4AAF-AFDA-477D7EAD4E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00" name="Line 28">
            <a:extLst>
              <a:ext uri="{FF2B5EF4-FFF2-40B4-BE49-F238E27FC236}">
                <a16:creationId xmlns:a16="http://schemas.microsoft.com/office/drawing/2014/main" id="{59CD1A76-DF2B-4206-ADD7-6B723641B2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01" name="Line 29">
            <a:extLst>
              <a:ext uri="{FF2B5EF4-FFF2-40B4-BE49-F238E27FC236}">
                <a16:creationId xmlns:a16="http://schemas.microsoft.com/office/drawing/2014/main" id="{6D0BE4D6-F63C-405B-BC31-DAFAB356D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02" name="Line 30">
            <a:extLst>
              <a:ext uri="{FF2B5EF4-FFF2-40B4-BE49-F238E27FC236}">
                <a16:creationId xmlns:a16="http://schemas.microsoft.com/office/drawing/2014/main" id="{3681D030-7D97-4B22-ACD4-B997E5563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03" name="Line 31">
            <a:extLst>
              <a:ext uri="{FF2B5EF4-FFF2-40B4-BE49-F238E27FC236}">
                <a16:creationId xmlns:a16="http://schemas.microsoft.com/office/drawing/2014/main" id="{9C4015F7-0172-41BF-AD20-BE0103AAD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04" name="Line 32">
            <a:extLst>
              <a:ext uri="{FF2B5EF4-FFF2-40B4-BE49-F238E27FC236}">
                <a16:creationId xmlns:a16="http://schemas.microsoft.com/office/drawing/2014/main" id="{BA4D6493-6EA7-46F0-A4A9-4A873BDC8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05" name="Oval 33">
            <a:extLst>
              <a:ext uri="{FF2B5EF4-FFF2-40B4-BE49-F238E27FC236}">
                <a16:creationId xmlns:a16="http://schemas.microsoft.com/office/drawing/2014/main" id="{2E78A25E-1E89-44BF-8A73-C84086037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9906" name="Rectangle 34">
            <a:extLst>
              <a:ext uri="{FF2B5EF4-FFF2-40B4-BE49-F238E27FC236}">
                <a16:creationId xmlns:a16="http://schemas.microsoft.com/office/drawing/2014/main" id="{D58EFE1E-4EC8-4F1B-8FC1-92081606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9907" name="Rectangle 35">
            <a:extLst>
              <a:ext uri="{FF2B5EF4-FFF2-40B4-BE49-F238E27FC236}">
                <a16:creationId xmlns:a16="http://schemas.microsoft.com/office/drawing/2014/main" id="{9F99824D-5C08-4811-A0B6-E6A753DC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08" name="Rectangle 36">
            <a:extLst>
              <a:ext uri="{FF2B5EF4-FFF2-40B4-BE49-F238E27FC236}">
                <a16:creationId xmlns:a16="http://schemas.microsoft.com/office/drawing/2014/main" id="{825665BF-054A-43E9-A538-F1CC269E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09" name="Rectangle 37">
            <a:extLst>
              <a:ext uri="{FF2B5EF4-FFF2-40B4-BE49-F238E27FC236}">
                <a16:creationId xmlns:a16="http://schemas.microsoft.com/office/drawing/2014/main" id="{0EC69701-DB93-4DD8-94F7-37E3539A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10" name="Rectangle 38">
            <a:extLst>
              <a:ext uri="{FF2B5EF4-FFF2-40B4-BE49-F238E27FC236}">
                <a16:creationId xmlns:a16="http://schemas.microsoft.com/office/drawing/2014/main" id="{F4D4E959-BDCD-492F-A476-D6FED278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11" name="Rectangle 39">
            <a:extLst>
              <a:ext uri="{FF2B5EF4-FFF2-40B4-BE49-F238E27FC236}">
                <a16:creationId xmlns:a16="http://schemas.microsoft.com/office/drawing/2014/main" id="{8FD1EBF4-2DA3-4878-B20E-611AD816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12" name="Rectangle 40">
            <a:extLst>
              <a:ext uri="{FF2B5EF4-FFF2-40B4-BE49-F238E27FC236}">
                <a16:creationId xmlns:a16="http://schemas.microsoft.com/office/drawing/2014/main" id="{2528E9F7-5F65-4AA2-A877-B9EA35EC7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13" name="Rectangle 41">
            <a:extLst>
              <a:ext uri="{FF2B5EF4-FFF2-40B4-BE49-F238E27FC236}">
                <a16:creationId xmlns:a16="http://schemas.microsoft.com/office/drawing/2014/main" id="{750B28F2-F056-4F58-8041-78321114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EFA6662F-6D66-40D4-93B1-788D2262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15" name="Text Box 45">
            <a:extLst>
              <a:ext uri="{FF2B5EF4-FFF2-40B4-BE49-F238E27FC236}">
                <a16:creationId xmlns:a16="http://schemas.microsoft.com/office/drawing/2014/main" id="{7DB94C1C-8D15-474B-ADA4-A30C32444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79916" name="Rectangle 46">
            <a:extLst>
              <a:ext uri="{FF2B5EF4-FFF2-40B4-BE49-F238E27FC236}">
                <a16:creationId xmlns:a16="http://schemas.microsoft.com/office/drawing/2014/main" id="{31896B10-1C08-4189-AA80-5ADBB2BE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9917" name="Rectangle 47">
            <a:extLst>
              <a:ext uri="{FF2B5EF4-FFF2-40B4-BE49-F238E27FC236}">
                <a16:creationId xmlns:a16="http://schemas.microsoft.com/office/drawing/2014/main" id="{713BEB00-47EF-41AB-A78B-715E4AF1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9918" name="Text Box 48">
            <a:extLst>
              <a:ext uri="{FF2B5EF4-FFF2-40B4-BE49-F238E27FC236}">
                <a16:creationId xmlns:a16="http://schemas.microsoft.com/office/drawing/2014/main" id="{E49C2835-C44F-4F04-A033-726680C8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9919" name="Line 49">
            <a:extLst>
              <a:ext uri="{FF2B5EF4-FFF2-40B4-BE49-F238E27FC236}">
                <a16:creationId xmlns:a16="http://schemas.microsoft.com/office/drawing/2014/main" id="{30A7914F-0B00-4AB4-95A6-D449DFE57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20" name="Oval 50">
            <a:extLst>
              <a:ext uri="{FF2B5EF4-FFF2-40B4-BE49-F238E27FC236}">
                <a16:creationId xmlns:a16="http://schemas.microsoft.com/office/drawing/2014/main" id="{543C5421-CD85-4716-A363-F4E05EEF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9921" name="Text Box 51">
            <a:extLst>
              <a:ext uri="{FF2B5EF4-FFF2-40B4-BE49-F238E27FC236}">
                <a16:creationId xmlns:a16="http://schemas.microsoft.com/office/drawing/2014/main" id="{EC00CAF1-45CF-448D-BD78-913767974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9922" name="Rectangle 52">
            <a:extLst>
              <a:ext uri="{FF2B5EF4-FFF2-40B4-BE49-F238E27FC236}">
                <a16:creationId xmlns:a16="http://schemas.microsoft.com/office/drawing/2014/main" id="{E4DCE3A9-39BF-4620-A50E-E02E3B450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9923" name="Line 53">
            <a:extLst>
              <a:ext uri="{FF2B5EF4-FFF2-40B4-BE49-F238E27FC236}">
                <a16:creationId xmlns:a16="http://schemas.microsoft.com/office/drawing/2014/main" id="{1E895B50-0661-410D-9DA4-3C6B68A0C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24" name="Line 54">
            <a:extLst>
              <a:ext uri="{FF2B5EF4-FFF2-40B4-BE49-F238E27FC236}">
                <a16:creationId xmlns:a16="http://schemas.microsoft.com/office/drawing/2014/main" id="{D98ECD4E-0F42-41F8-A5FB-FF0E57CD9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25" name="Rectangle 55">
            <a:extLst>
              <a:ext uri="{FF2B5EF4-FFF2-40B4-BE49-F238E27FC236}">
                <a16:creationId xmlns:a16="http://schemas.microsoft.com/office/drawing/2014/main" id="{9C52F2E2-09EB-4311-A481-5B688FBA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9926" name="Oval 56">
            <a:extLst>
              <a:ext uri="{FF2B5EF4-FFF2-40B4-BE49-F238E27FC236}">
                <a16:creationId xmlns:a16="http://schemas.microsoft.com/office/drawing/2014/main" id="{3B38EE36-78E9-4ACF-953B-A177E9A7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9927" name="Line 57">
            <a:extLst>
              <a:ext uri="{FF2B5EF4-FFF2-40B4-BE49-F238E27FC236}">
                <a16:creationId xmlns:a16="http://schemas.microsoft.com/office/drawing/2014/main" id="{539BF55C-4765-4F10-A187-B876011F0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28" name="Oval 58">
            <a:extLst>
              <a:ext uri="{FF2B5EF4-FFF2-40B4-BE49-F238E27FC236}">
                <a16:creationId xmlns:a16="http://schemas.microsoft.com/office/drawing/2014/main" id="{2503B3F7-632A-4874-B42A-4BB18AF8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9929" name="Rectangle 59">
            <a:extLst>
              <a:ext uri="{FF2B5EF4-FFF2-40B4-BE49-F238E27FC236}">
                <a16:creationId xmlns:a16="http://schemas.microsoft.com/office/drawing/2014/main" id="{0A760C24-8846-44B0-8AC9-6D84B7D8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9930" name="Rectangle 60">
            <a:extLst>
              <a:ext uri="{FF2B5EF4-FFF2-40B4-BE49-F238E27FC236}">
                <a16:creationId xmlns:a16="http://schemas.microsoft.com/office/drawing/2014/main" id="{51ED434F-A379-4D14-97B5-E7783526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9931" name="Rectangle 61">
            <a:extLst>
              <a:ext uri="{FF2B5EF4-FFF2-40B4-BE49-F238E27FC236}">
                <a16:creationId xmlns:a16="http://schemas.microsoft.com/office/drawing/2014/main" id="{C252A94F-3AD3-4168-90B9-CEA93725F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9932" name="Oval 62">
            <a:extLst>
              <a:ext uri="{FF2B5EF4-FFF2-40B4-BE49-F238E27FC236}">
                <a16:creationId xmlns:a16="http://schemas.microsoft.com/office/drawing/2014/main" id="{C1AECC4F-1B72-4624-93E4-AE88C548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9933" name="Line 66">
            <a:extLst>
              <a:ext uri="{FF2B5EF4-FFF2-40B4-BE49-F238E27FC236}">
                <a16:creationId xmlns:a16="http://schemas.microsoft.com/office/drawing/2014/main" id="{C4DC246F-63F2-4A46-88CF-1816A7EE9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9934" name="Oval 67">
            <a:extLst>
              <a:ext uri="{FF2B5EF4-FFF2-40B4-BE49-F238E27FC236}">
                <a16:creationId xmlns:a16="http://schemas.microsoft.com/office/drawing/2014/main" id="{77268B22-C4EB-4C56-A584-26CFA0C0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9935" name="Rectangle 68">
            <a:extLst>
              <a:ext uri="{FF2B5EF4-FFF2-40B4-BE49-F238E27FC236}">
                <a16:creationId xmlns:a16="http://schemas.microsoft.com/office/drawing/2014/main" id="{2DDA4B5E-4141-4AA0-8F27-FFD8151D0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9936" name="Rectangle 69">
            <a:extLst>
              <a:ext uri="{FF2B5EF4-FFF2-40B4-BE49-F238E27FC236}">
                <a16:creationId xmlns:a16="http://schemas.microsoft.com/office/drawing/2014/main" id="{C63D1556-AA3E-484E-A76B-384F9C7A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9937" name="Rectangle 70">
            <a:extLst>
              <a:ext uri="{FF2B5EF4-FFF2-40B4-BE49-F238E27FC236}">
                <a16:creationId xmlns:a16="http://schemas.microsoft.com/office/drawing/2014/main" id="{41014935-0762-4892-B726-D3C24667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7463" name="Text Box 71">
            <a:extLst>
              <a:ext uri="{FF2B5EF4-FFF2-40B4-BE49-F238E27FC236}">
                <a16:creationId xmlns:a16="http://schemas.microsoft.com/office/drawing/2014/main" id="{F03EFD1F-8340-4DC2-856B-B52F30B6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330575"/>
            <a:ext cx="2779713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The first vertex on LIST becomes node i</a:t>
            </a:r>
          </a:p>
        </p:txBody>
      </p:sp>
      <p:sp>
        <p:nvSpPr>
          <p:cNvPr id="187464" name="Oval 72">
            <a:extLst>
              <a:ext uri="{FF2B5EF4-FFF2-40B4-BE49-F238E27FC236}">
                <a16:creationId xmlns:a16="http://schemas.microsoft.com/office/drawing/2014/main" id="{F6A9DC82-FF89-4FD1-946F-712854A22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9" name="頁尾版面配置區 2">
            <a:extLst>
              <a:ext uri="{FF2B5EF4-FFF2-40B4-BE49-F238E27FC236}">
                <a16:creationId xmlns:a16="http://schemas.microsoft.com/office/drawing/2014/main" id="{23E2FB7A-7036-4D98-ABAD-C2AC77016CEB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9941" name="投影片編號版面配置區 3">
            <a:extLst>
              <a:ext uri="{FF2B5EF4-FFF2-40B4-BE49-F238E27FC236}">
                <a16:creationId xmlns:a16="http://schemas.microsoft.com/office/drawing/2014/main" id="{D316A33D-58B0-48DE-8701-B686F2A62D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7C413224-FF00-4CD4-A980-5A38C0D4019A}" type="slidenum">
              <a:rPr lang="zh-TW" altLang="en-US" sz="1400" smtClean="0"/>
              <a:pPr algn="l" eaLnBrk="0" hangingPunct="0"/>
              <a:t>13</a:t>
            </a:fld>
            <a:endParaRPr lang="en-US" altLang="zh-TW" sz="1400"/>
          </a:p>
        </p:txBody>
      </p:sp>
      <p:sp>
        <p:nvSpPr>
          <p:cNvPr id="79942" name="Text Box 12">
            <a:extLst>
              <a:ext uri="{FF2B5EF4-FFF2-40B4-BE49-F238E27FC236}">
                <a16:creationId xmlns:a16="http://schemas.microsoft.com/office/drawing/2014/main" id="{3B7A8FA9-A14A-4B08-8A9A-A58F0EDFF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79943" name="文字方塊 71">
            <a:extLst>
              <a:ext uri="{FF2B5EF4-FFF2-40B4-BE49-F238E27FC236}">
                <a16:creationId xmlns:a16="http://schemas.microsoft.com/office/drawing/2014/main" id="{3F1E2453-BFDA-48A4-B336-4A5B88DD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63" grpId="0" animBg="1" autoUpdateAnimBg="0"/>
      <p:bldP spid="18746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16" name="Text Box 76">
            <a:extLst>
              <a:ext uri="{FF2B5EF4-FFF2-40B4-BE49-F238E27FC236}">
                <a16:creationId xmlns:a16="http://schemas.microsoft.com/office/drawing/2014/main" id="{1B0EAF90-1C37-4156-A8F8-1D70EAF6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C2B630ED-3698-4F28-A5D6-E23096233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1924" name="Text Box 3">
            <a:extLst>
              <a:ext uri="{FF2B5EF4-FFF2-40B4-BE49-F238E27FC236}">
                <a16:creationId xmlns:a16="http://schemas.microsoft.com/office/drawing/2014/main" id="{1DDE3FDF-DA12-4D24-8559-54D3F2E9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B2EEDC01-37A8-4769-9676-1BD0634DB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incident to an admissible edge … </a:t>
            </a: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4603D4EE-6BB9-4359-ADF5-E95FA0BE0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81927" name="Oval 6">
            <a:extLst>
              <a:ext uri="{FF2B5EF4-FFF2-40B4-BE49-F238E27FC236}">
                <a16:creationId xmlns:a16="http://schemas.microsoft.com/office/drawing/2014/main" id="{5A548634-0BF1-41AE-97D4-BB994F9E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1928" name="Oval 7">
            <a:extLst>
              <a:ext uri="{FF2B5EF4-FFF2-40B4-BE49-F238E27FC236}">
                <a16:creationId xmlns:a16="http://schemas.microsoft.com/office/drawing/2014/main" id="{E3AF677E-F326-4517-8FC3-940D9615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29" name="Oval 8">
            <a:extLst>
              <a:ext uri="{FF2B5EF4-FFF2-40B4-BE49-F238E27FC236}">
                <a16:creationId xmlns:a16="http://schemas.microsoft.com/office/drawing/2014/main" id="{19FCCAB8-4156-432C-9235-308EF665F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1930" name="Oval 9">
            <a:extLst>
              <a:ext uri="{FF2B5EF4-FFF2-40B4-BE49-F238E27FC236}">
                <a16:creationId xmlns:a16="http://schemas.microsoft.com/office/drawing/2014/main" id="{FF0F7554-9926-47C2-B914-8137FD52C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1931" name="Oval 10">
            <a:extLst>
              <a:ext uri="{FF2B5EF4-FFF2-40B4-BE49-F238E27FC236}">
                <a16:creationId xmlns:a16="http://schemas.microsoft.com/office/drawing/2014/main" id="{A06D7D4C-2004-4892-A172-395A4FD3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32" name="Oval 11">
            <a:extLst>
              <a:ext uri="{FF2B5EF4-FFF2-40B4-BE49-F238E27FC236}">
                <a16:creationId xmlns:a16="http://schemas.microsoft.com/office/drawing/2014/main" id="{86C281FF-AA91-4168-8262-C22ACA0F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1933" name="Oval 12">
            <a:extLst>
              <a:ext uri="{FF2B5EF4-FFF2-40B4-BE49-F238E27FC236}">
                <a16:creationId xmlns:a16="http://schemas.microsoft.com/office/drawing/2014/main" id="{74A0EC76-0E33-47F4-B722-58713AFC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81934" name="Oval 13">
            <a:extLst>
              <a:ext uri="{FF2B5EF4-FFF2-40B4-BE49-F238E27FC236}">
                <a16:creationId xmlns:a16="http://schemas.microsoft.com/office/drawing/2014/main" id="{BB187467-B5ED-4CBE-9466-B9AEFD15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1935" name="Oval 14">
            <a:extLst>
              <a:ext uri="{FF2B5EF4-FFF2-40B4-BE49-F238E27FC236}">
                <a16:creationId xmlns:a16="http://schemas.microsoft.com/office/drawing/2014/main" id="{0FD815BC-8C90-4F92-8446-1FF9EA33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81936" name="Line 15">
            <a:extLst>
              <a:ext uri="{FF2B5EF4-FFF2-40B4-BE49-F238E27FC236}">
                <a16:creationId xmlns:a16="http://schemas.microsoft.com/office/drawing/2014/main" id="{49EBC2C5-502D-438C-872A-53006FFBC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37" name="Line 16">
            <a:extLst>
              <a:ext uri="{FF2B5EF4-FFF2-40B4-BE49-F238E27FC236}">
                <a16:creationId xmlns:a16="http://schemas.microsoft.com/office/drawing/2014/main" id="{04B79BDE-4503-4A0A-AB4A-36ADCDF25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38" name="Line 17">
            <a:extLst>
              <a:ext uri="{FF2B5EF4-FFF2-40B4-BE49-F238E27FC236}">
                <a16:creationId xmlns:a16="http://schemas.microsoft.com/office/drawing/2014/main" id="{8694023D-3103-433E-B215-2EEC5EDE0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39" name="Line 18">
            <a:extLst>
              <a:ext uri="{FF2B5EF4-FFF2-40B4-BE49-F238E27FC236}">
                <a16:creationId xmlns:a16="http://schemas.microsoft.com/office/drawing/2014/main" id="{F3DCE28B-751B-4BE8-8229-A07EEC6D2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0" name="Line 19">
            <a:extLst>
              <a:ext uri="{FF2B5EF4-FFF2-40B4-BE49-F238E27FC236}">
                <a16:creationId xmlns:a16="http://schemas.microsoft.com/office/drawing/2014/main" id="{907510DF-42D8-469F-9D08-00D64B3486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1" name="Line 20">
            <a:extLst>
              <a:ext uri="{FF2B5EF4-FFF2-40B4-BE49-F238E27FC236}">
                <a16:creationId xmlns:a16="http://schemas.microsoft.com/office/drawing/2014/main" id="{EF5A1B84-5807-4D10-9BBE-5D9B5C7DD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2" name="Line 21">
            <a:extLst>
              <a:ext uri="{FF2B5EF4-FFF2-40B4-BE49-F238E27FC236}">
                <a16:creationId xmlns:a16="http://schemas.microsoft.com/office/drawing/2014/main" id="{37DBDC3A-53C2-493E-9D5E-9C8DE3AE0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3" name="Text Box 22">
            <a:extLst>
              <a:ext uri="{FF2B5EF4-FFF2-40B4-BE49-F238E27FC236}">
                <a16:creationId xmlns:a16="http://schemas.microsoft.com/office/drawing/2014/main" id="{405F11C4-AF93-4C7C-8828-47123C5D1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44" name="Line 23">
            <a:extLst>
              <a:ext uri="{FF2B5EF4-FFF2-40B4-BE49-F238E27FC236}">
                <a16:creationId xmlns:a16="http://schemas.microsoft.com/office/drawing/2014/main" id="{8AA4E47E-5FEE-4925-BA7B-B9B5592DF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5" name="Line 24">
            <a:extLst>
              <a:ext uri="{FF2B5EF4-FFF2-40B4-BE49-F238E27FC236}">
                <a16:creationId xmlns:a16="http://schemas.microsoft.com/office/drawing/2014/main" id="{66B79A2F-2D5F-48A5-B738-ADC540898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6" name="Line 25">
            <a:extLst>
              <a:ext uri="{FF2B5EF4-FFF2-40B4-BE49-F238E27FC236}">
                <a16:creationId xmlns:a16="http://schemas.microsoft.com/office/drawing/2014/main" id="{5D0E917F-5887-4352-8FC4-8621CB81B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7" name="Line 26">
            <a:extLst>
              <a:ext uri="{FF2B5EF4-FFF2-40B4-BE49-F238E27FC236}">
                <a16:creationId xmlns:a16="http://schemas.microsoft.com/office/drawing/2014/main" id="{FEFC6A99-B069-4239-A593-029FB0B87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8" name="Line 27">
            <a:extLst>
              <a:ext uri="{FF2B5EF4-FFF2-40B4-BE49-F238E27FC236}">
                <a16:creationId xmlns:a16="http://schemas.microsoft.com/office/drawing/2014/main" id="{FB7FBFFF-D69D-44AB-B050-363D5AD69E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49" name="Line 28">
            <a:extLst>
              <a:ext uri="{FF2B5EF4-FFF2-40B4-BE49-F238E27FC236}">
                <a16:creationId xmlns:a16="http://schemas.microsoft.com/office/drawing/2014/main" id="{7A1C1AF9-6AF7-4D1B-A93E-65BA727626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50" name="Line 29">
            <a:extLst>
              <a:ext uri="{FF2B5EF4-FFF2-40B4-BE49-F238E27FC236}">
                <a16:creationId xmlns:a16="http://schemas.microsoft.com/office/drawing/2014/main" id="{C3B2A74B-BD8F-4B4A-9DE2-745CB769D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51" name="Line 30">
            <a:extLst>
              <a:ext uri="{FF2B5EF4-FFF2-40B4-BE49-F238E27FC236}">
                <a16:creationId xmlns:a16="http://schemas.microsoft.com/office/drawing/2014/main" id="{324E530C-2BA1-40B5-988F-493383126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52" name="Line 31">
            <a:extLst>
              <a:ext uri="{FF2B5EF4-FFF2-40B4-BE49-F238E27FC236}">
                <a16:creationId xmlns:a16="http://schemas.microsoft.com/office/drawing/2014/main" id="{2096A361-817B-47EA-9E02-E2579AE13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53" name="Line 32">
            <a:extLst>
              <a:ext uri="{FF2B5EF4-FFF2-40B4-BE49-F238E27FC236}">
                <a16:creationId xmlns:a16="http://schemas.microsoft.com/office/drawing/2014/main" id="{01D64D9B-28F8-4C90-A798-DEC631A57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54" name="Oval 33">
            <a:extLst>
              <a:ext uri="{FF2B5EF4-FFF2-40B4-BE49-F238E27FC236}">
                <a16:creationId xmlns:a16="http://schemas.microsoft.com/office/drawing/2014/main" id="{D55E8D96-FFAE-4FA2-BDA0-D1537376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1955" name="Rectangle 34">
            <a:extLst>
              <a:ext uri="{FF2B5EF4-FFF2-40B4-BE49-F238E27FC236}">
                <a16:creationId xmlns:a16="http://schemas.microsoft.com/office/drawing/2014/main" id="{A62526AC-6A2B-4315-A8B3-F6F8A886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1956" name="Rectangle 35">
            <a:extLst>
              <a:ext uri="{FF2B5EF4-FFF2-40B4-BE49-F238E27FC236}">
                <a16:creationId xmlns:a16="http://schemas.microsoft.com/office/drawing/2014/main" id="{79E76DB1-5CDE-463B-B841-EF202094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57" name="Rectangle 36">
            <a:extLst>
              <a:ext uri="{FF2B5EF4-FFF2-40B4-BE49-F238E27FC236}">
                <a16:creationId xmlns:a16="http://schemas.microsoft.com/office/drawing/2014/main" id="{F61BB932-838A-44E1-A365-A6C2D6EB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58" name="Rectangle 37">
            <a:extLst>
              <a:ext uri="{FF2B5EF4-FFF2-40B4-BE49-F238E27FC236}">
                <a16:creationId xmlns:a16="http://schemas.microsoft.com/office/drawing/2014/main" id="{3C33ABC3-E494-44BB-92FA-F5F8F090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59" name="Rectangle 38">
            <a:extLst>
              <a:ext uri="{FF2B5EF4-FFF2-40B4-BE49-F238E27FC236}">
                <a16:creationId xmlns:a16="http://schemas.microsoft.com/office/drawing/2014/main" id="{939B47D1-66A1-4893-A595-1A592460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60" name="Rectangle 39">
            <a:extLst>
              <a:ext uri="{FF2B5EF4-FFF2-40B4-BE49-F238E27FC236}">
                <a16:creationId xmlns:a16="http://schemas.microsoft.com/office/drawing/2014/main" id="{99FC089E-106B-4E81-9119-6CAD61520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61" name="Rectangle 40">
            <a:extLst>
              <a:ext uri="{FF2B5EF4-FFF2-40B4-BE49-F238E27FC236}">
                <a16:creationId xmlns:a16="http://schemas.microsoft.com/office/drawing/2014/main" id="{E0B04B96-5C51-4508-B242-D4315C87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62" name="Rectangle 41">
            <a:extLst>
              <a:ext uri="{FF2B5EF4-FFF2-40B4-BE49-F238E27FC236}">
                <a16:creationId xmlns:a16="http://schemas.microsoft.com/office/drawing/2014/main" id="{2DC49480-85D0-4694-B901-7C96AB0B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63" name="Rectangle 42">
            <a:extLst>
              <a:ext uri="{FF2B5EF4-FFF2-40B4-BE49-F238E27FC236}">
                <a16:creationId xmlns:a16="http://schemas.microsoft.com/office/drawing/2014/main" id="{09FDC630-C29B-478F-ACAD-C9988BF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64" name="Text Box 45">
            <a:extLst>
              <a:ext uri="{FF2B5EF4-FFF2-40B4-BE49-F238E27FC236}">
                <a16:creationId xmlns:a16="http://schemas.microsoft.com/office/drawing/2014/main" id="{B7C02A02-C410-4627-8972-3987A6CA5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81965" name="Rectangle 46">
            <a:extLst>
              <a:ext uri="{FF2B5EF4-FFF2-40B4-BE49-F238E27FC236}">
                <a16:creationId xmlns:a16="http://schemas.microsoft.com/office/drawing/2014/main" id="{4E5DF18B-2DA8-4340-A1ED-8A84CA2F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66" name="Rectangle 47">
            <a:extLst>
              <a:ext uri="{FF2B5EF4-FFF2-40B4-BE49-F238E27FC236}">
                <a16:creationId xmlns:a16="http://schemas.microsoft.com/office/drawing/2014/main" id="{2CDED1C3-6C7D-408D-B141-6C845BE7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67" name="Text Box 48">
            <a:extLst>
              <a:ext uri="{FF2B5EF4-FFF2-40B4-BE49-F238E27FC236}">
                <a16:creationId xmlns:a16="http://schemas.microsoft.com/office/drawing/2014/main" id="{CDF25371-9FFB-4079-8BFD-946B4D28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1968" name="Line 49">
            <a:extLst>
              <a:ext uri="{FF2B5EF4-FFF2-40B4-BE49-F238E27FC236}">
                <a16:creationId xmlns:a16="http://schemas.microsoft.com/office/drawing/2014/main" id="{0B03C45A-89FC-4968-9FB1-F867CBC791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69" name="Oval 50">
            <a:extLst>
              <a:ext uri="{FF2B5EF4-FFF2-40B4-BE49-F238E27FC236}">
                <a16:creationId xmlns:a16="http://schemas.microsoft.com/office/drawing/2014/main" id="{4678244A-1663-4D80-BC21-2937B8C4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70" name="Text Box 51">
            <a:extLst>
              <a:ext uri="{FF2B5EF4-FFF2-40B4-BE49-F238E27FC236}">
                <a16:creationId xmlns:a16="http://schemas.microsoft.com/office/drawing/2014/main" id="{91CC7BD2-0908-4E1A-A2FB-275AF72FA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71" name="Rectangle 52">
            <a:extLst>
              <a:ext uri="{FF2B5EF4-FFF2-40B4-BE49-F238E27FC236}">
                <a16:creationId xmlns:a16="http://schemas.microsoft.com/office/drawing/2014/main" id="{2361D08F-4333-4019-AFB7-E6745D5D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72" name="Line 53">
            <a:extLst>
              <a:ext uri="{FF2B5EF4-FFF2-40B4-BE49-F238E27FC236}">
                <a16:creationId xmlns:a16="http://schemas.microsoft.com/office/drawing/2014/main" id="{E7F74EC7-794E-43CB-B9EB-1643D033F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73" name="Line 54">
            <a:extLst>
              <a:ext uri="{FF2B5EF4-FFF2-40B4-BE49-F238E27FC236}">
                <a16:creationId xmlns:a16="http://schemas.microsoft.com/office/drawing/2014/main" id="{546ABB45-7471-434A-AEDB-8E8CD9696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74" name="Rectangle 55">
            <a:extLst>
              <a:ext uri="{FF2B5EF4-FFF2-40B4-BE49-F238E27FC236}">
                <a16:creationId xmlns:a16="http://schemas.microsoft.com/office/drawing/2014/main" id="{EDED1B83-69DF-4B28-BD10-AB6F1E11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1975" name="Oval 56">
            <a:extLst>
              <a:ext uri="{FF2B5EF4-FFF2-40B4-BE49-F238E27FC236}">
                <a16:creationId xmlns:a16="http://schemas.microsoft.com/office/drawing/2014/main" id="{BDCA75EE-ED50-4063-A1AB-BBA33960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1976" name="Line 57">
            <a:extLst>
              <a:ext uri="{FF2B5EF4-FFF2-40B4-BE49-F238E27FC236}">
                <a16:creationId xmlns:a16="http://schemas.microsoft.com/office/drawing/2014/main" id="{81A8F051-BFB6-457E-83C8-56B012449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77" name="Oval 58">
            <a:extLst>
              <a:ext uri="{FF2B5EF4-FFF2-40B4-BE49-F238E27FC236}">
                <a16:creationId xmlns:a16="http://schemas.microsoft.com/office/drawing/2014/main" id="{900DD21A-20F2-416F-994B-34746C42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78" name="Rectangle 59">
            <a:extLst>
              <a:ext uri="{FF2B5EF4-FFF2-40B4-BE49-F238E27FC236}">
                <a16:creationId xmlns:a16="http://schemas.microsoft.com/office/drawing/2014/main" id="{7F460D89-400C-4453-9676-8007D0DF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1979" name="Rectangle 60">
            <a:extLst>
              <a:ext uri="{FF2B5EF4-FFF2-40B4-BE49-F238E27FC236}">
                <a16:creationId xmlns:a16="http://schemas.microsoft.com/office/drawing/2014/main" id="{A144BAC1-F5E4-4149-A51F-FDF6A5D6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80" name="Rectangle 61">
            <a:extLst>
              <a:ext uri="{FF2B5EF4-FFF2-40B4-BE49-F238E27FC236}">
                <a16:creationId xmlns:a16="http://schemas.microsoft.com/office/drawing/2014/main" id="{A76F8825-16C6-43F8-B5E2-58A9067B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81" name="Oval 62">
            <a:extLst>
              <a:ext uri="{FF2B5EF4-FFF2-40B4-BE49-F238E27FC236}">
                <a16:creationId xmlns:a16="http://schemas.microsoft.com/office/drawing/2014/main" id="{4C00D2EC-5F75-4A8C-9316-8DA66913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82" name="Line 63">
            <a:extLst>
              <a:ext uri="{FF2B5EF4-FFF2-40B4-BE49-F238E27FC236}">
                <a16:creationId xmlns:a16="http://schemas.microsoft.com/office/drawing/2014/main" id="{CF5827BC-AA8C-4A2A-A39C-F5C05A6BB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83" name="Oval 64">
            <a:extLst>
              <a:ext uri="{FF2B5EF4-FFF2-40B4-BE49-F238E27FC236}">
                <a16:creationId xmlns:a16="http://schemas.microsoft.com/office/drawing/2014/main" id="{45946B47-3447-44B1-A0D6-892974297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1984" name="Rectangle 65">
            <a:extLst>
              <a:ext uri="{FF2B5EF4-FFF2-40B4-BE49-F238E27FC236}">
                <a16:creationId xmlns:a16="http://schemas.microsoft.com/office/drawing/2014/main" id="{3189D63E-2C68-411D-98C5-DD96341C4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1985" name="Rectangle 66">
            <a:extLst>
              <a:ext uri="{FF2B5EF4-FFF2-40B4-BE49-F238E27FC236}">
                <a16:creationId xmlns:a16="http://schemas.microsoft.com/office/drawing/2014/main" id="{BEFB0B64-FF05-4994-B9F2-E0DF79135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1986" name="Rectangle 67">
            <a:extLst>
              <a:ext uri="{FF2B5EF4-FFF2-40B4-BE49-F238E27FC236}">
                <a16:creationId xmlns:a16="http://schemas.microsoft.com/office/drawing/2014/main" id="{8EFC2520-962B-4690-8DE6-C2635D7A5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1987" name="Oval 69">
            <a:extLst>
              <a:ext uri="{FF2B5EF4-FFF2-40B4-BE49-F238E27FC236}">
                <a16:creationId xmlns:a16="http://schemas.microsoft.com/office/drawing/2014/main" id="{52564862-BB5E-45E6-ADDA-4519A320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89510" name="Text Box 70">
            <a:extLst>
              <a:ext uri="{FF2B5EF4-FFF2-40B4-BE49-F238E27FC236}">
                <a16:creationId xmlns:a16="http://schemas.microsoft.com/office/drawing/2014/main" id="{191A6138-B328-447F-8F6E-04325A354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edge (i,j)</a:t>
            </a:r>
          </a:p>
        </p:txBody>
      </p:sp>
      <p:sp>
        <p:nvSpPr>
          <p:cNvPr id="189511" name="Text Box 71">
            <a:extLst>
              <a:ext uri="{FF2B5EF4-FFF2-40B4-BE49-F238E27FC236}">
                <a16:creationId xmlns:a16="http://schemas.microsoft.com/office/drawing/2014/main" id="{EDB905F4-B8A0-4B59-B0F3-9C75E4DBD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830513"/>
            <a:ext cx="2209800" cy="1184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pred(j)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9512" name="Text Box 72">
            <a:extLst>
              <a:ext uri="{FF2B5EF4-FFF2-40B4-BE49-F238E27FC236}">
                <a16:creationId xmlns:a16="http://schemas.microsoft.com/office/drawing/2014/main" id="{E9D6423D-D535-4EEB-BEF0-3A857A26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871788"/>
            <a:ext cx="2209800" cy="1323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189513" name="Line 73">
            <a:extLst>
              <a:ext uri="{FF2B5EF4-FFF2-40B4-BE49-F238E27FC236}">
                <a16:creationId xmlns:a16="http://schemas.microsoft.com/office/drawing/2014/main" id="{58EA4061-2323-44F3-86FB-BC42ADE6C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9514" name="Oval 74">
            <a:extLst>
              <a:ext uri="{FF2B5EF4-FFF2-40B4-BE49-F238E27FC236}">
                <a16:creationId xmlns:a16="http://schemas.microsoft.com/office/drawing/2014/main" id="{38519937-9EF0-42CC-A7EA-E0742BE4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89515" name="Rectangle 75">
            <a:extLst>
              <a:ext uri="{FF2B5EF4-FFF2-40B4-BE49-F238E27FC236}">
                <a16:creationId xmlns:a16="http://schemas.microsoft.com/office/drawing/2014/main" id="{9601BD24-A605-4C7B-928F-FEE2F6DB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1994" name="Rectangle 77">
            <a:extLst>
              <a:ext uri="{FF2B5EF4-FFF2-40B4-BE49-F238E27FC236}">
                <a16:creationId xmlns:a16="http://schemas.microsoft.com/office/drawing/2014/main" id="{33B08AC9-C020-4B3D-9074-747AD949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76" name="頁尾版面配置區 2">
            <a:extLst>
              <a:ext uri="{FF2B5EF4-FFF2-40B4-BE49-F238E27FC236}">
                <a16:creationId xmlns:a16="http://schemas.microsoft.com/office/drawing/2014/main" id="{4E107630-2795-4926-B686-18AEF12CA741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81996" name="投影片編號版面配置區 3">
            <a:extLst>
              <a:ext uri="{FF2B5EF4-FFF2-40B4-BE49-F238E27FC236}">
                <a16:creationId xmlns:a16="http://schemas.microsoft.com/office/drawing/2014/main" id="{D29E1332-34B8-4E89-B03F-2CD3AAEF21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DA324547-6D03-4DDB-A4B8-737324278409}" type="slidenum">
              <a:rPr lang="zh-TW" altLang="en-US" sz="1400" smtClean="0"/>
              <a:pPr algn="l" eaLnBrk="0" hangingPunct="0"/>
              <a:t>14</a:t>
            </a:fld>
            <a:endParaRPr lang="en-US" altLang="zh-TW" sz="1400"/>
          </a:p>
        </p:txBody>
      </p:sp>
      <p:sp>
        <p:nvSpPr>
          <p:cNvPr id="81997" name="Text Box 12">
            <a:extLst>
              <a:ext uri="{FF2B5EF4-FFF2-40B4-BE49-F238E27FC236}">
                <a16:creationId xmlns:a16="http://schemas.microsoft.com/office/drawing/2014/main" id="{2AD79FA3-C3BC-4E19-9D3F-09388673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81998" name="文字方塊 78">
            <a:extLst>
              <a:ext uri="{FF2B5EF4-FFF2-40B4-BE49-F238E27FC236}">
                <a16:creationId xmlns:a16="http://schemas.microsoft.com/office/drawing/2014/main" id="{E95CB18B-385B-4894-BB9E-68F87835B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16" grpId="0" animBg="1" autoUpdateAnimBg="0"/>
      <p:bldP spid="189510" grpId="0" animBg="1" autoUpdateAnimBg="0"/>
      <p:bldP spid="189511" grpId="0" animBg="1" autoUpdateAnimBg="0"/>
      <p:bldP spid="189512" grpId="0" animBg="1" autoUpdateAnimBg="0"/>
      <p:bldP spid="189514" grpId="0" animBg="1" autoUpdateAnimBg="0"/>
      <p:bldP spid="18951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D7DC6092-0DBA-423F-A1E4-F71B7642A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B014FBE0-061C-4C70-A354-E27F467CD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B0E4BC67-0960-4841-8309-BF77B1A7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7125B35B-4881-437F-8328-72A8C30EE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</a:t>
            </a:r>
            <a:r>
              <a:rPr lang="en-US" altLang="zh-TW" sz="2800" u="sng"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ea typeface="新細明體" panose="02020500000000000000" pitchFamily="18" charset="-120"/>
              </a:rPr>
              <a:t> incident to an admissible edge … 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1EE8216F-43C1-41A7-91AC-00BDEFB2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83975" name="Oval 7">
            <a:extLst>
              <a:ext uri="{FF2B5EF4-FFF2-40B4-BE49-F238E27FC236}">
                <a16:creationId xmlns:a16="http://schemas.microsoft.com/office/drawing/2014/main" id="{652D9BBD-880B-4CD0-99BB-18A381B5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3976" name="Oval 8">
            <a:extLst>
              <a:ext uri="{FF2B5EF4-FFF2-40B4-BE49-F238E27FC236}">
                <a16:creationId xmlns:a16="http://schemas.microsoft.com/office/drawing/2014/main" id="{5CC72D7C-7C14-4C9C-868E-835B5E7A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3977" name="Oval 9">
            <a:extLst>
              <a:ext uri="{FF2B5EF4-FFF2-40B4-BE49-F238E27FC236}">
                <a16:creationId xmlns:a16="http://schemas.microsoft.com/office/drawing/2014/main" id="{6F5E43EF-E362-4E73-8415-4D102587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3978" name="Oval 10">
            <a:extLst>
              <a:ext uri="{FF2B5EF4-FFF2-40B4-BE49-F238E27FC236}">
                <a16:creationId xmlns:a16="http://schemas.microsoft.com/office/drawing/2014/main" id="{A4949EE5-33F7-4C45-ADD4-B2D4E03B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3979" name="Oval 11">
            <a:extLst>
              <a:ext uri="{FF2B5EF4-FFF2-40B4-BE49-F238E27FC236}">
                <a16:creationId xmlns:a16="http://schemas.microsoft.com/office/drawing/2014/main" id="{9D2F39B0-7F02-49A9-A5AC-7386071B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3980" name="Oval 12">
            <a:extLst>
              <a:ext uri="{FF2B5EF4-FFF2-40B4-BE49-F238E27FC236}">
                <a16:creationId xmlns:a16="http://schemas.microsoft.com/office/drawing/2014/main" id="{20FD4BDF-6F32-483C-BF43-0FC35388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3981" name="Oval 13">
            <a:extLst>
              <a:ext uri="{FF2B5EF4-FFF2-40B4-BE49-F238E27FC236}">
                <a16:creationId xmlns:a16="http://schemas.microsoft.com/office/drawing/2014/main" id="{3188F4FD-FBFE-49BD-8CBD-D0D1E203A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83982" name="Oval 14">
            <a:extLst>
              <a:ext uri="{FF2B5EF4-FFF2-40B4-BE49-F238E27FC236}">
                <a16:creationId xmlns:a16="http://schemas.microsoft.com/office/drawing/2014/main" id="{0B4CB07B-E86D-4DFA-9FB0-6F6C937F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3983" name="Oval 15">
            <a:extLst>
              <a:ext uri="{FF2B5EF4-FFF2-40B4-BE49-F238E27FC236}">
                <a16:creationId xmlns:a16="http://schemas.microsoft.com/office/drawing/2014/main" id="{F84F4BCE-F1C3-4DE4-A7DB-6617354E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id="{64042E49-9572-465D-9328-B9287932C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5" name="Line 17">
            <a:extLst>
              <a:ext uri="{FF2B5EF4-FFF2-40B4-BE49-F238E27FC236}">
                <a16:creationId xmlns:a16="http://schemas.microsoft.com/office/drawing/2014/main" id="{E0653B64-E2A6-4F8E-8EB2-3AB77C4D4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6" name="Line 18">
            <a:extLst>
              <a:ext uri="{FF2B5EF4-FFF2-40B4-BE49-F238E27FC236}">
                <a16:creationId xmlns:a16="http://schemas.microsoft.com/office/drawing/2014/main" id="{EA48A862-2CBE-4998-8F50-99A04DB2D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id="{5DFF20E9-585F-4AD7-8F25-E267E20FBA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88134A3F-5BCC-4B31-A8CF-69E5DB5DB6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id="{DEF5FDB7-782B-4D91-8E94-A79F938A3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2D8291C1-B6DA-4F4C-A5D3-28AFB8009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AD8C919B-CB2D-443C-B5D5-9ACDB4C23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3992" name="Line 24">
            <a:extLst>
              <a:ext uri="{FF2B5EF4-FFF2-40B4-BE49-F238E27FC236}">
                <a16:creationId xmlns:a16="http://schemas.microsoft.com/office/drawing/2014/main" id="{BE985CDD-3C1A-4698-8436-17ACCE49F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id="{B2466805-6902-4863-B04C-206B3C3AD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09F26479-E002-4812-9E7A-67F5C72EE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F572AD87-6F34-431A-BD24-EB8B7963B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9B2A0E1A-B101-4BE2-9B81-DB6D7464B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B1BEEFEE-C655-4582-AAE1-07E419B67F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9A8F18E6-A8DE-42FC-BEBE-A6C882CFA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3999" name="Line 31">
            <a:extLst>
              <a:ext uri="{FF2B5EF4-FFF2-40B4-BE49-F238E27FC236}">
                <a16:creationId xmlns:a16="http://schemas.microsoft.com/office/drawing/2014/main" id="{13118C60-21FC-48B4-AC68-7D849AEDB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00" name="Line 32">
            <a:extLst>
              <a:ext uri="{FF2B5EF4-FFF2-40B4-BE49-F238E27FC236}">
                <a16:creationId xmlns:a16="http://schemas.microsoft.com/office/drawing/2014/main" id="{82C3A25D-CE13-438D-8514-B44E47300B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01" name="Line 33">
            <a:extLst>
              <a:ext uri="{FF2B5EF4-FFF2-40B4-BE49-F238E27FC236}">
                <a16:creationId xmlns:a16="http://schemas.microsoft.com/office/drawing/2014/main" id="{5437D1C7-0E08-48A0-9AFD-2C7A7236A4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02" name="Oval 34">
            <a:extLst>
              <a:ext uri="{FF2B5EF4-FFF2-40B4-BE49-F238E27FC236}">
                <a16:creationId xmlns:a16="http://schemas.microsoft.com/office/drawing/2014/main" id="{1B9995C6-1281-43F3-ABE6-14D5F74C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4003" name="Rectangle 35">
            <a:extLst>
              <a:ext uri="{FF2B5EF4-FFF2-40B4-BE49-F238E27FC236}">
                <a16:creationId xmlns:a16="http://schemas.microsoft.com/office/drawing/2014/main" id="{0A6C5FFA-EFE5-4604-A371-76F3A260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4004" name="Rectangle 36">
            <a:extLst>
              <a:ext uri="{FF2B5EF4-FFF2-40B4-BE49-F238E27FC236}">
                <a16:creationId xmlns:a16="http://schemas.microsoft.com/office/drawing/2014/main" id="{4B931C31-1C5B-4E55-9375-D65BD1B2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05" name="Rectangle 37">
            <a:extLst>
              <a:ext uri="{FF2B5EF4-FFF2-40B4-BE49-F238E27FC236}">
                <a16:creationId xmlns:a16="http://schemas.microsoft.com/office/drawing/2014/main" id="{A34D2E67-843F-4084-9B22-F8369E5F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06" name="Rectangle 38">
            <a:extLst>
              <a:ext uri="{FF2B5EF4-FFF2-40B4-BE49-F238E27FC236}">
                <a16:creationId xmlns:a16="http://schemas.microsoft.com/office/drawing/2014/main" id="{C0723443-6A41-4998-A3D6-E5673547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07" name="Rectangle 39">
            <a:extLst>
              <a:ext uri="{FF2B5EF4-FFF2-40B4-BE49-F238E27FC236}">
                <a16:creationId xmlns:a16="http://schemas.microsoft.com/office/drawing/2014/main" id="{2E161385-D9F5-42DA-8B4C-11272659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08" name="Rectangle 40">
            <a:extLst>
              <a:ext uri="{FF2B5EF4-FFF2-40B4-BE49-F238E27FC236}">
                <a16:creationId xmlns:a16="http://schemas.microsoft.com/office/drawing/2014/main" id="{C09D7FF9-1786-4ECF-B81A-3BEF21B5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09" name="Rectangle 41">
            <a:extLst>
              <a:ext uri="{FF2B5EF4-FFF2-40B4-BE49-F238E27FC236}">
                <a16:creationId xmlns:a16="http://schemas.microsoft.com/office/drawing/2014/main" id="{5E82ECFD-A8F3-4C0A-B0D0-BD95D0F5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10" name="Rectangle 42">
            <a:extLst>
              <a:ext uri="{FF2B5EF4-FFF2-40B4-BE49-F238E27FC236}">
                <a16:creationId xmlns:a16="http://schemas.microsoft.com/office/drawing/2014/main" id="{40966348-4366-4BD8-A98D-46EA03EE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11" name="Rectangle 43">
            <a:extLst>
              <a:ext uri="{FF2B5EF4-FFF2-40B4-BE49-F238E27FC236}">
                <a16:creationId xmlns:a16="http://schemas.microsoft.com/office/drawing/2014/main" id="{4A320E6C-CFA9-408D-AD88-9234866E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12" name="Text Box 46">
            <a:extLst>
              <a:ext uri="{FF2B5EF4-FFF2-40B4-BE49-F238E27FC236}">
                <a16:creationId xmlns:a16="http://schemas.microsoft.com/office/drawing/2014/main" id="{43044D5A-E215-4E49-8E4B-F20EA583C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84013" name="Rectangle 47">
            <a:extLst>
              <a:ext uri="{FF2B5EF4-FFF2-40B4-BE49-F238E27FC236}">
                <a16:creationId xmlns:a16="http://schemas.microsoft.com/office/drawing/2014/main" id="{57358676-0C30-499B-8600-2D2BEDF7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4014" name="Rectangle 48">
            <a:extLst>
              <a:ext uri="{FF2B5EF4-FFF2-40B4-BE49-F238E27FC236}">
                <a16:creationId xmlns:a16="http://schemas.microsoft.com/office/drawing/2014/main" id="{E673A26F-C51F-4D95-B2E1-3CF5AE32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4015" name="Text Box 49">
            <a:extLst>
              <a:ext uri="{FF2B5EF4-FFF2-40B4-BE49-F238E27FC236}">
                <a16:creationId xmlns:a16="http://schemas.microsoft.com/office/drawing/2014/main" id="{4FEC5003-00B1-40D1-89D2-A9D4D7AA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4016" name="Line 50">
            <a:extLst>
              <a:ext uri="{FF2B5EF4-FFF2-40B4-BE49-F238E27FC236}">
                <a16:creationId xmlns:a16="http://schemas.microsoft.com/office/drawing/2014/main" id="{3C128EA5-6F01-4B78-A355-8A8C128995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17" name="Oval 51">
            <a:extLst>
              <a:ext uri="{FF2B5EF4-FFF2-40B4-BE49-F238E27FC236}">
                <a16:creationId xmlns:a16="http://schemas.microsoft.com/office/drawing/2014/main" id="{130FE053-27C5-4938-A7D4-9B088060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4018" name="Text Box 52">
            <a:extLst>
              <a:ext uri="{FF2B5EF4-FFF2-40B4-BE49-F238E27FC236}">
                <a16:creationId xmlns:a16="http://schemas.microsoft.com/office/drawing/2014/main" id="{9FD58B69-F09F-48B3-BB0D-21D35D8E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4019" name="Rectangle 53">
            <a:extLst>
              <a:ext uri="{FF2B5EF4-FFF2-40B4-BE49-F238E27FC236}">
                <a16:creationId xmlns:a16="http://schemas.microsoft.com/office/drawing/2014/main" id="{0A8D7AD2-1B9C-438B-9676-9B8D7C28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4020" name="Line 54">
            <a:extLst>
              <a:ext uri="{FF2B5EF4-FFF2-40B4-BE49-F238E27FC236}">
                <a16:creationId xmlns:a16="http://schemas.microsoft.com/office/drawing/2014/main" id="{3DD9A077-2B05-48F0-9A43-5124567A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21" name="Line 55">
            <a:extLst>
              <a:ext uri="{FF2B5EF4-FFF2-40B4-BE49-F238E27FC236}">
                <a16:creationId xmlns:a16="http://schemas.microsoft.com/office/drawing/2014/main" id="{B122E158-BDB0-430E-B09B-F7C8E9BCD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22" name="Rectangle 56">
            <a:extLst>
              <a:ext uri="{FF2B5EF4-FFF2-40B4-BE49-F238E27FC236}">
                <a16:creationId xmlns:a16="http://schemas.microsoft.com/office/drawing/2014/main" id="{97BE7B9D-3AE1-4A8C-8791-DCC5D493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4023" name="Oval 57">
            <a:extLst>
              <a:ext uri="{FF2B5EF4-FFF2-40B4-BE49-F238E27FC236}">
                <a16:creationId xmlns:a16="http://schemas.microsoft.com/office/drawing/2014/main" id="{1F438ADB-A531-4A1D-94A2-737A5456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4024" name="Line 58">
            <a:extLst>
              <a:ext uri="{FF2B5EF4-FFF2-40B4-BE49-F238E27FC236}">
                <a16:creationId xmlns:a16="http://schemas.microsoft.com/office/drawing/2014/main" id="{7465B177-5DB0-4736-A72E-EAC93AE63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25" name="Oval 59">
            <a:extLst>
              <a:ext uri="{FF2B5EF4-FFF2-40B4-BE49-F238E27FC236}">
                <a16:creationId xmlns:a16="http://schemas.microsoft.com/office/drawing/2014/main" id="{C5BC2045-B296-4628-ADB0-B5ECF5DA0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4026" name="Rectangle 60">
            <a:extLst>
              <a:ext uri="{FF2B5EF4-FFF2-40B4-BE49-F238E27FC236}">
                <a16:creationId xmlns:a16="http://schemas.microsoft.com/office/drawing/2014/main" id="{A3AA2E6C-0D60-42EE-9A3D-7A37EC71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4027" name="Rectangle 61">
            <a:extLst>
              <a:ext uri="{FF2B5EF4-FFF2-40B4-BE49-F238E27FC236}">
                <a16:creationId xmlns:a16="http://schemas.microsoft.com/office/drawing/2014/main" id="{1A6D7ACA-B33B-4C99-977B-FE9D0978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4028" name="Rectangle 62">
            <a:extLst>
              <a:ext uri="{FF2B5EF4-FFF2-40B4-BE49-F238E27FC236}">
                <a16:creationId xmlns:a16="http://schemas.microsoft.com/office/drawing/2014/main" id="{7EBFB815-875F-46CE-863B-FE4CE171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29" name="Oval 63">
            <a:extLst>
              <a:ext uri="{FF2B5EF4-FFF2-40B4-BE49-F238E27FC236}">
                <a16:creationId xmlns:a16="http://schemas.microsoft.com/office/drawing/2014/main" id="{BC1EAB40-1AE7-4D14-9A59-B9FDA13F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4030" name="Line 64">
            <a:extLst>
              <a:ext uri="{FF2B5EF4-FFF2-40B4-BE49-F238E27FC236}">
                <a16:creationId xmlns:a16="http://schemas.microsoft.com/office/drawing/2014/main" id="{690B119F-0AA6-420F-86AC-736874E83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31" name="Oval 65">
            <a:extLst>
              <a:ext uri="{FF2B5EF4-FFF2-40B4-BE49-F238E27FC236}">
                <a16:creationId xmlns:a16="http://schemas.microsoft.com/office/drawing/2014/main" id="{1111E5AF-FBCA-4383-8B1D-3D551817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4032" name="Rectangle 66">
            <a:extLst>
              <a:ext uri="{FF2B5EF4-FFF2-40B4-BE49-F238E27FC236}">
                <a16:creationId xmlns:a16="http://schemas.microsoft.com/office/drawing/2014/main" id="{4C8AE106-3905-4D72-8CC1-F656B7FD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4033" name="Rectangle 67">
            <a:extLst>
              <a:ext uri="{FF2B5EF4-FFF2-40B4-BE49-F238E27FC236}">
                <a16:creationId xmlns:a16="http://schemas.microsoft.com/office/drawing/2014/main" id="{947BEA7D-DEE1-4119-B9C5-B5AF88DD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4034" name="Rectangle 68">
            <a:extLst>
              <a:ext uri="{FF2B5EF4-FFF2-40B4-BE49-F238E27FC236}">
                <a16:creationId xmlns:a16="http://schemas.microsoft.com/office/drawing/2014/main" id="{2E412915-A1B4-4D4E-B47E-1AA9CD1E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4035" name="Oval 69">
            <a:extLst>
              <a:ext uri="{FF2B5EF4-FFF2-40B4-BE49-F238E27FC236}">
                <a16:creationId xmlns:a16="http://schemas.microsoft.com/office/drawing/2014/main" id="{25EA8CA3-6320-490A-A3A0-1A0E0F82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4036" name="Line 73">
            <a:extLst>
              <a:ext uri="{FF2B5EF4-FFF2-40B4-BE49-F238E27FC236}">
                <a16:creationId xmlns:a16="http://schemas.microsoft.com/office/drawing/2014/main" id="{D631028E-6C8B-4FE3-B1CF-E5804E859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037" name="Oval 74">
            <a:extLst>
              <a:ext uri="{FF2B5EF4-FFF2-40B4-BE49-F238E27FC236}">
                <a16:creationId xmlns:a16="http://schemas.microsoft.com/office/drawing/2014/main" id="{E7765B97-8358-4C55-B2A0-1E4557122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4038" name="Rectangle 75">
            <a:extLst>
              <a:ext uri="{FF2B5EF4-FFF2-40B4-BE49-F238E27FC236}">
                <a16:creationId xmlns:a16="http://schemas.microsoft.com/office/drawing/2014/main" id="{FC82C9B6-33A0-4C20-B05F-6C7EAADD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4039" name="Rectangle 76">
            <a:extLst>
              <a:ext uri="{FF2B5EF4-FFF2-40B4-BE49-F238E27FC236}">
                <a16:creationId xmlns:a16="http://schemas.microsoft.com/office/drawing/2014/main" id="{BEAAE9F5-114C-4FBE-960F-5A8CD1F00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0541" name="Text Box 77">
            <a:extLst>
              <a:ext uri="{FF2B5EF4-FFF2-40B4-BE49-F238E27FC236}">
                <a16:creationId xmlns:a16="http://schemas.microsoft.com/office/drawing/2014/main" id="{E7879889-4FD2-44B8-8F8B-AD89C39AF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82888"/>
            <a:ext cx="22098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Delete vertex i from LIST</a:t>
            </a:r>
          </a:p>
        </p:txBody>
      </p:sp>
      <p:sp>
        <p:nvSpPr>
          <p:cNvPr id="190542" name="Rectangle 78">
            <a:extLst>
              <a:ext uri="{FF2B5EF4-FFF2-40B4-BE49-F238E27FC236}">
                <a16:creationId xmlns:a16="http://schemas.microsoft.com/office/drawing/2014/main" id="{90DFA933-2EA9-4B79-A159-59E0255B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90543" name="Oval 79">
            <a:extLst>
              <a:ext uri="{FF2B5EF4-FFF2-40B4-BE49-F238E27FC236}">
                <a16:creationId xmlns:a16="http://schemas.microsoft.com/office/drawing/2014/main" id="{A4AB2EEB-E428-4935-A0AF-120B4F99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6" name="頁尾版面配置區 2">
            <a:extLst>
              <a:ext uri="{FF2B5EF4-FFF2-40B4-BE49-F238E27FC236}">
                <a16:creationId xmlns:a16="http://schemas.microsoft.com/office/drawing/2014/main" id="{1438ED4E-C253-411D-98AD-CF8908A9D260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84044" name="投影片編號版面配置區 3">
            <a:extLst>
              <a:ext uri="{FF2B5EF4-FFF2-40B4-BE49-F238E27FC236}">
                <a16:creationId xmlns:a16="http://schemas.microsoft.com/office/drawing/2014/main" id="{3F685B13-91C4-4201-AA20-F6B4C4C624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96870205-1ABD-4DE1-8547-85AA518A629B}" type="slidenum">
              <a:rPr lang="zh-TW" altLang="en-US" sz="1400" smtClean="0"/>
              <a:pPr algn="l" eaLnBrk="0" hangingPunct="0"/>
              <a:t>15</a:t>
            </a:fld>
            <a:endParaRPr lang="en-US" altLang="zh-TW" sz="1400"/>
          </a:p>
        </p:txBody>
      </p:sp>
      <p:sp>
        <p:nvSpPr>
          <p:cNvPr id="84045" name="Text Box 12">
            <a:extLst>
              <a:ext uri="{FF2B5EF4-FFF2-40B4-BE49-F238E27FC236}">
                <a16:creationId xmlns:a16="http://schemas.microsoft.com/office/drawing/2014/main" id="{6B279C3D-BDBA-4B31-B5F5-BB19DCE0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84046" name="文字方塊 78">
            <a:extLst>
              <a:ext uri="{FF2B5EF4-FFF2-40B4-BE49-F238E27FC236}">
                <a16:creationId xmlns:a16="http://schemas.microsoft.com/office/drawing/2014/main" id="{2E561351-CE89-4A2D-A2D9-AD3FD857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41" grpId="0" animBg="1" autoUpdateAnimBg="0"/>
      <p:bldP spid="19054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E93B4659-C121-4B35-B9B5-AA0AE93B6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15054BAA-8083-41EA-8A47-A98AD2CC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C137AF49-BCF7-47E9-90C0-0DAE8F6C2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EE6E855-6B14-4FDB-A197-E4C15774E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vertex 3 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5644B40A-1DA8-4664-BF84-79EF32FC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86023" name="Oval 7">
            <a:extLst>
              <a:ext uri="{FF2B5EF4-FFF2-40B4-BE49-F238E27FC236}">
                <a16:creationId xmlns:a16="http://schemas.microsoft.com/office/drawing/2014/main" id="{B4A9F356-D86A-4E4A-A1EC-D4FA1BF0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6024" name="Oval 8">
            <a:extLst>
              <a:ext uri="{FF2B5EF4-FFF2-40B4-BE49-F238E27FC236}">
                <a16:creationId xmlns:a16="http://schemas.microsoft.com/office/drawing/2014/main" id="{A08179C0-3AE3-4947-98F6-70B08A42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6025" name="Oval 9">
            <a:extLst>
              <a:ext uri="{FF2B5EF4-FFF2-40B4-BE49-F238E27FC236}">
                <a16:creationId xmlns:a16="http://schemas.microsoft.com/office/drawing/2014/main" id="{3051F0FA-294B-4E34-A45B-623BFC635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8F2AACC9-0B95-456F-8066-55E43032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9BF7BB53-209D-42A6-AAB8-B065E8B44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D30B01ED-4825-4FFA-B858-3165A8D1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B960D66C-9E5D-40A6-952E-B0EA0AB70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86030" name="Oval 14">
            <a:extLst>
              <a:ext uri="{FF2B5EF4-FFF2-40B4-BE49-F238E27FC236}">
                <a16:creationId xmlns:a16="http://schemas.microsoft.com/office/drawing/2014/main" id="{326FC811-3E76-4A32-B58E-E0FE5A77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6031" name="Oval 15">
            <a:extLst>
              <a:ext uri="{FF2B5EF4-FFF2-40B4-BE49-F238E27FC236}">
                <a16:creationId xmlns:a16="http://schemas.microsoft.com/office/drawing/2014/main" id="{957E4BE2-A4F1-4560-B0C6-9335DE79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0272DA90-ED79-4846-A440-D0420934B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83E6B5B0-B6B0-4CA2-AED6-842FBBDAE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44E1CB26-1ACA-457E-B2F3-1F949B1AD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E0190009-2CA9-4008-93FD-9BE0A8BA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85DF2B2C-C7E4-4D9A-919B-C18FD940E1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313661F5-00A9-4DF3-B4F2-23E214456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4F2919B7-A4C3-47F9-B315-D5522BAAF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5608F4AA-CA01-4196-8E46-3086CE85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972301A5-9911-4C9A-B7E0-82EC8709A9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1" name="Line 25">
            <a:extLst>
              <a:ext uri="{FF2B5EF4-FFF2-40B4-BE49-F238E27FC236}">
                <a16:creationId xmlns:a16="http://schemas.microsoft.com/office/drawing/2014/main" id="{4CFCD41F-2306-4D2D-8531-889540C56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DB3B2234-63A8-4EFF-974C-B3E54E976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3" name="Line 27">
            <a:extLst>
              <a:ext uri="{FF2B5EF4-FFF2-40B4-BE49-F238E27FC236}">
                <a16:creationId xmlns:a16="http://schemas.microsoft.com/office/drawing/2014/main" id="{11A8A6ED-5912-4E67-BD4A-3E6C0DEBE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7C1AD88C-1B3F-45DF-AFAD-1BF502B136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12A006C2-DE35-4EEB-8824-B74BB892E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5E8811D4-FE0A-4CF0-8BC1-6C7FB9D8E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id="{CAF77D70-9B22-4B88-B5BA-105A0BE24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8" name="Line 32">
            <a:extLst>
              <a:ext uri="{FF2B5EF4-FFF2-40B4-BE49-F238E27FC236}">
                <a16:creationId xmlns:a16="http://schemas.microsoft.com/office/drawing/2014/main" id="{C737EC0E-B628-41A3-A096-B2E55B2333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id="{D7A11A39-D4DB-4798-B9BC-603A5FD97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50" name="Oval 34">
            <a:extLst>
              <a:ext uri="{FF2B5EF4-FFF2-40B4-BE49-F238E27FC236}">
                <a16:creationId xmlns:a16="http://schemas.microsoft.com/office/drawing/2014/main" id="{CC29EB00-C2B5-432E-8B9C-F9DC244A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6051" name="Rectangle 35">
            <a:extLst>
              <a:ext uri="{FF2B5EF4-FFF2-40B4-BE49-F238E27FC236}">
                <a16:creationId xmlns:a16="http://schemas.microsoft.com/office/drawing/2014/main" id="{35BBEC71-1EF4-4B76-9E32-B6DCF276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6052" name="Rectangle 36">
            <a:extLst>
              <a:ext uri="{FF2B5EF4-FFF2-40B4-BE49-F238E27FC236}">
                <a16:creationId xmlns:a16="http://schemas.microsoft.com/office/drawing/2014/main" id="{9537970C-63D7-47B6-968F-368E988E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53" name="Rectangle 37">
            <a:extLst>
              <a:ext uri="{FF2B5EF4-FFF2-40B4-BE49-F238E27FC236}">
                <a16:creationId xmlns:a16="http://schemas.microsoft.com/office/drawing/2014/main" id="{D448A3CD-5A26-494E-B928-EAC6F00F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54" name="Rectangle 38">
            <a:extLst>
              <a:ext uri="{FF2B5EF4-FFF2-40B4-BE49-F238E27FC236}">
                <a16:creationId xmlns:a16="http://schemas.microsoft.com/office/drawing/2014/main" id="{C986579E-2CE1-4C56-B0D6-125A82CD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55" name="Rectangle 39">
            <a:extLst>
              <a:ext uri="{FF2B5EF4-FFF2-40B4-BE49-F238E27FC236}">
                <a16:creationId xmlns:a16="http://schemas.microsoft.com/office/drawing/2014/main" id="{0A539517-3E58-482F-81B8-4C43C1BF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56" name="Rectangle 40">
            <a:extLst>
              <a:ext uri="{FF2B5EF4-FFF2-40B4-BE49-F238E27FC236}">
                <a16:creationId xmlns:a16="http://schemas.microsoft.com/office/drawing/2014/main" id="{A6281BEE-E282-4B33-90E0-7E816E11A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57" name="Rectangle 41">
            <a:extLst>
              <a:ext uri="{FF2B5EF4-FFF2-40B4-BE49-F238E27FC236}">
                <a16:creationId xmlns:a16="http://schemas.microsoft.com/office/drawing/2014/main" id="{AAECDEFA-876C-4D04-94EF-EFD262B5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58" name="Rectangle 42">
            <a:extLst>
              <a:ext uri="{FF2B5EF4-FFF2-40B4-BE49-F238E27FC236}">
                <a16:creationId xmlns:a16="http://schemas.microsoft.com/office/drawing/2014/main" id="{819C2456-DAE7-4605-A398-8B5B96C17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59" name="Rectangle 43">
            <a:extLst>
              <a:ext uri="{FF2B5EF4-FFF2-40B4-BE49-F238E27FC236}">
                <a16:creationId xmlns:a16="http://schemas.microsoft.com/office/drawing/2014/main" id="{D3028B3F-B907-4567-9C35-DC775E31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60" name="Text Box 46">
            <a:extLst>
              <a:ext uri="{FF2B5EF4-FFF2-40B4-BE49-F238E27FC236}">
                <a16:creationId xmlns:a16="http://schemas.microsoft.com/office/drawing/2014/main" id="{56E3687C-F9FD-4EB6-85DB-126124034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86061" name="Rectangle 47">
            <a:extLst>
              <a:ext uri="{FF2B5EF4-FFF2-40B4-BE49-F238E27FC236}">
                <a16:creationId xmlns:a16="http://schemas.microsoft.com/office/drawing/2014/main" id="{B5D1A484-5142-4A4E-91B7-5ECABE393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6062" name="Rectangle 48">
            <a:extLst>
              <a:ext uri="{FF2B5EF4-FFF2-40B4-BE49-F238E27FC236}">
                <a16:creationId xmlns:a16="http://schemas.microsoft.com/office/drawing/2014/main" id="{660443BA-FB1A-4CAF-924C-9B7409C9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6063" name="Text Box 49">
            <a:extLst>
              <a:ext uri="{FF2B5EF4-FFF2-40B4-BE49-F238E27FC236}">
                <a16:creationId xmlns:a16="http://schemas.microsoft.com/office/drawing/2014/main" id="{12C7254F-2DA2-4DFC-B1BD-9F13DBFB1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6064" name="Line 50">
            <a:extLst>
              <a:ext uri="{FF2B5EF4-FFF2-40B4-BE49-F238E27FC236}">
                <a16:creationId xmlns:a16="http://schemas.microsoft.com/office/drawing/2014/main" id="{3593BD74-2038-49A8-8D00-CB0939EDF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65" name="Oval 51">
            <a:extLst>
              <a:ext uri="{FF2B5EF4-FFF2-40B4-BE49-F238E27FC236}">
                <a16:creationId xmlns:a16="http://schemas.microsoft.com/office/drawing/2014/main" id="{B837AF1A-5654-4CE5-81ED-C21D8E14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6066" name="Text Box 52">
            <a:extLst>
              <a:ext uri="{FF2B5EF4-FFF2-40B4-BE49-F238E27FC236}">
                <a16:creationId xmlns:a16="http://schemas.microsoft.com/office/drawing/2014/main" id="{4A3FF9C2-DE29-4F94-97DE-0EBC4EAC5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6067" name="Rectangle 53">
            <a:extLst>
              <a:ext uri="{FF2B5EF4-FFF2-40B4-BE49-F238E27FC236}">
                <a16:creationId xmlns:a16="http://schemas.microsoft.com/office/drawing/2014/main" id="{CACAAED0-351F-4D27-832F-9A26656B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6068" name="Line 54">
            <a:extLst>
              <a:ext uri="{FF2B5EF4-FFF2-40B4-BE49-F238E27FC236}">
                <a16:creationId xmlns:a16="http://schemas.microsoft.com/office/drawing/2014/main" id="{9B3A35E9-E317-4B5D-8D2E-6C9824E7D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69" name="Line 55">
            <a:extLst>
              <a:ext uri="{FF2B5EF4-FFF2-40B4-BE49-F238E27FC236}">
                <a16:creationId xmlns:a16="http://schemas.microsoft.com/office/drawing/2014/main" id="{F10B5F48-5B42-49E3-B53F-D46B5961A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70" name="Rectangle 56">
            <a:extLst>
              <a:ext uri="{FF2B5EF4-FFF2-40B4-BE49-F238E27FC236}">
                <a16:creationId xmlns:a16="http://schemas.microsoft.com/office/drawing/2014/main" id="{E22C63A1-4815-4483-B3DE-7672D4F12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6071" name="Oval 57">
            <a:extLst>
              <a:ext uri="{FF2B5EF4-FFF2-40B4-BE49-F238E27FC236}">
                <a16:creationId xmlns:a16="http://schemas.microsoft.com/office/drawing/2014/main" id="{26A9DF21-B994-4787-998F-50237BF3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6072" name="Line 58">
            <a:extLst>
              <a:ext uri="{FF2B5EF4-FFF2-40B4-BE49-F238E27FC236}">
                <a16:creationId xmlns:a16="http://schemas.microsoft.com/office/drawing/2014/main" id="{8DA224ED-4B5D-41C4-853E-97F02F68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73" name="Oval 59">
            <a:extLst>
              <a:ext uri="{FF2B5EF4-FFF2-40B4-BE49-F238E27FC236}">
                <a16:creationId xmlns:a16="http://schemas.microsoft.com/office/drawing/2014/main" id="{A1527AEF-15AF-4143-91E7-9351EEF1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6074" name="Rectangle 60">
            <a:extLst>
              <a:ext uri="{FF2B5EF4-FFF2-40B4-BE49-F238E27FC236}">
                <a16:creationId xmlns:a16="http://schemas.microsoft.com/office/drawing/2014/main" id="{A6963E9D-F20A-4F79-87A2-9C7B1D17A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6075" name="Rectangle 61">
            <a:extLst>
              <a:ext uri="{FF2B5EF4-FFF2-40B4-BE49-F238E27FC236}">
                <a16:creationId xmlns:a16="http://schemas.microsoft.com/office/drawing/2014/main" id="{3C944FE9-B867-4894-9FAE-451D8890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6076" name="Rectangle 62">
            <a:extLst>
              <a:ext uri="{FF2B5EF4-FFF2-40B4-BE49-F238E27FC236}">
                <a16:creationId xmlns:a16="http://schemas.microsoft.com/office/drawing/2014/main" id="{AF0E440B-D865-422C-954D-19E14FB7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77" name="Oval 63">
            <a:extLst>
              <a:ext uri="{FF2B5EF4-FFF2-40B4-BE49-F238E27FC236}">
                <a16:creationId xmlns:a16="http://schemas.microsoft.com/office/drawing/2014/main" id="{A18A7325-1089-476E-8925-C6E56CBE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6078" name="Line 64">
            <a:extLst>
              <a:ext uri="{FF2B5EF4-FFF2-40B4-BE49-F238E27FC236}">
                <a16:creationId xmlns:a16="http://schemas.microsoft.com/office/drawing/2014/main" id="{C3029E03-6FB5-449D-B41A-717DF587F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79" name="Oval 65">
            <a:extLst>
              <a:ext uri="{FF2B5EF4-FFF2-40B4-BE49-F238E27FC236}">
                <a16:creationId xmlns:a16="http://schemas.microsoft.com/office/drawing/2014/main" id="{BAD46F3A-3214-430D-8DD0-09D91ABD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6080" name="Rectangle 66">
            <a:extLst>
              <a:ext uri="{FF2B5EF4-FFF2-40B4-BE49-F238E27FC236}">
                <a16:creationId xmlns:a16="http://schemas.microsoft.com/office/drawing/2014/main" id="{3665C193-C268-4FBE-B903-520A9D07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6081" name="Rectangle 67">
            <a:extLst>
              <a:ext uri="{FF2B5EF4-FFF2-40B4-BE49-F238E27FC236}">
                <a16:creationId xmlns:a16="http://schemas.microsoft.com/office/drawing/2014/main" id="{5A3974BD-E9E4-4DCA-BD11-4E90DEB1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6082" name="Rectangle 68">
            <a:extLst>
              <a:ext uri="{FF2B5EF4-FFF2-40B4-BE49-F238E27FC236}">
                <a16:creationId xmlns:a16="http://schemas.microsoft.com/office/drawing/2014/main" id="{F0CFFDA8-79B8-4353-BD37-70C489BA0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83" name="Oval 69">
            <a:extLst>
              <a:ext uri="{FF2B5EF4-FFF2-40B4-BE49-F238E27FC236}">
                <a16:creationId xmlns:a16="http://schemas.microsoft.com/office/drawing/2014/main" id="{71B0839A-4910-4FAC-B30B-5C615D08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6084" name="Line 70">
            <a:extLst>
              <a:ext uri="{FF2B5EF4-FFF2-40B4-BE49-F238E27FC236}">
                <a16:creationId xmlns:a16="http://schemas.microsoft.com/office/drawing/2014/main" id="{E88B616E-1C4E-4752-AF67-6B6C51C14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85" name="Oval 71">
            <a:extLst>
              <a:ext uri="{FF2B5EF4-FFF2-40B4-BE49-F238E27FC236}">
                <a16:creationId xmlns:a16="http://schemas.microsoft.com/office/drawing/2014/main" id="{590E8E40-4603-4846-9C44-F383EEB1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6086" name="Rectangle 72">
            <a:extLst>
              <a:ext uri="{FF2B5EF4-FFF2-40B4-BE49-F238E27FC236}">
                <a16:creationId xmlns:a16="http://schemas.microsoft.com/office/drawing/2014/main" id="{EB4F8E9B-92C9-46CD-9D5B-0F234047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6087" name="Rectangle 73">
            <a:extLst>
              <a:ext uri="{FF2B5EF4-FFF2-40B4-BE49-F238E27FC236}">
                <a16:creationId xmlns:a16="http://schemas.microsoft.com/office/drawing/2014/main" id="{30C3472F-32A1-44FF-B541-941D9A12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1562" name="Text Box 74">
            <a:extLst>
              <a:ext uri="{FF2B5EF4-FFF2-40B4-BE49-F238E27FC236}">
                <a16:creationId xmlns:a16="http://schemas.microsoft.com/office/drawing/2014/main" id="{FFFC9149-2608-48AD-BE6F-BB386108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908300"/>
            <a:ext cx="25146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vertex 3 is not incident to any admissible edges</a:t>
            </a:r>
          </a:p>
        </p:txBody>
      </p:sp>
      <p:sp>
        <p:nvSpPr>
          <p:cNvPr id="86089" name="Rectangle 75">
            <a:extLst>
              <a:ext uri="{FF2B5EF4-FFF2-40B4-BE49-F238E27FC236}">
                <a16:creationId xmlns:a16="http://schemas.microsoft.com/office/drawing/2014/main" id="{189340C3-1FDE-4888-B52E-4AEA22F1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6090" name="Oval 76">
            <a:extLst>
              <a:ext uri="{FF2B5EF4-FFF2-40B4-BE49-F238E27FC236}">
                <a16:creationId xmlns:a16="http://schemas.microsoft.com/office/drawing/2014/main" id="{2140998F-C718-42D1-AFAD-77A5B50C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91565" name="Oval 77">
            <a:extLst>
              <a:ext uri="{FF2B5EF4-FFF2-40B4-BE49-F238E27FC236}">
                <a16:creationId xmlns:a16="http://schemas.microsoft.com/office/drawing/2014/main" id="{3B15F178-CC8D-49B8-978E-A84364BF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91566" name="Text Box 78">
            <a:extLst>
              <a:ext uri="{FF2B5EF4-FFF2-40B4-BE49-F238E27FC236}">
                <a16:creationId xmlns:a16="http://schemas.microsoft.com/office/drawing/2014/main" id="{EF966525-FE9A-4319-806A-2704F782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884488"/>
            <a:ext cx="2476500" cy="1169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delete vertex 3 from LIST</a:t>
            </a:r>
            <a:endParaRPr lang="en-US" altLang="zh-TW" sz="1400" b="1">
              <a:solidFill>
                <a:schemeClr val="bg2"/>
              </a:solidFill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altLang="zh-TW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91567" name="Rectangle 79">
            <a:extLst>
              <a:ext uri="{FF2B5EF4-FFF2-40B4-BE49-F238E27FC236}">
                <a16:creationId xmlns:a16="http://schemas.microsoft.com/office/drawing/2014/main" id="{B8CF3809-C51E-4FBB-B959-B971D161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91568" name="Oval 80">
            <a:extLst>
              <a:ext uri="{FF2B5EF4-FFF2-40B4-BE49-F238E27FC236}">
                <a16:creationId xmlns:a16="http://schemas.microsoft.com/office/drawing/2014/main" id="{AFFB611F-7272-4DE0-85F1-62FE8F80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0" name="頁尾版面配置區 2">
            <a:extLst>
              <a:ext uri="{FF2B5EF4-FFF2-40B4-BE49-F238E27FC236}">
                <a16:creationId xmlns:a16="http://schemas.microsoft.com/office/drawing/2014/main" id="{9159F445-EA40-428A-9861-8FF96D7BBA62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86096" name="投影片編號版面配置區 3">
            <a:extLst>
              <a:ext uri="{FF2B5EF4-FFF2-40B4-BE49-F238E27FC236}">
                <a16:creationId xmlns:a16="http://schemas.microsoft.com/office/drawing/2014/main" id="{338EB2EB-28EA-40A7-B201-4A2A3D5F20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4619D942-CF8F-4A45-B593-22F3800D011E}" type="slidenum">
              <a:rPr lang="zh-TW" altLang="en-US" sz="1400" smtClean="0"/>
              <a:pPr algn="l" eaLnBrk="0" hangingPunct="0"/>
              <a:t>16</a:t>
            </a:fld>
            <a:endParaRPr lang="en-US" altLang="zh-TW" sz="1400"/>
          </a:p>
        </p:txBody>
      </p:sp>
      <p:sp>
        <p:nvSpPr>
          <p:cNvPr id="86097" name="Text Box 12">
            <a:extLst>
              <a:ext uri="{FF2B5EF4-FFF2-40B4-BE49-F238E27FC236}">
                <a16:creationId xmlns:a16="http://schemas.microsoft.com/office/drawing/2014/main" id="{0AA8421C-0E2A-4B0D-8C06-399EF177E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86098" name="文字方塊 82">
            <a:extLst>
              <a:ext uri="{FF2B5EF4-FFF2-40B4-BE49-F238E27FC236}">
                <a16:creationId xmlns:a16="http://schemas.microsoft.com/office/drawing/2014/main" id="{C62C4289-4AAD-46B6-A799-FBC52176F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62" grpId="0" animBg="1" autoUpdateAnimBg="0"/>
      <p:bldP spid="191565" grpId="0" animBg="1" autoUpdateAnimBg="0"/>
      <p:bldP spid="191566" grpId="0" animBg="1" autoUpdateAnimBg="0"/>
      <p:bldP spid="1915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0BF33117-F9B9-4934-82D5-0A7E3F40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7A261B7B-C308-4F28-A624-8B17882F5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D424B4A8-BF9F-4ABE-86E9-DDAD9F22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08088793-DD13-4E80-8FB3-0368D373A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a vertex 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0CA35907-86A7-4BEA-90BC-B9E86FF98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88071" name="Oval 7">
            <a:extLst>
              <a:ext uri="{FF2B5EF4-FFF2-40B4-BE49-F238E27FC236}">
                <a16:creationId xmlns:a16="http://schemas.microsoft.com/office/drawing/2014/main" id="{A06849D9-E28D-4D19-B74F-02A16246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8072" name="Oval 8">
            <a:extLst>
              <a:ext uri="{FF2B5EF4-FFF2-40B4-BE49-F238E27FC236}">
                <a16:creationId xmlns:a16="http://schemas.microsoft.com/office/drawing/2014/main" id="{5E7BEA00-DBCF-4EA7-86FB-C3EC2B68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8073" name="Oval 9">
            <a:extLst>
              <a:ext uri="{FF2B5EF4-FFF2-40B4-BE49-F238E27FC236}">
                <a16:creationId xmlns:a16="http://schemas.microsoft.com/office/drawing/2014/main" id="{74BCEAE9-7853-4032-BD51-2287AC42F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8074" name="Oval 10">
            <a:extLst>
              <a:ext uri="{FF2B5EF4-FFF2-40B4-BE49-F238E27FC236}">
                <a16:creationId xmlns:a16="http://schemas.microsoft.com/office/drawing/2014/main" id="{605B8F72-9508-4F3A-801B-04EFFE11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8075" name="Oval 11">
            <a:extLst>
              <a:ext uri="{FF2B5EF4-FFF2-40B4-BE49-F238E27FC236}">
                <a16:creationId xmlns:a16="http://schemas.microsoft.com/office/drawing/2014/main" id="{A42CE9D6-5464-46B5-BD38-2D44203A3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8076" name="Oval 12">
            <a:extLst>
              <a:ext uri="{FF2B5EF4-FFF2-40B4-BE49-F238E27FC236}">
                <a16:creationId xmlns:a16="http://schemas.microsoft.com/office/drawing/2014/main" id="{609CA48F-BD0D-4428-831B-E919C05A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8077" name="Oval 13">
            <a:extLst>
              <a:ext uri="{FF2B5EF4-FFF2-40B4-BE49-F238E27FC236}">
                <a16:creationId xmlns:a16="http://schemas.microsoft.com/office/drawing/2014/main" id="{058FA2B0-8B9D-4BD4-900E-C76CDBCE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88078" name="Oval 14">
            <a:extLst>
              <a:ext uri="{FF2B5EF4-FFF2-40B4-BE49-F238E27FC236}">
                <a16:creationId xmlns:a16="http://schemas.microsoft.com/office/drawing/2014/main" id="{9D0EED01-A44A-4706-A32B-808340DE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8079" name="Oval 15">
            <a:extLst>
              <a:ext uri="{FF2B5EF4-FFF2-40B4-BE49-F238E27FC236}">
                <a16:creationId xmlns:a16="http://schemas.microsoft.com/office/drawing/2014/main" id="{D7B08731-79BE-4A9F-B7D2-CC63C82F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88080" name="Line 16">
            <a:extLst>
              <a:ext uri="{FF2B5EF4-FFF2-40B4-BE49-F238E27FC236}">
                <a16:creationId xmlns:a16="http://schemas.microsoft.com/office/drawing/2014/main" id="{9127C468-5B54-4C70-8CBE-E40CE2B317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1" name="Line 17">
            <a:extLst>
              <a:ext uri="{FF2B5EF4-FFF2-40B4-BE49-F238E27FC236}">
                <a16:creationId xmlns:a16="http://schemas.microsoft.com/office/drawing/2014/main" id="{BA854518-1C40-4A26-ADFC-330BAB1F6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2" name="Line 18">
            <a:extLst>
              <a:ext uri="{FF2B5EF4-FFF2-40B4-BE49-F238E27FC236}">
                <a16:creationId xmlns:a16="http://schemas.microsoft.com/office/drawing/2014/main" id="{AD6D10EA-26E9-4388-B7E8-D4D309B86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3" name="Line 19">
            <a:extLst>
              <a:ext uri="{FF2B5EF4-FFF2-40B4-BE49-F238E27FC236}">
                <a16:creationId xmlns:a16="http://schemas.microsoft.com/office/drawing/2014/main" id="{E1105B5E-EB7E-444B-ADD0-E93ED85E0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4" name="Line 20">
            <a:extLst>
              <a:ext uri="{FF2B5EF4-FFF2-40B4-BE49-F238E27FC236}">
                <a16:creationId xmlns:a16="http://schemas.microsoft.com/office/drawing/2014/main" id="{9C6F08A4-53B5-4BC4-8920-22CD1D1790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5" name="Line 21">
            <a:extLst>
              <a:ext uri="{FF2B5EF4-FFF2-40B4-BE49-F238E27FC236}">
                <a16:creationId xmlns:a16="http://schemas.microsoft.com/office/drawing/2014/main" id="{9065E0D7-B7D1-4745-B6D1-CD8F8B3A3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6" name="Line 22">
            <a:extLst>
              <a:ext uri="{FF2B5EF4-FFF2-40B4-BE49-F238E27FC236}">
                <a16:creationId xmlns:a16="http://schemas.microsoft.com/office/drawing/2014/main" id="{86ED3ACA-C6E8-4AAC-B36C-4A175F1AA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7" name="Text Box 23">
            <a:extLst>
              <a:ext uri="{FF2B5EF4-FFF2-40B4-BE49-F238E27FC236}">
                <a16:creationId xmlns:a16="http://schemas.microsoft.com/office/drawing/2014/main" id="{99F9AB10-AB00-407C-87E2-28810D13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8088" name="Line 24">
            <a:extLst>
              <a:ext uri="{FF2B5EF4-FFF2-40B4-BE49-F238E27FC236}">
                <a16:creationId xmlns:a16="http://schemas.microsoft.com/office/drawing/2014/main" id="{77C1A877-8784-40C1-8DAC-04342F185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89" name="Line 25">
            <a:extLst>
              <a:ext uri="{FF2B5EF4-FFF2-40B4-BE49-F238E27FC236}">
                <a16:creationId xmlns:a16="http://schemas.microsoft.com/office/drawing/2014/main" id="{36C43556-504F-4897-A71D-88B6D946B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0" name="Line 26">
            <a:extLst>
              <a:ext uri="{FF2B5EF4-FFF2-40B4-BE49-F238E27FC236}">
                <a16:creationId xmlns:a16="http://schemas.microsoft.com/office/drawing/2014/main" id="{8666FD7A-90D0-4149-931B-73E62CB8D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id="{EB83E8C1-9040-4116-A8FB-AFB3B2851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2" name="Line 28">
            <a:extLst>
              <a:ext uri="{FF2B5EF4-FFF2-40B4-BE49-F238E27FC236}">
                <a16:creationId xmlns:a16="http://schemas.microsoft.com/office/drawing/2014/main" id="{7AEB602D-54B2-4C40-B5D9-737DF4C407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3" name="Line 29">
            <a:extLst>
              <a:ext uri="{FF2B5EF4-FFF2-40B4-BE49-F238E27FC236}">
                <a16:creationId xmlns:a16="http://schemas.microsoft.com/office/drawing/2014/main" id="{0FF637AB-B0A6-4AD3-9070-8A3E2D1DFC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4" name="Line 30">
            <a:extLst>
              <a:ext uri="{FF2B5EF4-FFF2-40B4-BE49-F238E27FC236}">
                <a16:creationId xmlns:a16="http://schemas.microsoft.com/office/drawing/2014/main" id="{D8A581B7-EB4C-47A4-B43B-E01D62078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5" name="Line 31">
            <a:extLst>
              <a:ext uri="{FF2B5EF4-FFF2-40B4-BE49-F238E27FC236}">
                <a16:creationId xmlns:a16="http://schemas.microsoft.com/office/drawing/2014/main" id="{9FB2B20F-306F-42AA-9DC3-82EC9EB0C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6" name="Line 32">
            <a:extLst>
              <a:ext uri="{FF2B5EF4-FFF2-40B4-BE49-F238E27FC236}">
                <a16:creationId xmlns:a16="http://schemas.microsoft.com/office/drawing/2014/main" id="{9AF14EFB-E1DD-4094-833B-75F2E2431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7" name="Line 33">
            <a:extLst>
              <a:ext uri="{FF2B5EF4-FFF2-40B4-BE49-F238E27FC236}">
                <a16:creationId xmlns:a16="http://schemas.microsoft.com/office/drawing/2014/main" id="{387BF292-8B8C-4FAE-8A12-839B86775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98" name="Oval 34">
            <a:extLst>
              <a:ext uri="{FF2B5EF4-FFF2-40B4-BE49-F238E27FC236}">
                <a16:creationId xmlns:a16="http://schemas.microsoft.com/office/drawing/2014/main" id="{8BE688BF-1D14-475B-AB53-A6567A3B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8099" name="Rectangle 35">
            <a:extLst>
              <a:ext uri="{FF2B5EF4-FFF2-40B4-BE49-F238E27FC236}">
                <a16:creationId xmlns:a16="http://schemas.microsoft.com/office/drawing/2014/main" id="{2DFC8DE1-C94B-4B92-BED4-34909624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8100" name="Rectangle 36">
            <a:extLst>
              <a:ext uri="{FF2B5EF4-FFF2-40B4-BE49-F238E27FC236}">
                <a16:creationId xmlns:a16="http://schemas.microsoft.com/office/drawing/2014/main" id="{591570C9-1E5B-449C-A815-6F79E947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1" name="Rectangle 37">
            <a:extLst>
              <a:ext uri="{FF2B5EF4-FFF2-40B4-BE49-F238E27FC236}">
                <a16:creationId xmlns:a16="http://schemas.microsoft.com/office/drawing/2014/main" id="{28289602-D359-4EB6-B4FF-CD6B680A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2" name="Rectangle 38">
            <a:extLst>
              <a:ext uri="{FF2B5EF4-FFF2-40B4-BE49-F238E27FC236}">
                <a16:creationId xmlns:a16="http://schemas.microsoft.com/office/drawing/2014/main" id="{88F4F6DE-4E01-42E4-B77A-B1495F5B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3" name="Rectangle 39">
            <a:extLst>
              <a:ext uri="{FF2B5EF4-FFF2-40B4-BE49-F238E27FC236}">
                <a16:creationId xmlns:a16="http://schemas.microsoft.com/office/drawing/2014/main" id="{9443F3F3-2361-4B1B-A5BB-29DEDC02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4" name="Rectangle 40">
            <a:extLst>
              <a:ext uri="{FF2B5EF4-FFF2-40B4-BE49-F238E27FC236}">
                <a16:creationId xmlns:a16="http://schemas.microsoft.com/office/drawing/2014/main" id="{FE488478-C2A3-46F8-A42B-F32A1A96A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5" name="Rectangle 41">
            <a:extLst>
              <a:ext uri="{FF2B5EF4-FFF2-40B4-BE49-F238E27FC236}">
                <a16:creationId xmlns:a16="http://schemas.microsoft.com/office/drawing/2014/main" id="{BE3386B1-9A24-4E2B-8A97-74681217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6" name="Rectangle 42">
            <a:extLst>
              <a:ext uri="{FF2B5EF4-FFF2-40B4-BE49-F238E27FC236}">
                <a16:creationId xmlns:a16="http://schemas.microsoft.com/office/drawing/2014/main" id="{C1F365D4-6D63-4ECA-BD5B-0F4D61B6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7" name="Rectangle 43">
            <a:extLst>
              <a:ext uri="{FF2B5EF4-FFF2-40B4-BE49-F238E27FC236}">
                <a16:creationId xmlns:a16="http://schemas.microsoft.com/office/drawing/2014/main" id="{FB32C40B-2848-4B44-AFF4-312D11E3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08" name="Text Box 46">
            <a:extLst>
              <a:ext uri="{FF2B5EF4-FFF2-40B4-BE49-F238E27FC236}">
                <a16:creationId xmlns:a16="http://schemas.microsoft.com/office/drawing/2014/main" id="{0D134338-E076-44E5-9717-20B1A322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88109" name="Rectangle 47">
            <a:extLst>
              <a:ext uri="{FF2B5EF4-FFF2-40B4-BE49-F238E27FC236}">
                <a16:creationId xmlns:a16="http://schemas.microsoft.com/office/drawing/2014/main" id="{85473AEE-B6C1-44D2-B2D6-69677CC1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8110" name="Rectangle 48">
            <a:extLst>
              <a:ext uri="{FF2B5EF4-FFF2-40B4-BE49-F238E27FC236}">
                <a16:creationId xmlns:a16="http://schemas.microsoft.com/office/drawing/2014/main" id="{1A22E5D5-CB2B-41F7-8329-67BA602E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8111" name="Text Box 49">
            <a:extLst>
              <a:ext uri="{FF2B5EF4-FFF2-40B4-BE49-F238E27FC236}">
                <a16:creationId xmlns:a16="http://schemas.microsoft.com/office/drawing/2014/main" id="{3F39DCCA-05FC-4488-823B-48C1503F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8112" name="Line 50">
            <a:extLst>
              <a:ext uri="{FF2B5EF4-FFF2-40B4-BE49-F238E27FC236}">
                <a16:creationId xmlns:a16="http://schemas.microsoft.com/office/drawing/2014/main" id="{2345D748-E561-4433-821A-DBD954CFF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113" name="Oval 51">
            <a:extLst>
              <a:ext uri="{FF2B5EF4-FFF2-40B4-BE49-F238E27FC236}">
                <a16:creationId xmlns:a16="http://schemas.microsoft.com/office/drawing/2014/main" id="{0964D187-AFC4-4217-885D-2950055EC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8114" name="Text Box 52">
            <a:extLst>
              <a:ext uri="{FF2B5EF4-FFF2-40B4-BE49-F238E27FC236}">
                <a16:creationId xmlns:a16="http://schemas.microsoft.com/office/drawing/2014/main" id="{9FC6C4C9-9D18-4ED4-8B3E-8F8D4FCC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8115" name="Rectangle 53">
            <a:extLst>
              <a:ext uri="{FF2B5EF4-FFF2-40B4-BE49-F238E27FC236}">
                <a16:creationId xmlns:a16="http://schemas.microsoft.com/office/drawing/2014/main" id="{1FE45751-2ABC-4B63-8BC7-5020B2704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8116" name="Line 54">
            <a:extLst>
              <a:ext uri="{FF2B5EF4-FFF2-40B4-BE49-F238E27FC236}">
                <a16:creationId xmlns:a16="http://schemas.microsoft.com/office/drawing/2014/main" id="{37B96578-0F0F-444E-AD26-C82C05BF9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117" name="Line 55">
            <a:extLst>
              <a:ext uri="{FF2B5EF4-FFF2-40B4-BE49-F238E27FC236}">
                <a16:creationId xmlns:a16="http://schemas.microsoft.com/office/drawing/2014/main" id="{1DB77928-9302-4C7F-93E8-7BF09B89D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118" name="Rectangle 56">
            <a:extLst>
              <a:ext uri="{FF2B5EF4-FFF2-40B4-BE49-F238E27FC236}">
                <a16:creationId xmlns:a16="http://schemas.microsoft.com/office/drawing/2014/main" id="{4D127FBF-DDB8-4BC6-A031-0004BAB3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8119" name="Oval 57">
            <a:extLst>
              <a:ext uri="{FF2B5EF4-FFF2-40B4-BE49-F238E27FC236}">
                <a16:creationId xmlns:a16="http://schemas.microsoft.com/office/drawing/2014/main" id="{5720F173-C95A-4304-997A-1F2AE657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8120" name="Line 58">
            <a:extLst>
              <a:ext uri="{FF2B5EF4-FFF2-40B4-BE49-F238E27FC236}">
                <a16:creationId xmlns:a16="http://schemas.microsoft.com/office/drawing/2014/main" id="{24BB9816-D983-4487-BA95-0E84DCC82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121" name="Oval 59">
            <a:extLst>
              <a:ext uri="{FF2B5EF4-FFF2-40B4-BE49-F238E27FC236}">
                <a16:creationId xmlns:a16="http://schemas.microsoft.com/office/drawing/2014/main" id="{BC83E8F4-F859-4EAC-84D2-3FFC4B18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8122" name="Rectangle 60">
            <a:extLst>
              <a:ext uri="{FF2B5EF4-FFF2-40B4-BE49-F238E27FC236}">
                <a16:creationId xmlns:a16="http://schemas.microsoft.com/office/drawing/2014/main" id="{98D17AE1-3FAA-47FD-A362-811F1892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8123" name="Rectangle 61">
            <a:extLst>
              <a:ext uri="{FF2B5EF4-FFF2-40B4-BE49-F238E27FC236}">
                <a16:creationId xmlns:a16="http://schemas.microsoft.com/office/drawing/2014/main" id="{4A3CA2F9-A409-422F-A2CA-142F464F6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8124" name="Rectangle 62">
            <a:extLst>
              <a:ext uri="{FF2B5EF4-FFF2-40B4-BE49-F238E27FC236}">
                <a16:creationId xmlns:a16="http://schemas.microsoft.com/office/drawing/2014/main" id="{84540952-FFD4-4AB0-82EA-407143A3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25" name="Line 63">
            <a:extLst>
              <a:ext uri="{FF2B5EF4-FFF2-40B4-BE49-F238E27FC236}">
                <a16:creationId xmlns:a16="http://schemas.microsoft.com/office/drawing/2014/main" id="{82D98217-6C7E-4D1B-A0AD-D4ED62AF6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126" name="Oval 64">
            <a:extLst>
              <a:ext uri="{FF2B5EF4-FFF2-40B4-BE49-F238E27FC236}">
                <a16:creationId xmlns:a16="http://schemas.microsoft.com/office/drawing/2014/main" id="{608D0499-ECCA-4F03-B2CF-17B895EC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8127" name="Rectangle 65">
            <a:extLst>
              <a:ext uri="{FF2B5EF4-FFF2-40B4-BE49-F238E27FC236}">
                <a16:creationId xmlns:a16="http://schemas.microsoft.com/office/drawing/2014/main" id="{ACA6E337-0D02-4CE1-A17E-5E6512EC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8128" name="Rectangle 66">
            <a:extLst>
              <a:ext uri="{FF2B5EF4-FFF2-40B4-BE49-F238E27FC236}">
                <a16:creationId xmlns:a16="http://schemas.microsoft.com/office/drawing/2014/main" id="{663BD6AB-0F43-4D8B-B8D0-871DD5592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8129" name="Rectangle 67">
            <a:extLst>
              <a:ext uri="{FF2B5EF4-FFF2-40B4-BE49-F238E27FC236}">
                <a16:creationId xmlns:a16="http://schemas.microsoft.com/office/drawing/2014/main" id="{EB4A4049-1743-4072-AA37-8E096F7E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30" name="Line 68">
            <a:extLst>
              <a:ext uri="{FF2B5EF4-FFF2-40B4-BE49-F238E27FC236}">
                <a16:creationId xmlns:a16="http://schemas.microsoft.com/office/drawing/2014/main" id="{2248DB8D-0029-475F-A894-B22F1B850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131" name="Oval 69">
            <a:extLst>
              <a:ext uri="{FF2B5EF4-FFF2-40B4-BE49-F238E27FC236}">
                <a16:creationId xmlns:a16="http://schemas.microsoft.com/office/drawing/2014/main" id="{938C78C2-7DD5-4889-BEA0-AA44611EA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8132" name="Rectangle 70">
            <a:extLst>
              <a:ext uri="{FF2B5EF4-FFF2-40B4-BE49-F238E27FC236}">
                <a16:creationId xmlns:a16="http://schemas.microsoft.com/office/drawing/2014/main" id="{668AF4D4-441A-4D6D-9F0C-F10990DC3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8133" name="Rectangle 71">
            <a:extLst>
              <a:ext uri="{FF2B5EF4-FFF2-40B4-BE49-F238E27FC236}">
                <a16:creationId xmlns:a16="http://schemas.microsoft.com/office/drawing/2014/main" id="{21063E68-050B-497A-9CFF-AFABB2D5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8134" name="Rectangle 72">
            <a:extLst>
              <a:ext uri="{FF2B5EF4-FFF2-40B4-BE49-F238E27FC236}">
                <a16:creationId xmlns:a16="http://schemas.microsoft.com/office/drawing/2014/main" id="{A170B421-E6B3-4AAC-9DE2-D2C1BB82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93609" name="Text Box 73">
            <a:extLst>
              <a:ext uri="{FF2B5EF4-FFF2-40B4-BE49-F238E27FC236}">
                <a16:creationId xmlns:a16="http://schemas.microsoft.com/office/drawing/2014/main" id="{E60A3176-9276-4B3E-9B3C-B5DE8CE9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73375"/>
            <a:ext cx="21336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 : = 4</a:t>
            </a:r>
          </a:p>
        </p:txBody>
      </p:sp>
      <p:sp>
        <p:nvSpPr>
          <p:cNvPr id="88136" name="Rectangle 74">
            <a:extLst>
              <a:ext uri="{FF2B5EF4-FFF2-40B4-BE49-F238E27FC236}">
                <a16:creationId xmlns:a16="http://schemas.microsoft.com/office/drawing/2014/main" id="{2A02F355-314B-4AAB-92E7-6DF3E144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88137" name="Oval 75">
            <a:extLst>
              <a:ext uri="{FF2B5EF4-FFF2-40B4-BE49-F238E27FC236}">
                <a16:creationId xmlns:a16="http://schemas.microsoft.com/office/drawing/2014/main" id="{95DCD6C0-FC70-462E-897A-9512CC49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5" name="頁尾版面配置區 2">
            <a:extLst>
              <a:ext uri="{FF2B5EF4-FFF2-40B4-BE49-F238E27FC236}">
                <a16:creationId xmlns:a16="http://schemas.microsoft.com/office/drawing/2014/main" id="{4E2AB160-A207-4951-A1D6-81BF29F06B22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88139" name="投影片編號版面配置區 3">
            <a:extLst>
              <a:ext uri="{FF2B5EF4-FFF2-40B4-BE49-F238E27FC236}">
                <a16:creationId xmlns:a16="http://schemas.microsoft.com/office/drawing/2014/main" id="{6BA2A281-DB26-452B-8855-CEB674D3FA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DE1E0781-6E11-40B7-BD7A-114209D68B9A}" type="slidenum">
              <a:rPr lang="zh-TW" altLang="en-US" sz="1400" smtClean="0"/>
              <a:pPr algn="l" eaLnBrk="0" hangingPunct="0"/>
              <a:t>17</a:t>
            </a:fld>
            <a:endParaRPr lang="en-US" altLang="zh-TW" sz="1400"/>
          </a:p>
        </p:txBody>
      </p:sp>
      <p:sp>
        <p:nvSpPr>
          <p:cNvPr id="88140" name="Text Box 12">
            <a:extLst>
              <a:ext uri="{FF2B5EF4-FFF2-40B4-BE49-F238E27FC236}">
                <a16:creationId xmlns:a16="http://schemas.microsoft.com/office/drawing/2014/main" id="{CFB68CE8-BEB6-4993-9DAE-2D5454B3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88141" name="文字方塊 77">
            <a:extLst>
              <a:ext uri="{FF2B5EF4-FFF2-40B4-BE49-F238E27FC236}">
                <a16:creationId xmlns:a16="http://schemas.microsoft.com/office/drawing/2014/main" id="{450DA381-06FE-45B0-80BE-EDD9C640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0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00" name="Text Box 88">
            <a:extLst>
              <a:ext uri="{FF2B5EF4-FFF2-40B4-BE49-F238E27FC236}">
                <a16:creationId xmlns:a16="http://schemas.microsoft.com/office/drawing/2014/main" id="{FF9B53DF-596C-4719-AAF5-D3B3DB4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0115" name="Text Box 2">
            <a:extLst>
              <a:ext uri="{FF2B5EF4-FFF2-40B4-BE49-F238E27FC236}">
                <a16:creationId xmlns:a16="http://schemas.microsoft.com/office/drawing/2014/main" id="{24951E18-263E-454C-B583-3479C577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0116" name="Text Box 3">
            <a:extLst>
              <a:ext uri="{FF2B5EF4-FFF2-40B4-BE49-F238E27FC236}">
                <a16:creationId xmlns:a16="http://schemas.microsoft.com/office/drawing/2014/main" id="{A5128A16-CB64-48CB-9A1A-59ECD361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AEF04797-2E18-4956-94B5-2F7B2FCE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0118" name="Rectangle 5">
            <a:extLst>
              <a:ext uri="{FF2B5EF4-FFF2-40B4-BE49-F238E27FC236}">
                <a16:creationId xmlns:a16="http://schemas.microsoft.com/office/drawing/2014/main" id="{FDE94CB0-D03C-4B9D-BFC8-7B477BA2B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incident to an admissible edge …</a:t>
            </a:r>
          </a:p>
        </p:txBody>
      </p:sp>
      <p:sp>
        <p:nvSpPr>
          <p:cNvPr id="90119" name="Text Box 6">
            <a:extLst>
              <a:ext uri="{FF2B5EF4-FFF2-40B4-BE49-F238E27FC236}">
                <a16:creationId xmlns:a16="http://schemas.microsoft.com/office/drawing/2014/main" id="{BA65B1D3-CFA4-4E0D-819B-85613BB6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90120" name="Oval 7">
            <a:extLst>
              <a:ext uri="{FF2B5EF4-FFF2-40B4-BE49-F238E27FC236}">
                <a16:creationId xmlns:a16="http://schemas.microsoft.com/office/drawing/2014/main" id="{50B8699F-BED9-4457-AC95-0D77156E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0121" name="Oval 8">
            <a:extLst>
              <a:ext uri="{FF2B5EF4-FFF2-40B4-BE49-F238E27FC236}">
                <a16:creationId xmlns:a16="http://schemas.microsoft.com/office/drawing/2014/main" id="{57ED9293-AB1C-4EDF-9F61-7F8403B1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0122" name="Oval 9">
            <a:extLst>
              <a:ext uri="{FF2B5EF4-FFF2-40B4-BE49-F238E27FC236}">
                <a16:creationId xmlns:a16="http://schemas.microsoft.com/office/drawing/2014/main" id="{844DADB9-EF96-4EB3-BC8D-776CFB9EC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0123" name="Oval 10">
            <a:extLst>
              <a:ext uri="{FF2B5EF4-FFF2-40B4-BE49-F238E27FC236}">
                <a16:creationId xmlns:a16="http://schemas.microsoft.com/office/drawing/2014/main" id="{40122A26-3F41-4467-9F9B-C046A2F7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0124" name="Oval 11">
            <a:extLst>
              <a:ext uri="{FF2B5EF4-FFF2-40B4-BE49-F238E27FC236}">
                <a16:creationId xmlns:a16="http://schemas.microsoft.com/office/drawing/2014/main" id="{10AD226F-BE72-4AAA-9F89-280F6E3D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0125" name="Oval 12">
            <a:extLst>
              <a:ext uri="{FF2B5EF4-FFF2-40B4-BE49-F238E27FC236}">
                <a16:creationId xmlns:a16="http://schemas.microsoft.com/office/drawing/2014/main" id="{93EC8C99-423E-4CBF-9AAF-BCA3A3D9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0126" name="Oval 13">
            <a:extLst>
              <a:ext uri="{FF2B5EF4-FFF2-40B4-BE49-F238E27FC236}">
                <a16:creationId xmlns:a16="http://schemas.microsoft.com/office/drawing/2014/main" id="{3CF62141-D1B6-4B4F-8805-A3D7AD3C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0127" name="Oval 14">
            <a:extLst>
              <a:ext uri="{FF2B5EF4-FFF2-40B4-BE49-F238E27FC236}">
                <a16:creationId xmlns:a16="http://schemas.microsoft.com/office/drawing/2014/main" id="{CE0492E5-76C1-465F-9675-A5BC054A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0128" name="Oval 15">
            <a:extLst>
              <a:ext uri="{FF2B5EF4-FFF2-40B4-BE49-F238E27FC236}">
                <a16:creationId xmlns:a16="http://schemas.microsoft.com/office/drawing/2014/main" id="{DB6D53B6-E154-4627-A8EA-CD739EAE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0129" name="Line 16">
            <a:extLst>
              <a:ext uri="{FF2B5EF4-FFF2-40B4-BE49-F238E27FC236}">
                <a16:creationId xmlns:a16="http://schemas.microsoft.com/office/drawing/2014/main" id="{40CBC6F6-2702-4C8D-AE1D-5BEC812A3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0" name="Line 17">
            <a:extLst>
              <a:ext uri="{FF2B5EF4-FFF2-40B4-BE49-F238E27FC236}">
                <a16:creationId xmlns:a16="http://schemas.microsoft.com/office/drawing/2014/main" id="{5E02B574-9B2B-4CF5-A0EA-5F9A33569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1" name="Line 18">
            <a:extLst>
              <a:ext uri="{FF2B5EF4-FFF2-40B4-BE49-F238E27FC236}">
                <a16:creationId xmlns:a16="http://schemas.microsoft.com/office/drawing/2014/main" id="{AC50E10A-9C9B-45DD-88ED-D9891AD20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2" name="Line 19">
            <a:extLst>
              <a:ext uri="{FF2B5EF4-FFF2-40B4-BE49-F238E27FC236}">
                <a16:creationId xmlns:a16="http://schemas.microsoft.com/office/drawing/2014/main" id="{F4F6F535-58F4-4CDB-B393-E78F128C60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3" name="Line 20">
            <a:extLst>
              <a:ext uri="{FF2B5EF4-FFF2-40B4-BE49-F238E27FC236}">
                <a16:creationId xmlns:a16="http://schemas.microsoft.com/office/drawing/2014/main" id="{A8CBCD1D-3D96-4F84-8443-136103E2A1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4" name="Line 21">
            <a:extLst>
              <a:ext uri="{FF2B5EF4-FFF2-40B4-BE49-F238E27FC236}">
                <a16:creationId xmlns:a16="http://schemas.microsoft.com/office/drawing/2014/main" id="{FF8D805C-A7B9-42DC-B3AD-CA5E70464B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5" name="Line 22">
            <a:extLst>
              <a:ext uri="{FF2B5EF4-FFF2-40B4-BE49-F238E27FC236}">
                <a16:creationId xmlns:a16="http://schemas.microsoft.com/office/drawing/2014/main" id="{78E7076E-0B8E-4A1C-B6A2-16F509090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6" name="Text Box 23">
            <a:extLst>
              <a:ext uri="{FF2B5EF4-FFF2-40B4-BE49-F238E27FC236}">
                <a16:creationId xmlns:a16="http://schemas.microsoft.com/office/drawing/2014/main" id="{847348EB-62F6-4902-B413-7C37A2BE4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0137" name="Line 24">
            <a:extLst>
              <a:ext uri="{FF2B5EF4-FFF2-40B4-BE49-F238E27FC236}">
                <a16:creationId xmlns:a16="http://schemas.microsoft.com/office/drawing/2014/main" id="{3471058C-02DA-452D-9A82-330F974C9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8" name="Line 25">
            <a:extLst>
              <a:ext uri="{FF2B5EF4-FFF2-40B4-BE49-F238E27FC236}">
                <a16:creationId xmlns:a16="http://schemas.microsoft.com/office/drawing/2014/main" id="{1DDCB958-0944-493D-A833-D12FB099F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9" name="Line 26">
            <a:extLst>
              <a:ext uri="{FF2B5EF4-FFF2-40B4-BE49-F238E27FC236}">
                <a16:creationId xmlns:a16="http://schemas.microsoft.com/office/drawing/2014/main" id="{39C29FCA-75EA-4720-9CD1-DC11FF479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0" name="Line 27">
            <a:extLst>
              <a:ext uri="{FF2B5EF4-FFF2-40B4-BE49-F238E27FC236}">
                <a16:creationId xmlns:a16="http://schemas.microsoft.com/office/drawing/2014/main" id="{BDAF0C10-86E6-4047-A19B-A1CF847B5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1" name="Line 28">
            <a:extLst>
              <a:ext uri="{FF2B5EF4-FFF2-40B4-BE49-F238E27FC236}">
                <a16:creationId xmlns:a16="http://schemas.microsoft.com/office/drawing/2014/main" id="{DC2AD78A-D9C7-4CEF-8E55-4F1106926F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2" name="Line 29">
            <a:extLst>
              <a:ext uri="{FF2B5EF4-FFF2-40B4-BE49-F238E27FC236}">
                <a16:creationId xmlns:a16="http://schemas.microsoft.com/office/drawing/2014/main" id="{1559A846-EEE4-4C59-96D3-6EA00A91DF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3" name="Line 30">
            <a:extLst>
              <a:ext uri="{FF2B5EF4-FFF2-40B4-BE49-F238E27FC236}">
                <a16:creationId xmlns:a16="http://schemas.microsoft.com/office/drawing/2014/main" id="{0688B49C-DF72-48BC-BDAD-043657A22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4" name="Line 31">
            <a:extLst>
              <a:ext uri="{FF2B5EF4-FFF2-40B4-BE49-F238E27FC236}">
                <a16:creationId xmlns:a16="http://schemas.microsoft.com/office/drawing/2014/main" id="{44DC2349-D272-4C57-AA89-3AA873F38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5" name="Line 32">
            <a:extLst>
              <a:ext uri="{FF2B5EF4-FFF2-40B4-BE49-F238E27FC236}">
                <a16:creationId xmlns:a16="http://schemas.microsoft.com/office/drawing/2014/main" id="{7AA37529-34EA-427D-B88F-9F278AF98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6" name="Line 33">
            <a:extLst>
              <a:ext uri="{FF2B5EF4-FFF2-40B4-BE49-F238E27FC236}">
                <a16:creationId xmlns:a16="http://schemas.microsoft.com/office/drawing/2014/main" id="{39E9F1EE-88AB-413F-9214-81F1E44528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7" name="Oval 34">
            <a:extLst>
              <a:ext uri="{FF2B5EF4-FFF2-40B4-BE49-F238E27FC236}">
                <a16:creationId xmlns:a16="http://schemas.microsoft.com/office/drawing/2014/main" id="{864C44C4-7A49-4822-9705-502F349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0148" name="Rectangle 35">
            <a:extLst>
              <a:ext uri="{FF2B5EF4-FFF2-40B4-BE49-F238E27FC236}">
                <a16:creationId xmlns:a16="http://schemas.microsoft.com/office/drawing/2014/main" id="{B6B291F0-D3ED-4490-96E9-8582FC84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0149" name="Rectangle 36">
            <a:extLst>
              <a:ext uri="{FF2B5EF4-FFF2-40B4-BE49-F238E27FC236}">
                <a16:creationId xmlns:a16="http://schemas.microsoft.com/office/drawing/2014/main" id="{25805979-66DB-4377-8CF9-00CE4E08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0" name="Rectangle 37">
            <a:extLst>
              <a:ext uri="{FF2B5EF4-FFF2-40B4-BE49-F238E27FC236}">
                <a16:creationId xmlns:a16="http://schemas.microsoft.com/office/drawing/2014/main" id="{1946CC1A-553D-42C0-BE2B-68DDDF20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1" name="Rectangle 38">
            <a:extLst>
              <a:ext uri="{FF2B5EF4-FFF2-40B4-BE49-F238E27FC236}">
                <a16:creationId xmlns:a16="http://schemas.microsoft.com/office/drawing/2014/main" id="{7124459D-83B5-4F49-B776-4183B6A0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2" name="Rectangle 39">
            <a:extLst>
              <a:ext uri="{FF2B5EF4-FFF2-40B4-BE49-F238E27FC236}">
                <a16:creationId xmlns:a16="http://schemas.microsoft.com/office/drawing/2014/main" id="{552B4ACB-384E-44D9-91D3-CED22877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3" name="Rectangle 40">
            <a:extLst>
              <a:ext uri="{FF2B5EF4-FFF2-40B4-BE49-F238E27FC236}">
                <a16:creationId xmlns:a16="http://schemas.microsoft.com/office/drawing/2014/main" id="{0B1B037A-73BB-4AE3-82F4-C6B13C77C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4" name="Rectangle 41">
            <a:extLst>
              <a:ext uri="{FF2B5EF4-FFF2-40B4-BE49-F238E27FC236}">
                <a16:creationId xmlns:a16="http://schemas.microsoft.com/office/drawing/2014/main" id="{65C7EE19-AF1F-42F3-9A66-CEF98928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5" name="Rectangle 42">
            <a:extLst>
              <a:ext uri="{FF2B5EF4-FFF2-40B4-BE49-F238E27FC236}">
                <a16:creationId xmlns:a16="http://schemas.microsoft.com/office/drawing/2014/main" id="{BE8941A6-CBAC-436A-A0FE-9EED1B53D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6" name="Rectangle 43">
            <a:extLst>
              <a:ext uri="{FF2B5EF4-FFF2-40B4-BE49-F238E27FC236}">
                <a16:creationId xmlns:a16="http://schemas.microsoft.com/office/drawing/2014/main" id="{E8C2806A-F0C4-4567-871F-4EDDD2E7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57" name="Text Box 46">
            <a:extLst>
              <a:ext uri="{FF2B5EF4-FFF2-40B4-BE49-F238E27FC236}">
                <a16:creationId xmlns:a16="http://schemas.microsoft.com/office/drawing/2014/main" id="{4DED13B3-B469-4BD3-88A0-711881AF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90158" name="Rectangle 47">
            <a:extLst>
              <a:ext uri="{FF2B5EF4-FFF2-40B4-BE49-F238E27FC236}">
                <a16:creationId xmlns:a16="http://schemas.microsoft.com/office/drawing/2014/main" id="{2A69E0D6-8718-483E-9FEC-FB39E5669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0159" name="Rectangle 48">
            <a:extLst>
              <a:ext uri="{FF2B5EF4-FFF2-40B4-BE49-F238E27FC236}">
                <a16:creationId xmlns:a16="http://schemas.microsoft.com/office/drawing/2014/main" id="{852F2DBF-E4DA-423C-9BF1-5BAF8FBD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0160" name="Text Box 49">
            <a:extLst>
              <a:ext uri="{FF2B5EF4-FFF2-40B4-BE49-F238E27FC236}">
                <a16:creationId xmlns:a16="http://schemas.microsoft.com/office/drawing/2014/main" id="{FE3BD207-EF40-43F7-A1A1-14E24A7AF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0161" name="Line 50">
            <a:extLst>
              <a:ext uri="{FF2B5EF4-FFF2-40B4-BE49-F238E27FC236}">
                <a16:creationId xmlns:a16="http://schemas.microsoft.com/office/drawing/2014/main" id="{100C3807-9543-4E30-B26D-09D4F3BCC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62" name="Oval 51">
            <a:extLst>
              <a:ext uri="{FF2B5EF4-FFF2-40B4-BE49-F238E27FC236}">
                <a16:creationId xmlns:a16="http://schemas.microsoft.com/office/drawing/2014/main" id="{63671874-FFC3-4580-AA06-803A53A6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0163" name="Text Box 52">
            <a:extLst>
              <a:ext uri="{FF2B5EF4-FFF2-40B4-BE49-F238E27FC236}">
                <a16:creationId xmlns:a16="http://schemas.microsoft.com/office/drawing/2014/main" id="{D3D836DC-3984-4BEE-A2CF-F6B0B12D4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0164" name="Rectangle 53">
            <a:extLst>
              <a:ext uri="{FF2B5EF4-FFF2-40B4-BE49-F238E27FC236}">
                <a16:creationId xmlns:a16="http://schemas.microsoft.com/office/drawing/2014/main" id="{9CCC5B2B-E834-47C9-9A3D-AB8A8A68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0165" name="Line 54">
            <a:extLst>
              <a:ext uri="{FF2B5EF4-FFF2-40B4-BE49-F238E27FC236}">
                <a16:creationId xmlns:a16="http://schemas.microsoft.com/office/drawing/2014/main" id="{07FBFC27-75CC-4656-AFDC-ED5D444D5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66" name="Line 55">
            <a:extLst>
              <a:ext uri="{FF2B5EF4-FFF2-40B4-BE49-F238E27FC236}">
                <a16:creationId xmlns:a16="http://schemas.microsoft.com/office/drawing/2014/main" id="{6ADB5878-5CE5-40F8-9BC2-D5CEFBB5D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67" name="Rectangle 56">
            <a:extLst>
              <a:ext uri="{FF2B5EF4-FFF2-40B4-BE49-F238E27FC236}">
                <a16:creationId xmlns:a16="http://schemas.microsoft.com/office/drawing/2014/main" id="{FD60660E-92E3-413A-8099-6DA1961B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0168" name="Oval 57">
            <a:extLst>
              <a:ext uri="{FF2B5EF4-FFF2-40B4-BE49-F238E27FC236}">
                <a16:creationId xmlns:a16="http://schemas.microsoft.com/office/drawing/2014/main" id="{4A2A7B51-4375-4A9E-9046-AC1197811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0169" name="Line 58">
            <a:extLst>
              <a:ext uri="{FF2B5EF4-FFF2-40B4-BE49-F238E27FC236}">
                <a16:creationId xmlns:a16="http://schemas.microsoft.com/office/drawing/2014/main" id="{2747AA65-02E0-4118-A212-CCA85A4F5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70" name="Oval 59">
            <a:extLst>
              <a:ext uri="{FF2B5EF4-FFF2-40B4-BE49-F238E27FC236}">
                <a16:creationId xmlns:a16="http://schemas.microsoft.com/office/drawing/2014/main" id="{54692A8B-86EF-457A-B7AC-AD558542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0171" name="Rectangle 60">
            <a:extLst>
              <a:ext uri="{FF2B5EF4-FFF2-40B4-BE49-F238E27FC236}">
                <a16:creationId xmlns:a16="http://schemas.microsoft.com/office/drawing/2014/main" id="{8DA44C87-BE5E-4B7F-8553-6559E082A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0172" name="Rectangle 61">
            <a:extLst>
              <a:ext uri="{FF2B5EF4-FFF2-40B4-BE49-F238E27FC236}">
                <a16:creationId xmlns:a16="http://schemas.microsoft.com/office/drawing/2014/main" id="{59BD8D5A-AFAD-424F-A620-5D3C472F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0173" name="Rectangle 62">
            <a:extLst>
              <a:ext uri="{FF2B5EF4-FFF2-40B4-BE49-F238E27FC236}">
                <a16:creationId xmlns:a16="http://schemas.microsoft.com/office/drawing/2014/main" id="{FB086C0E-43C4-4D8A-AC03-159949BC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74" name="Line 64">
            <a:extLst>
              <a:ext uri="{FF2B5EF4-FFF2-40B4-BE49-F238E27FC236}">
                <a16:creationId xmlns:a16="http://schemas.microsoft.com/office/drawing/2014/main" id="{006FCBE9-2309-49AD-8DB9-6F03B4B51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75" name="Oval 65">
            <a:extLst>
              <a:ext uri="{FF2B5EF4-FFF2-40B4-BE49-F238E27FC236}">
                <a16:creationId xmlns:a16="http://schemas.microsoft.com/office/drawing/2014/main" id="{7A6A2312-F4A2-48FE-857C-2478F833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0176" name="Rectangle 66">
            <a:extLst>
              <a:ext uri="{FF2B5EF4-FFF2-40B4-BE49-F238E27FC236}">
                <a16:creationId xmlns:a16="http://schemas.microsoft.com/office/drawing/2014/main" id="{4A85DDE7-BCF1-4DE8-BF6C-DB806AC4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0177" name="Rectangle 67">
            <a:extLst>
              <a:ext uri="{FF2B5EF4-FFF2-40B4-BE49-F238E27FC236}">
                <a16:creationId xmlns:a16="http://schemas.microsoft.com/office/drawing/2014/main" id="{A07D18E7-72AE-43B8-A7D6-DF1C339E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0178" name="Rectangle 68">
            <a:extLst>
              <a:ext uri="{FF2B5EF4-FFF2-40B4-BE49-F238E27FC236}">
                <a16:creationId xmlns:a16="http://schemas.microsoft.com/office/drawing/2014/main" id="{A3681C3C-BE25-4DD9-8165-DA0C475D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79" name="Line 70">
            <a:extLst>
              <a:ext uri="{FF2B5EF4-FFF2-40B4-BE49-F238E27FC236}">
                <a16:creationId xmlns:a16="http://schemas.microsoft.com/office/drawing/2014/main" id="{F0F4547E-8571-4B7F-B409-5B7E6C0E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80" name="Oval 71">
            <a:extLst>
              <a:ext uri="{FF2B5EF4-FFF2-40B4-BE49-F238E27FC236}">
                <a16:creationId xmlns:a16="http://schemas.microsoft.com/office/drawing/2014/main" id="{B7B36430-A8BF-4FAC-BCB4-5C056916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0181" name="Rectangle 72">
            <a:extLst>
              <a:ext uri="{FF2B5EF4-FFF2-40B4-BE49-F238E27FC236}">
                <a16:creationId xmlns:a16="http://schemas.microsoft.com/office/drawing/2014/main" id="{DAE6A344-DB98-4890-A64A-08EF4930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0182" name="Rectangle 73">
            <a:extLst>
              <a:ext uri="{FF2B5EF4-FFF2-40B4-BE49-F238E27FC236}">
                <a16:creationId xmlns:a16="http://schemas.microsoft.com/office/drawing/2014/main" id="{65AE0CE9-E793-402A-8F53-45B633711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0183" name="Rectangle 75">
            <a:extLst>
              <a:ext uri="{FF2B5EF4-FFF2-40B4-BE49-F238E27FC236}">
                <a16:creationId xmlns:a16="http://schemas.microsoft.com/office/drawing/2014/main" id="{12F9655C-BD99-4DFA-A4CC-A363DB274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84" name="Rectangle 79">
            <a:extLst>
              <a:ext uri="{FF2B5EF4-FFF2-40B4-BE49-F238E27FC236}">
                <a16:creationId xmlns:a16="http://schemas.microsoft.com/office/drawing/2014/main" id="{7BE97CBC-BC83-4A21-9749-C41FACA5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0185" name="Oval 81">
            <a:extLst>
              <a:ext uri="{FF2B5EF4-FFF2-40B4-BE49-F238E27FC236}">
                <a16:creationId xmlns:a16="http://schemas.microsoft.com/office/drawing/2014/main" id="{CEF381DA-9A45-4ACA-B985-FF909ADB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92594" name="Text Box 82">
            <a:extLst>
              <a:ext uri="{FF2B5EF4-FFF2-40B4-BE49-F238E27FC236}">
                <a16:creationId xmlns:a16="http://schemas.microsoft.com/office/drawing/2014/main" id="{39D00C18-16FD-4FBE-BD3D-16C96612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edge (i,j)</a:t>
            </a:r>
          </a:p>
        </p:txBody>
      </p:sp>
      <p:sp>
        <p:nvSpPr>
          <p:cNvPr id="192595" name="Text Box 83">
            <a:extLst>
              <a:ext uri="{FF2B5EF4-FFF2-40B4-BE49-F238E27FC236}">
                <a16:creationId xmlns:a16="http://schemas.microsoft.com/office/drawing/2014/main" id="{48FDAE05-C844-4C75-A0ED-4632EB209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2830513"/>
            <a:ext cx="2209800" cy="1184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pred(j)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92596" name="Text Box 84">
            <a:extLst>
              <a:ext uri="{FF2B5EF4-FFF2-40B4-BE49-F238E27FC236}">
                <a16:creationId xmlns:a16="http://schemas.microsoft.com/office/drawing/2014/main" id="{350D16AE-BA95-4B36-91C3-6536D68A6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05113"/>
            <a:ext cx="2209800" cy="1323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192597" name="Line 85">
            <a:extLst>
              <a:ext uri="{FF2B5EF4-FFF2-40B4-BE49-F238E27FC236}">
                <a16:creationId xmlns:a16="http://schemas.microsoft.com/office/drawing/2014/main" id="{26089F69-3045-4450-8140-11691B12C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2598" name="Oval 86">
            <a:extLst>
              <a:ext uri="{FF2B5EF4-FFF2-40B4-BE49-F238E27FC236}">
                <a16:creationId xmlns:a16="http://schemas.microsoft.com/office/drawing/2014/main" id="{8E196994-5880-41D5-A740-E5AD205E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92599" name="Rectangle 87">
            <a:extLst>
              <a:ext uri="{FF2B5EF4-FFF2-40B4-BE49-F238E27FC236}">
                <a16:creationId xmlns:a16="http://schemas.microsoft.com/office/drawing/2014/main" id="{6C23B67C-D5DB-46A4-9B47-C3DE1FCB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92601" name="Rectangle 89">
            <a:extLst>
              <a:ext uri="{FF2B5EF4-FFF2-40B4-BE49-F238E27FC236}">
                <a16:creationId xmlns:a16="http://schemas.microsoft.com/office/drawing/2014/main" id="{98B5691B-CB02-4CA4-A267-E766174C2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82" name="頁尾版面配置區 2">
            <a:extLst>
              <a:ext uri="{FF2B5EF4-FFF2-40B4-BE49-F238E27FC236}">
                <a16:creationId xmlns:a16="http://schemas.microsoft.com/office/drawing/2014/main" id="{73B8F784-9782-47BA-BFDF-F58DC04E90AE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90194" name="投影片編號版面配置區 3">
            <a:extLst>
              <a:ext uri="{FF2B5EF4-FFF2-40B4-BE49-F238E27FC236}">
                <a16:creationId xmlns:a16="http://schemas.microsoft.com/office/drawing/2014/main" id="{04AD6BF6-C24A-40BE-B563-27436AE107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5841F376-5AC1-4C44-8D47-CA8D885202D7}" type="slidenum">
              <a:rPr lang="zh-TW" altLang="en-US" sz="1400" smtClean="0"/>
              <a:pPr algn="l" eaLnBrk="0" hangingPunct="0"/>
              <a:t>18</a:t>
            </a:fld>
            <a:endParaRPr lang="en-US" altLang="zh-TW" sz="1400"/>
          </a:p>
        </p:txBody>
      </p:sp>
      <p:sp>
        <p:nvSpPr>
          <p:cNvPr id="90195" name="Text Box 12">
            <a:extLst>
              <a:ext uri="{FF2B5EF4-FFF2-40B4-BE49-F238E27FC236}">
                <a16:creationId xmlns:a16="http://schemas.microsoft.com/office/drawing/2014/main" id="{8BEEA2A4-9E13-46F1-BA67-06F0861E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90196" name="文字方塊 84">
            <a:extLst>
              <a:ext uri="{FF2B5EF4-FFF2-40B4-BE49-F238E27FC236}">
                <a16:creationId xmlns:a16="http://schemas.microsoft.com/office/drawing/2014/main" id="{31DA6C26-6C80-4142-9E26-8A45C61A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600" grpId="0" animBg="1" autoUpdateAnimBg="0"/>
      <p:bldP spid="192594" grpId="0" animBg="1" autoUpdateAnimBg="0"/>
      <p:bldP spid="192595" grpId="0" animBg="1" autoUpdateAnimBg="0"/>
      <p:bldP spid="192596" grpId="0" animBg="1" autoUpdateAnimBg="0"/>
      <p:bldP spid="192598" grpId="0" animBg="1" autoUpdateAnimBg="0"/>
      <p:bldP spid="192599" grpId="0" animBg="1" autoUpdateAnimBg="0"/>
      <p:bldP spid="19260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DE4491EC-9438-4C82-A3ED-4A0C34C3F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F647A888-A61D-48FC-B95E-508F4B42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9F2E5084-753F-4BBB-BC5E-162A26D3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4DEDBF1B-DD1F-4159-8820-10EAEC8A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1AD6659C-5857-4C71-B36A-D1A50B919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</a:t>
            </a:r>
            <a:r>
              <a:rPr lang="en-US" altLang="zh-TW" sz="2800" u="sng"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ea typeface="新細明體" panose="02020500000000000000" pitchFamily="18" charset="-120"/>
              </a:rPr>
              <a:t> incident to an admissible edge …</a:t>
            </a: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962B51B3-DCE8-440A-9F02-5E9836ABF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92168" name="Oval 8">
            <a:extLst>
              <a:ext uri="{FF2B5EF4-FFF2-40B4-BE49-F238E27FC236}">
                <a16:creationId xmlns:a16="http://schemas.microsoft.com/office/drawing/2014/main" id="{17894542-3DD4-49F9-9AB1-57EBE5C7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2169" name="Oval 9">
            <a:extLst>
              <a:ext uri="{FF2B5EF4-FFF2-40B4-BE49-F238E27FC236}">
                <a16:creationId xmlns:a16="http://schemas.microsoft.com/office/drawing/2014/main" id="{F9316E48-DC97-40BD-A232-6ECC09D9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2170" name="Oval 10">
            <a:extLst>
              <a:ext uri="{FF2B5EF4-FFF2-40B4-BE49-F238E27FC236}">
                <a16:creationId xmlns:a16="http://schemas.microsoft.com/office/drawing/2014/main" id="{04190524-7A12-45ED-8D37-6684668A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2171" name="Oval 11">
            <a:extLst>
              <a:ext uri="{FF2B5EF4-FFF2-40B4-BE49-F238E27FC236}">
                <a16:creationId xmlns:a16="http://schemas.microsoft.com/office/drawing/2014/main" id="{4B26BEA2-E930-473C-A093-6AE2D4FC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2172" name="Oval 12">
            <a:extLst>
              <a:ext uri="{FF2B5EF4-FFF2-40B4-BE49-F238E27FC236}">
                <a16:creationId xmlns:a16="http://schemas.microsoft.com/office/drawing/2014/main" id="{49B0664C-45B5-492F-9FA9-D2B1CD7C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2173" name="Oval 13">
            <a:extLst>
              <a:ext uri="{FF2B5EF4-FFF2-40B4-BE49-F238E27FC236}">
                <a16:creationId xmlns:a16="http://schemas.microsoft.com/office/drawing/2014/main" id="{00F2A412-86C1-4505-A150-8812BDB8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2174" name="Oval 14">
            <a:extLst>
              <a:ext uri="{FF2B5EF4-FFF2-40B4-BE49-F238E27FC236}">
                <a16:creationId xmlns:a16="http://schemas.microsoft.com/office/drawing/2014/main" id="{B7FBB9FE-E0DD-4E4C-9E9A-69B7B1C5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2175" name="Oval 15">
            <a:extLst>
              <a:ext uri="{FF2B5EF4-FFF2-40B4-BE49-F238E27FC236}">
                <a16:creationId xmlns:a16="http://schemas.microsoft.com/office/drawing/2014/main" id="{7D9B4CBA-0356-47A9-A273-D1BC85F6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2176" name="Oval 16">
            <a:extLst>
              <a:ext uri="{FF2B5EF4-FFF2-40B4-BE49-F238E27FC236}">
                <a16:creationId xmlns:a16="http://schemas.microsoft.com/office/drawing/2014/main" id="{34B6175B-0DF0-4DEB-BD67-690E897C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A6FFC0F1-3DDD-47A7-9001-A6CD3FD28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8" name="Line 18">
            <a:extLst>
              <a:ext uri="{FF2B5EF4-FFF2-40B4-BE49-F238E27FC236}">
                <a16:creationId xmlns:a16="http://schemas.microsoft.com/office/drawing/2014/main" id="{FDBC3C59-9752-4AB2-9BC3-A2561B111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9" name="Line 19">
            <a:extLst>
              <a:ext uri="{FF2B5EF4-FFF2-40B4-BE49-F238E27FC236}">
                <a16:creationId xmlns:a16="http://schemas.microsoft.com/office/drawing/2014/main" id="{DA9E0796-D919-4347-BC77-7EF86FC12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0" name="Line 20">
            <a:extLst>
              <a:ext uri="{FF2B5EF4-FFF2-40B4-BE49-F238E27FC236}">
                <a16:creationId xmlns:a16="http://schemas.microsoft.com/office/drawing/2014/main" id="{F96E76CF-0412-4D4C-B472-CCD1DE620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00BD619A-1559-4262-AEDF-051542BFBA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62C1AB21-947B-4704-82DF-838CEF88C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37AB08B4-D30C-4BDA-829B-FEE880BB6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4" name="Text Box 24">
            <a:extLst>
              <a:ext uri="{FF2B5EF4-FFF2-40B4-BE49-F238E27FC236}">
                <a16:creationId xmlns:a16="http://schemas.microsoft.com/office/drawing/2014/main" id="{D98D796F-BD0E-478D-BD7F-D3CA9A54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C4B65957-55CD-4FA9-97E1-532D7DA86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C76B507D-BE51-409C-A4D8-80CE277F3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7" name="Line 27">
            <a:extLst>
              <a:ext uri="{FF2B5EF4-FFF2-40B4-BE49-F238E27FC236}">
                <a16:creationId xmlns:a16="http://schemas.microsoft.com/office/drawing/2014/main" id="{C860E133-C7A8-420F-B882-9CE9EE96A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8" name="Line 28">
            <a:extLst>
              <a:ext uri="{FF2B5EF4-FFF2-40B4-BE49-F238E27FC236}">
                <a16:creationId xmlns:a16="http://schemas.microsoft.com/office/drawing/2014/main" id="{850C20C4-0750-44FD-B111-9379D0FEC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89" name="Line 29">
            <a:extLst>
              <a:ext uri="{FF2B5EF4-FFF2-40B4-BE49-F238E27FC236}">
                <a16:creationId xmlns:a16="http://schemas.microsoft.com/office/drawing/2014/main" id="{2C769477-447D-4CF1-B5BA-F29994AB0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0" name="Line 30">
            <a:extLst>
              <a:ext uri="{FF2B5EF4-FFF2-40B4-BE49-F238E27FC236}">
                <a16:creationId xmlns:a16="http://schemas.microsoft.com/office/drawing/2014/main" id="{0D462EDB-E085-4063-BCD0-5FFDE71A44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1" name="Line 31">
            <a:extLst>
              <a:ext uri="{FF2B5EF4-FFF2-40B4-BE49-F238E27FC236}">
                <a16:creationId xmlns:a16="http://schemas.microsoft.com/office/drawing/2014/main" id="{B12BEF7C-176D-4393-B0E0-6F71C326D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2" name="Line 32">
            <a:extLst>
              <a:ext uri="{FF2B5EF4-FFF2-40B4-BE49-F238E27FC236}">
                <a16:creationId xmlns:a16="http://schemas.microsoft.com/office/drawing/2014/main" id="{34C494DD-4473-4400-A775-F08283970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3" name="Line 33">
            <a:extLst>
              <a:ext uri="{FF2B5EF4-FFF2-40B4-BE49-F238E27FC236}">
                <a16:creationId xmlns:a16="http://schemas.microsoft.com/office/drawing/2014/main" id="{898171A2-750D-4F11-B1EB-B4C0290AB8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4" name="Line 34">
            <a:extLst>
              <a:ext uri="{FF2B5EF4-FFF2-40B4-BE49-F238E27FC236}">
                <a16:creationId xmlns:a16="http://schemas.microsoft.com/office/drawing/2014/main" id="{894DD0F5-5767-40EF-BF98-BE397DB09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95" name="Oval 35">
            <a:extLst>
              <a:ext uri="{FF2B5EF4-FFF2-40B4-BE49-F238E27FC236}">
                <a16:creationId xmlns:a16="http://schemas.microsoft.com/office/drawing/2014/main" id="{83A0E0FF-9FAB-4FB9-8F05-6340E01C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2196" name="Rectangle 36">
            <a:extLst>
              <a:ext uri="{FF2B5EF4-FFF2-40B4-BE49-F238E27FC236}">
                <a16:creationId xmlns:a16="http://schemas.microsoft.com/office/drawing/2014/main" id="{B9E05218-ACB9-4E61-B96B-4B2AAB29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2197" name="Rectangle 37">
            <a:extLst>
              <a:ext uri="{FF2B5EF4-FFF2-40B4-BE49-F238E27FC236}">
                <a16:creationId xmlns:a16="http://schemas.microsoft.com/office/drawing/2014/main" id="{167B87C5-ACD2-4A9F-95A6-83CDCDA8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198" name="Rectangle 38">
            <a:extLst>
              <a:ext uri="{FF2B5EF4-FFF2-40B4-BE49-F238E27FC236}">
                <a16:creationId xmlns:a16="http://schemas.microsoft.com/office/drawing/2014/main" id="{B0D63DAD-8FF1-4CDA-9F76-42B50363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199" name="Rectangle 39">
            <a:extLst>
              <a:ext uri="{FF2B5EF4-FFF2-40B4-BE49-F238E27FC236}">
                <a16:creationId xmlns:a16="http://schemas.microsoft.com/office/drawing/2014/main" id="{A8AA72A3-1F4B-4B31-8FDB-56DED6CA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00" name="Rectangle 40">
            <a:extLst>
              <a:ext uri="{FF2B5EF4-FFF2-40B4-BE49-F238E27FC236}">
                <a16:creationId xmlns:a16="http://schemas.microsoft.com/office/drawing/2014/main" id="{E6CC4358-7CE9-4326-B088-4C96B525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01" name="Rectangle 41">
            <a:extLst>
              <a:ext uri="{FF2B5EF4-FFF2-40B4-BE49-F238E27FC236}">
                <a16:creationId xmlns:a16="http://schemas.microsoft.com/office/drawing/2014/main" id="{DD37D46A-E337-4973-9C54-8739C30A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02" name="Rectangle 42">
            <a:extLst>
              <a:ext uri="{FF2B5EF4-FFF2-40B4-BE49-F238E27FC236}">
                <a16:creationId xmlns:a16="http://schemas.microsoft.com/office/drawing/2014/main" id="{4C1B3F5C-776F-43CD-B9B4-06E1A140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03" name="Rectangle 43">
            <a:extLst>
              <a:ext uri="{FF2B5EF4-FFF2-40B4-BE49-F238E27FC236}">
                <a16:creationId xmlns:a16="http://schemas.microsoft.com/office/drawing/2014/main" id="{DC01AB20-57D9-4E4E-943A-40F9C01A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04" name="Rectangle 44">
            <a:extLst>
              <a:ext uri="{FF2B5EF4-FFF2-40B4-BE49-F238E27FC236}">
                <a16:creationId xmlns:a16="http://schemas.microsoft.com/office/drawing/2014/main" id="{8BC1DEC2-4AB9-43EC-80DC-281AD858E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05" name="Text Box 47">
            <a:extLst>
              <a:ext uri="{FF2B5EF4-FFF2-40B4-BE49-F238E27FC236}">
                <a16:creationId xmlns:a16="http://schemas.microsoft.com/office/drawing/2014/main" id="{B0EB25C5-6CA9-4248-AFB3-C0409000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92206" name="Rectangle 48">
            <a:extLst>
              <a:ext uri="{FF2B5EF4-FFF2-40B4-BE49-F238E27FC236}">
                <a16:creationId xmlns:a16="http://schemas.microsoft.com/office/drawing/2014/main" id="{F2B357B9-5698-41B3-AEDE-A0A091571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2207" name="Rectangle 49">
            <a:extLst>
              <a:ext uri="{FF2B5EF4-FFF2-40B4-BE49-F238E27FC236}">
                <a16:creationId xmlns:a16="http://schemas.microsoft.com/office/drawing/2014/main" id="{73EC65F3-E97D-466A-A1BA-849C17C6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2208" name="Text Box 50">
            <a:extLst>
              <a:ext uri="{FF2B5EF4-FFF2-40B4-BE49-F238E27FC236}">
                <a16:creationId xmlns:a16="http://schemas.microsoft.com/office/drawing/2014/main" id="{98F21A7A-F522-4EBC-B474-6728BDF1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2209" name="Line 51">
            <a:extLst>
              <a:ext uri="{FF2B5EF4-FFF2-40B4-BE49-F238E27FC236}">
                <a16:creationId xmlns:a16="http://schemas.microsoft.com/office/drawing/2014/main" id="{08A28D8F-D0D2-4C83-8A61-59F9DC94E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10" name="Oval 52">
            <a:extLst>
              <a:ext uri="{FF2B5EF4-FFF2-40B4-BE49-F238E27FC236}">
                <a16:creationId xmlns:a16="http://schemas.microsoft.com/office/drawing/2014/main" id="{D1D40CFA-A392-4473-8ED1-DD1F8263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2211" name="Text Box 53">
            <a:extLst>
              <a:ext uri="{FF2B5EF4-FFF2-40B4-BE49-F238E27FC236}">
                <a16:creationId xmlns:a16="http://schemas.microsoft.com/office/drawing/2014/main" id="{210BDAC7-F8E9-4BCF-BB6B-78C298E1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2212" name="Rectangle 54">
            <a:extLst>
              <a:ext uri="{FF2B5EF4-FFF2-40B4-BE49-F238E27FC236}">
                <a16:creationId xmlns:a16="http://schemas.microsoft.com/office/drawing/2014/main" id="{53D3B1DB-4C6F-471B-B84E-55B47BF2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2213" name="Line 55">
            <a:extLst>
              <a:ext uri="{FF2B5EF4-FFF2-40B4-BE49-F238E27FC236}">
                <a16:creationId xmlns:a16="http://schemas.microsoft.com/office/drawing/2014/main" id="{B2A5D0B1-CE47-4B83-83A4-9E4EA314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14" name="Line 56">
            <a:extLst>
              <a:ext uri="{FF2B5EF4-FFF2-40B4-BE49-F238E27FC236}">
                <a16:creationId xmlns:a16="http://schemas.microsoft.com/office/drawing/2014/main" id="{CDD4A10B-9871-4C1B-BF5A-1B5D628C8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15" name="Rectangle 57">
            <a:extLst>
              <a:ext uri="{FF2B5EF4-FFF2-40B4-BE49-F238E27FC236}">
                <a16:creationId xmlns:a16="http://schemas.microsoft.com/office/drawing/2014/main" id="{AD584C8D-E6DA-4D29-AD7B-C80D3EF0A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2216" name="Oval 58">
            <a:extLst>
              <a:ext uri="{FF2B5EF4-FFF2-40B4-BE49-F238E27FC236}">
                <a16:creationId xmlns:a16="http://schemas.microsoft.com/office/drawing/2014/main" id="{2DF7CF20-F043-4F6D-8138-F13433EE7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2217" name="Line 59">
            <a:extLst>
              <a:ext uri="{FF2B5EF4-FFF2-40B4-BE49-F238E27FC236}">
                <a16:creationId xmlns:a16="http://schemas.microsoft.com/office/drawing/2014/main" id="{1145EFE7-7CB2-4CF1-9C1C-1DC3C1304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18" name="Oval 60">
            <a:extLst>
              <a:ext uri="{FF2B5EF4-FFF2-40B4-BE49-F238E27FC236}">
                <a16:creationId xmlns:a16="http://schemas.microsoft.com/office/drawing/2014/main" id="{90D23F14-2F80-4A96-BC41-43DE1C4A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2219" name="Rectangle 61">
            <a:extLst>
              <a:ext uri="{FF2B5EF4-FFF2-40B4-BE49-F238E27FC236}">
                <a16:creationId xmlns:a16="http://schemas.microsoft.com/office/drawing/2014/main" id="{FB7A4126-791D-47BE-9491-246ABB0F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2220" name="Rectangle 62">
            <a:extLst>
              <a:ext uri="{FF2B5EF4-FFF2-40B4-BE49-F238E27FC236}">
                <a16:creationId xmlns:a16="http://schemas.microsoft.com/office/drawing/2014/main" id="{FCB745F4-BDE3-4137-A189-2E1334DD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2221" name="Rectangle 63">
            <a:extLst>
              <a:ext uri="{FF2B5EF4-FFF2-40B4-BE49-F238E27FC236}">
                <a16:creationId xmlns:a16="http://schemas.microsoft.com/office/drawing/2014/main" id="{F0F97071-9B46-4BA4-897F-A4C3423D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22" name="Line 64">
            <a:extLst>
              <a:ext uri="{FF2B5EF4-FFF2-40B4-BE49-F238E27FC236}">
                <a16:creationId xmlns:a16="http://schemas.microsoft.com/office/drawing/2014/main" id="{A46918CE-E4AC-4F90-A1F4-E3EA7BCE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3" name="Oval 65">
            <a:extLst>
              <a:ext uri="{FF2B5EF4-FFF2-40B4-BE49-F238E27FC236}">
                <a16:creationId xmlns:a16="http://schemas.microsoft.com/office/drawing/2014/main" id="{6881CC85-8E4A-451C-925F-AFD507388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2224" name="Rectangle 66">
            <a:extLst>
              <a:ext uri="{FF2B5EF4-FFF2-40B4-BE49-F238E27FC236}">
                <a16:creationId xmlns:a16="http://schemas.microsoft.com/office/drawing/2014/main" id="{37612769-0639-46C3-9B19-F9B51EBA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2225" name="Rectangle 67">
            <a:extLst>
              <a:ext uri="{FF2B5EF4-FFF2-40B4-BE49-F238E27FC236}">
                <a16:creationId xmlns:a16="http://schemas.microsoft.com/office/drawing/2014/main" id="{746D311F-9D90-4BF0-B0D7-E76EE997F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2226" name="Rectangle 68">
            <a:extLst>
              <a:ext uri="{FF2B5EF4-FFF2-40B4-BE49-F238E27FC236}">
                <a16:creationId xmlns:a16="http://schemas.microsoft.com/office/drawing/2014/main" id="{6D09E058-735E-44A0-B5A2-701355DAD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27" name="Line 69">
            <a:extLst>
              <a:ext uri="{FF2B5EF4-FFF2-40B4-BE49-F238E27FC236}">
                <a16:creationId xmlns:a16="http://schemas.microsoft.com/office/drawing/2014/main" id="{7583F350-64ED-414A-8418-F4F7F1E87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8" name="Oval 70">
            <a:extLst>
              <a:ext uri="{FF2B5EF4-FFF2-40B4-BE49-F238E27FC236}">
                <a16:creationId xmlns:a16="http://schemas.microsoft.com/office/drawing/2014/main" id="{B3C4CD17-4F75-4877-8F9B-B0BA5AA0D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2229" name="Rectangle 71">
            <a:extLst>
              <a:ext uri="{FF2B5EF4-FFF2-40B4-BE49-F238E27FC236}">
                <a16:creationId xmlns:a16="http://schemas.microsoft.com/office/drawing/2014/main" id="{C55FB651-E156-4ADC-8100-5A809717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2230" name="Rectangle 72">
            <a:extLst>
              <a:ext uri="{FF2B5EF4-FFF2-40B4-BE49-F238E27FC236}">
                <a16:creationId xmlns:a16="http://schemas.microsoft.com/office/drawing/2014/main" id="{369A23A8-3B67-4BCD-B43B-224419B7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2231" name="Rectangle 73">
            <a:extLst>
              <a:ext uri="{FF2B5EF4-FFF2-40B4-BE49-F238E27FC236}">
                <a16:creationId xmlns:a16="http://schemas.microsoft.com/office/drawing/2014/main" id="{DAA0F3F0-A6A1-47A3-AA66-F714FBE6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32" name="Rectangle 74">
            <a:extLst>
              <a:ext uri="{FF2B5EF4-FFF2-40B4-BE49-F238E27FC236}">
                <a16:creationId xmlns:a16="http://schemas.microsoft.com/office/drawing/2014/main" id="{4DB517B2-51C9-49E1-95D4-A0ACE20D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2233" name="Oval 75">
            <a:extLst>
              <a:ext uri="{FF2B5EF4-FFF2-40B4-BE49-F238E27FC236}">
                <a16:creationId xmlns:a16="http://schemas.microsoft.com/office/drawing/2014/main" id="{FAF4AE80-9CEF-4A4D-8B79-23190F36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94636" name="Text Box 76">
            <a:extLst>
              <a:ext uri="{FF2B5EF4-FFF2-40B4-BE49-F238E27FC236}">
                <a16:creationId xmlns:a16="http://schemas.microsoft.com/office/drawing/2014/main" id="{5602E385-791B-47B8-ACFD-06923E07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Delete vertex i from LIST</a:t>
            </a:r>
          </a:p>
        </p:txBody>
      </p:sp>
      <p:sp>
        <p:nvSpPr>
          <p:cNvPr id="92235" name="Line 79">
            <a:extLst>
              <a:ext uri="{FF2B5EF4-FFF2-40B4-BE49-F238E27FC236}">
                <a16:creationId xmlns:a16="http://schemas.microsoft.com/office/drawing/2014/main" id="{DA1B031F-3D56-493F-BF0A-63B4055AB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6" name="Oval 80">
            <a:extLst>
              <a:ext uri="{FF2B5EF4-FFF2-40B4-BE49-F238E27FC236}">
                <a16:creationId xmlns:a16="http://schemas.microsoft.com/office/drawing/2014/main" id="{3A048E69-B824-40C6-90B6-2E6A46F4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2237" name="Rectangle 81">
            <a:extLst>
              <a:ext uri="{FF2B5EF4-FFF2-40B4-BE49-F238E27FC236}">
                <a16:creationId xmlns:a16="http://schemas.microsoft.com/office/drawing/2014/main" id="{F650BA58-780E-4FD0-815E-70D5D14D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2238" name="Rectangle 82">
            <a:extLst>
              <a:ext uri="{FF2B5EF4-FFF2-40B4-BE49-F238E27FC236}">
                <a16:creationId xmlns:a16="http://schemas.microsoft.com/office/drawing/2014/main" id="{9FB987D9-8CC9-4CE0-91E2-CB594448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94644" name="Rectangle 84">
            <a:extLst>
              <a:ext uri="{FF2B5EF4-FFF2-40B4-BE49-F238E27FC236}">
                <a16:creationId xmlns:a16="http://schemas.microsoft.com/office/drawing/2014/main" id="{36813355-FB9A-4A7A-941C-265D29AA9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94645" name="Oval 85">
            <a:extLst>
              <a:ext uri="{FF2B5EF4-FFF2-40B4-BE49-F238E27FC236}">
                <a16:creationId xmlns:a16="http://schemas.microsoft.com/office/drawing/2014/main" id="{F70FCCA2-59A6-45F0-AF14-587B4356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2" name="頁尾版面配置區 2">
            <a:extLst>
              <a:ext uri="{FF2B5EF4-FFF2-40B4-BE49-F238E27FC236}">
                <a16:creationId xmlns:a16="http://schemas.microsoft.com/office/drawing/2014/main" id="{73544212-EC86-4C21-B818-C6C2FB87B85D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92242" name="投影片編號版面配置區 3">
            <a:extLst>
              <a:ext uri="{FF2B5EF4-FFF2-40B4-BE49-F238E27FC236}">
                <a16:creationId xmlns:a16="http://schemas.microsoft.com/office/drawing/2014/main" id="{C13D628A-775F-4D21-B27B-BAF9AEF134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C3B533FB-F45A-4841-8DE2-15BFD5367EC3}" type="slidenum">
              <a:rPr lang="zh-TW" altLang="en-US" sz="1400" smtClean="0"/>
              <a:pPr algn="l" eaLnBrk="0" hangingPunct="0"/>
              <a:t>19</a:t>
            </a:fld>
            <a:endParaRPr lang="en-US" altLang="zh-TW" sz="1400"/>
          </a:p>
        </p:txBody>
      </p:sp>
      <p:sp>
        <p:nvSpPr>
          <p:cNvPr id="92243" name="Text Box 12">
            <a:extLst>
              <a:ext uri="{FF2B5EF4-FFF2-40B4-BE49-F238E27FC236}">
                <a16:creationId xmlns:a16="http://schemas.microsoft.com/office/drawing/2014/main" id="{1D3C14E3-806D-49D3-8738-EC09A6B5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92244" name="文字方塊 84">
            <a:extLst>
              <a:ext uri="{FF2B5EF4-FFF2-40B4-BE49-F238E27FC236}">
                <a16:creationId xmlns:a16="http://schemas.microsoft.com/office/drawing/2014/main" id="{997C1DA6-1E5D-447E-BEF1-0032E06E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6" grpId="0" animBg="1" autoUpdateAnimBg="0"/>
      <p:bldP spid="19464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>
            <a:extLst>
              <a:ext uri="{FF2B5EF4-FFF2-40B4-BE49-F238E27FC236}">
                <a16:creationId xmlns:a16="http://schemas.microsoft.com/office/drawing/2014/main" id="{BEE54F5B-2BD1-46D5-8586-CC58CBCC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085875-98CB-4D6A-AAB8-B2665D52A8FC}" type="slidenum">
              <a:rPr lang="zh-TW" altLang="en-US" sz="14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2963820-3FBD-419E-B3B2-7CABB1343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338" y="0"/>
            <a:ext cx="8539162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SP on Unweighted / Unit Graphs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EE10770-120B-4F7C-85CA-1F6C53EB9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888" y="922338"/>
            <a:ext cx="9674225" cy="54102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Unit graph</a:t>
            </a:r>
            <a:r>
              <a:rPr lang="en-US" altLang="zh-TW" sz="2400" dirty="0">
                <a:ea typeface="新細明體" panose="02020500000000000000" pitchFamily="18" charset="-120"/>
              </a:rPr>
              <a:t>: a graph where all edges have the same length</a:t>
            </a:r>
          </a:p>
          <a:p>
            <a:pPr>
              <a:defRPr/>
            </a:pPr>
            <a:endParaRPr lang="en-US" altLang="zh-TW" sz="700" dirty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1-1 SP on a unit graph</a:t>
            </a:r>
            <a:r>
              <a:rPr lang="en-US" altLang="zh-TW" sz="2400" dirty="0">
                <a:ea typeface="新細明體" panose="02020500000000000000" pitchFamily="18" charset="-120"/>
              </a:rPr>
              <a:t>: a s-t path with the minimum number of edges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e.g., to measure the closeness of 2 persons in a social network</a:t>
            </a:r>
          </a:p>
          <a:p>
            <a:pPr>
              <a:defRPr/>
            </a:pPr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r>
              <a:rPr lang="en-US" altLang="zh-TW" sz="2400" b="1" dirty="0">
                <a:ea typeface="新細明體" panose="02020500000000000000" pitchFamily="18" charset="-120"/>
              </a:rPr>
              <a:t>Search algorithm: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INPUT: A network G, and starting vertex 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OUTPUT: the set of reachable vertices from s:  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{j : there is a path from s to j in G}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</a:p>
          <a:p>
            <a:pPr>
              <a:defRPr/>
            </a:pPr>
            <a:r>
              <a:rPr lang="en-US" altLang="zh-TW" sz="1000" dirty="0"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Settings: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For vertex i: </a:t>
            </a:r>
          </a:p>
          <a:p>
            <a:pPr marL="457200" lvl="1" indent="0">
              <a:spcBef>
                <a:spcPct val="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distance label: 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d[</a:t>
            </a:r>
            <a:r>
              <a:rPr lang="en-US" altLang="zh-TW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]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is the distance (# edges) between s &amp; 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  <a:p>
            <a:pPr marL="457200" lvl="1" indent="0">
              <a:spcBef>
                <a:spcPct val="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Predecessor: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pred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[</a:t>
            </a:r>
            <a:r>
              <a:rPr lang="en-US" altLang="zh-TW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]</a:t>
            </a:r>
            <a:r>
              <a:rPr lang="en-US" altLang="zh-TW" sz="2000" b="1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is the predecessor of 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on the path 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from s to I</a:t>
            </a:r>
          </a:p>
          <a:p>
            <a:pPr marL="457200" lvl="1" indent="0">
              <a:spcBef>
                <a:spcPct val="0"/>
              </a:spcBef>
              <a:defRPr/>
            </a:pPr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457200" lvl="1" indent="0">
              <a:spcBef>
                <a:spcPct val="0"/>
              </a:spcBef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A vertex is either 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marked (visited)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or </a:t>
            </a:r>
            <a:r>
              <a:rPr lang="en-US" altLang="zh-TW" sz="20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unmarked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(unvisited)</a:t>
            </a:r>
            <a:r>
              <a:rPr lang="en-US" altLang="zh-TW" sz="2000" dirty="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</a:t>
            </a:r>
            <a:b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Initially only 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is marked. </a:t>
            </a:r>
            <a:r>
              <a:rPr lang="en-US" altLang="zh-TW" sz="2000" i="1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br>
              <a:rPr lang="en-US" altLang="zh-TW" sz="2000" i="1" dirty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If a vertex is marked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 it is reachable from s</a:t>
            </a:r>
          </a:p>
          <a:p>
            <a:pPr marL="457200" lvl="1" indent="0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An edge (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 in A  is </a:t>
            </a:r>
            <a:r>
              <a:rPr lang="en-US" altLang="zh-TW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admissible 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if 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vertex </a:t>
            </a:r>
            <a:r>
              <a:rPr lang="en-US" altLang="zh-TW" sz="2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is 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marked</a:t>
            </a:r>
            <a:r>
              <a:rPr lang="en-US" altLang="zh-TW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but j is </a:t>
            </a:r>
            <a:r>
              <a:rPr lang="en-US" altLang="zh-TW" sz="2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unmarked</a:t>
            </a:r>
            <a:endParaRPr lang="en-US" altLang="zh-TW" sz="2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7349" name="Text Box 22">
            <a:extLst>
              <a:ext uri="{FF2B5EF4-FFF2-40B4-BE49-F238E27FC236}">
                <a16:creationId xmlns:a16="http://schemas.microsoft.com/office/drawing/2014/main" id="{FD49AA9E-1427-4BB9-B494-58674F5C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5FF611-1DED-4DF8-BA60-3C02E6857D71}"/>
              </a:ext>
            </a:extLst>
          </p:cNvPr>
          <p:cNvSpPr txBox="1"/>
          <p:nvPr/>
        </p:nvSpPr>
        <p:spPr>
          <a:xfrm>
            <a:off x="5702300" y="6008688"/>
            <a:ext cx="9128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visited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9725FB-F221-40B7-B125-17DD60A0945A}"/>
              </a:ext>
            </a:extLst>
          </p:cNvPr>
          <p:cNvSpPr txBox="1"/>
          <p:nvPr/>
        </p:nvSpPr>
        <p:spPr>
          <a:xfrm>
            <a:off x="7458075" y="5970588"/>
            <a:ext cx="11969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unvisited</a:t>
            </a:r>
            <a:endParaRPr lang="zh-TW" altLang="en-US" sz="200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2CCBB4F9-C48F-4162-B32B-42B3FDC31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DC256108-175B-4339-8954-024F9F77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1C8AC549-1676-49E6-AB5D-3E8FDB9A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C732B45F-CA73-48BD-A6B9-11C1A2F4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4A8BBBD1-4BDF-4821-AFEE-31D27F78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vertex i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4DD0AF9A-F22D-46E1-AF24-DDBA958E8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94216" name="Oval 8">
            <a:extLst>
              <a:ext uri="{FF2B5EF4-FFF2-40B4-BE49-F238E27FC236}">
                <a16:creationId xmlns:a16="http://schemas.microsoft.com/office/drawing/2014/main" id="{88CFA4A7-EF96-4453-8CC6-099BADEE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4217" name="Oval 9">
            <a:extLst>
              <a:ext uri="{FF2B5EF4-FFF2-40B4-BE49-F238E27FC236}">
                <a16:creationId xmlns:a16="http://schemas.microsoft.com/office/drawing/2014/main" id="{1F43052C-06D5-4588-A4C1-DB5CCB1F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4218" name="Oval 10">
            <a:extLst>
              <a:ext uri="{FF2B5EF4-FFF2-40B4-BE49-F238E27FC236}">
                <a16:creationId xmlns:a16="http://schemas.microsoft.com/office/drawing/2014/main" id="{6C5E48FE-6239-4F64-B62C-63375C2D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4219" name="Oval 11">
            <a:extLst>
              <a:ext uri="{FF2B5EF4-FFF2-40B4-BE49-F238E27FC236}">
                <a16:creationId xmlns:a16="http://schemas.microsoft.com/office/drawing/2014/main" id="{B38FFE22-A4C9-4A61-B9CD-AC6F33B89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4220" name="Oval 12">
            <a:extLst>
              <a:ext uri="{FF2B5EF4-FFF2-40B4-BE49-F238E27FC236}">
                <a16:creationId xmlns:a16="http://schemas.microsoft.com/office/drawing/2014/main" id="{69BD0F49-C3A2-4A2B-B7A7-0AB337AF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4221" name="Oval 13">
            <a:extLst>
              <a:ext uri="{FF2B5EF4-FFF2-40B4-BE49-F238E27FC236}">
                <a16:creationId xmlns:a16="http://schemas.microsoft.com/office/drawing/2014/main" id="{92A16959-B301-4B57-8868-63442B95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4222" name="Oval 14">
            <a:extLst>
              <a:ext uri="{FF2B5EF4-FFF2-40B4-BE49-F238E27FC236}">
                <a16:creationId xmlns:a16="http://schemas.microsoft.com/office/drawing/2014/main" id="{E5589129-D0D6-4954-B76B-EB4065C9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4223" name="Oval 15">
            <a:extLst>
              <a:ext uri="{FF2B5EF4-FFF2-40B4-BE49-F238E27FC236}">
                <a16:creationId xmlns:a16="http://schemas.microsoft.com/office/drawing/2014/main" id="{780C6589-B81D-46C0-92FA-DD1248FEC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4224" name="Oval 16">
            <a:extLst>
              <a:ext uri="{FF2B5EF4-FFF2-40B4-BE49-F238E27FC236}">
                <a16:creationId xmlns:a16="http://schemas.microsoft.com/office/drawing/2014/main" id="{A727EB8F-6EC7-4354-B691-095C9522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4225" name="Line 17">
            <a:extLst>
              <a:ext uri="{FF2B5EF4-FFF2-40B4-BE49-F238E27FC236}">
                <a16:creationId xmlns:a16="http://schemas.microsoft.com/office/drawing/2014/main" id="{5B000D71-E2E3-4D4A-8AF1-48305370F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6" name="Line 18">
            <a:extLst>
              <a:ext uri="{FF2B5EF4-FFF2-40B4-BE49-F238E27FC236}">
                <a16:creationId xmlns:a16="http://schemas.microsoft.com/office/drawing/2014/main" id="{6D453974-47AE-46F2-8454-E141A8630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A413CD70-13A6-4398-B7BA-DA822D66E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9DC6BB28-5716-49E7-81C3-0DAC2C46A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2B6A058B-818E-469B-9884-FE881F9666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2F1200B2-262A-43AD-8E2E-6B4955086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1" name="Line 23">
            <a:extLst>
              <a:ext uri="{FF2B5EF4-FFF2-40B4-BE49-F238E27FC236}">
                <a16:creationId xmlns:a16="http://schemas.microsoft.com/office/drawing/2014/main" id="{1881A528-456A-476C-AF5B-45AD1743A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2" name="Text Box 24">
            <a:extLst>
              <a:ext uri="{FF2B5EF4-FFF2-40B4-BE49-F238E27FC236}">
                <a16:creationId xmlns:a16="http://schemas.microsoft.com/office/drawing/2014/main" id="{E524EE59-13A8-4B72-A61D-D8C202E1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D12FF4A7-D956-4DA8-85CE-0CA4E59D0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7A8DD03E-00A1-4763-8D71-E7653DCE2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5" name="Line 27">
            <a:extLst>
              <a:ext uri="{FF2B5EF4-FFF2-40B4-BE49-F238E27FC236}">
                <a16:creationId xmlns:a16="http://schemas.microsoft.com/office/drawing/2014/main" id="{FF137743-A723-467C-BFD8-F3DB8AE38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6" name="Line 28">
            <a:extLst>
              <a:ext uri="{FF2B5EF4-FFF2-40B4-BE49-F238E27FC236}">
                <a16:creationId xmlns:a16="http://schemas.microsoft.com/office/drawing/2014/main" id="{4923794B-8EC1-418F-84AE-8F58DD7A2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7" name="Line 29">
            <a:extLst>
              <a:ext uri="{FF2B5EF4-FFF2-40B4-BE49-F238E27FC236}">
                <a16:creationId xmlns:a16="http://schemas.microsoft.com/office/drawing/2014/main" id="{094D578A-087C-49CC-B7DF-2A021DEA90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8" name="Line 30">
            <a:extLst>
              <a:ext uri="{FF2B5EF4-FFF2-40B4-BE49-F238E27FC236}">
                <a16:creationId xmlns:a16="http://schemas.microsoft.com/office/drawing/2014/main" id="{E0771B5E-7004-4F90-8E68-343D057D71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39" name="Line 31">
            <a:extLst>
              <a:ext uri="{FF2B5EF4-FFF2-40B4-BE49-F238E27FC236}">
                <a16:creationId xmlns:a16="http://schemas.microsoft.com/office/drawing/2014/main" id="{F2BA3CF9-129A-4800-B304-FD68D2DB7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40" name="Line 32">
            <a:extLst>
              <a:ext uri="{FF2B5EF4-FFF2-40B4-BE49-F238E27FC236}">
                <a16:creationId xmlns:a16="http://schemas.microsoft.com/office/drawing/2014/main" id="{4CFBE63E-9A13-4E27-AE2F-A5E1981D9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41" name="Line 33">
            <a:extLst>
              <a:ext uri="{FF2B5EF4-FFF2-40B4-BE49-F238E27FC236}">
                <a16:creationId xmlns:a16="http://schemas.microsoft.com/office/drawing/2014/main" id="{8E2E5676-AB97-463C-896B-CAAF783C8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42" name="Line 34">
            <a:extLst>
              <a:ext uri="{FF2B5EF4-FFF2-40B4-BE49-F238E27FC236}">
                <a16:creationId xmlns:a16="http://schemas.microsoft.com/office/drawing/2014/main" id="{3082E351-B470-43A1-8CFF-1C51363A04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43" name="Oval 35">
            <a:extLst>
              <a:ext uri="{FF2B5EF4-FFF2-40B4-BE49-F238E27FC236}">
                <a16:creationId xmlns:a16="http://schemas.microsoft.com/office/drawing/2014/main" id="{E42BFF0B-CE81-413C-AC9D-80781415D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4244" name="Rectangle 36">
            <a:extLst>
              <a:ext uri="{FF2B5EF4-FFF2-40B4-BE49-F238E27FC236}">
                <a16:creationId xmlns:a16="http://schemas.microsoft.com/office/drawing/2014/main" id="{AEB54F77-7D5A-4BA7-B62B-74628224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4245" name="Rectangle 37">
            <a:extLst>
              <a:ext uri="{FF2B5EF4-FFF2-40B4-BE49-F238E27FC236}">
                <a16:creationId xmlns:a16="http://schemas.microsoft.com/office/drawing/2014/main" id="{6E6D1615-A0C0-40ED-B013-79D2D1D9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46" name="Rectangle 38">
            <a:extLst>
              <a:ext uri="{FF2B5EF4-FFF2-40B4-BE49-F238E27FC236}">
                <a16:creationId xmlns:a16="http://schemas.microsoft.com/office/drawing/2014/main" id="{0C3A5113-B6D9-4F3E-9582-4B3B9B08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47" name="Rectangle 39">
            <a:extLst>
              <a:ext uri="{FF2B5EF4-FFF2-40B4-BE49-F238E27FC236}">
                <a16:creationId xmlns:a16="http://schemas.microsoft.com/office/drawing/2014/main" id="{944B9812-4011-4888-9668-CC375379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48" name="Rectangle 40">
            <a:extLst>
              <a:ext uri="{FF2B5EF4-FFF2-40B4-BE49-F238E27FC236}">
                <a16:creationId xmlns:a16="http://schemas.microsoft.com/office/drawing/2014/main" id="{CD431CAA-B6CA-4DAF-83DB-E28168E7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49" name="Rectangle 41">
            <a:extLst>
              <a:ext uri="{FF2B5EF4-FFF2-40B4-BE49-F238E27FC236}">
                <a16:creationId xmlns:a16="http://schemas.microsoft.com/office/drawing/2014/main" id="{F5AC8971-E6C0-41AC-A9D8-AF901E12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50" name="Rectangle 42">
            <a:extLst>
              <a:ext uri="{FF2B5EF4-FFF2-40B4-BE49-F238E27FC236}">
                <a16:creationId xmlns:a16="http://schemas.microsoft.com/office/drawing/2014/main" id="{AE17F907-4A41-4F8C-8F4C-B81A246D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51" name="Rectangle 43">
            <a:extLst>
              <a:ext uri="{FF2B5EF4-FFF2-40B4-BE49-F238E27FC236}">
                <a16:creationId xmlns:a16="http://schemas.microsoft.com/office/drawing/2014/main" id="{E2730A24-468B-4D2C-B5BB-F5C2AEC2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52" name="Rectangle 44">
            <a:extLst>
              <a:ext uri="{FF2B5EF4-FFF2-40B4-BE49-F238E27FC236}">
                <a16:creationId xmlns:a16="http://schemas.microsoft.com/office/drawing/2014/main" id="{E510C3F0-68CD-4D08-991B-12BAD6C0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53" name="Text Box 47">
            <a:extLst>
              <a:ext uri="{FF2B5EF4-FFF2-40B4-BE49-F238E27FC236}">
                <a16:creationId xmlns:a16="http://schemas.microsoft.com/office/drawing/2014/main" id="{446BD16C-9313-47E4-919A-B4BD9137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94254" name="Rectangle 48">
            <a:extLst>
              <a:ext uri="{FF2B5EF4-FFF2-40B4-BE49-F238E27FC236}">
                <a16:creationId xmlns:a16="http://schemas.microsoft.com/office/drawing/2014/main" id="{593ED95A-6848-49D2-92AC-D2945A37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4255" name="Rectangle 49">
            <a:extLst>
              <a:ext uri="{FF2B5EF4-FFF2-40B4-BE49-F238E27FC236}">
                <a16:creationId xmlns:a16="http://schemas.microsoft.com/office/drawing/2014/main" id="{2443A0AB-8833-4A50-BA9C-F3B114DCD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4256" name="Text Box 50">
            <a:extLst>
              <a:ext uri="{FF2B5EF4-FFF2-40B4-BE49-F238E27FC236}">
                <a16:creationId xmlns:a16="http://schemas.microsoft.com/office/drawing/2014/main" id="{7DEFFEDF-4BB9-421B-95D9-871E9673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4257" name="Line 51">
            <a:extLst>
              <a:ext uri="{FF2B5EF4-FFF2-40B4-BE49-F238E27FC236}">
                <a16:creationId xmlns:a16="http://schemas.microsoft.com/office/drawing/2014/main" id="{CAF65457-B8F9-4E71-BD20-DDA8E25B7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58" name="Oval 52">
            <a:extLst>
              <a:ext uri="{FF2B5EF4-FFF2-40B4-BE49-F238E27FC236}">
                <a16:creationId xmlns:a16="http://schemas.microsoft.com/office/drawing/2014/main" id="{F17A6C8D-DC5C-49AE-8ED9-CC4E30C7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4259" name="Text Box 53">
            <a:extLst>
              <a:ext uri="{FF2B5EF4-FFF2-40B4-BE49-F238E27FC236}">
                <a16:creationId xmlns:a16="http://schemas.microsoft.com/office/drawing/2014/main" id="{7FF8BEF7-9547-4BF7-A8EA-C3EB7C52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4260" name="Rectangle 54">
            <a:extLst>
              <a:ext uri="{FF2B5EF4-FFF2-40B4-BE49-F238E27FC236}">
                <a16:creationId xmlns:a16="http://schemas.microsoft.com/office/drawing/2014/main" id="{9C95ADA6-BBF6-46AD-983A-39D57D8A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4261" name="Line 55">
            <a:extLst>
              <a:ext uri="{FF2B5EF4-FFF2-40B4-BE49-F238E27FC236}">
                <a16:creationId xmlns:a16="http://schemas.microsoft.com/office/drawing/2014/main" id="{5350BD2B-C49E-46FA-8C9B-A4200ECF9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62" name="Line 56">
            <a:extLst>
              <a:ext uri="{FF2B5EF4-FFF2-40B4-BE49-F238E27FC236}">
                <a16:creationId xmlns:a16="http://schemas.microsoft.com/office/drawing/2014/main" id="{0BA3405E-C538-4F6E-B43C-A55AC07A0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63" name="Rectangle 57">
            <a:extLst>
              <a:ext uri="{FF2B5EF4-FFF2-40B4-BE49-F238E27FC236}">
                <a16:creationId xmlns:a16="http://schemas.microsoft.com/office/drawing/2014/main" id="{3F5D69B6-91C4-44AB-995F-680553527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4264" name="Oval 58">
            <a:extLst>
              <a:ext uri="{FF2B5EF4-FFF2-40B4-BE49-F238E27FC236}">
                <a16:creationId xmlns:a16="http://schemas.microsoft.com/office/drawing/2014/main" id="{D03F8012-A754-4383-B215-8A653F42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4265" name="Line 59">
            <a:extLst>
              <a:ext uri="{FF2B5EF4-FFF2-40B4-BE49-F238E27FC236}">
                <a16:creationId xmlns:a16="http://schemas.microsoft.com/office/drawing/2014/main" id="{1544E743-06B2-4235-8890-98A884161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66" name="Oval 60">
            <a:extLst>
              <a:ext uri="{FF2B5EF4-FFF2-40B4-BE49-F238E27FC236}">
                <a16:creationId xmlns:a16="http://schemas.microsoft.com/office/drawing/2014/main" id="{1E3EBCC8-B1A8-4966-AC85-4C54583B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4267" name="Rectangle 61">
            <a:extLst>
              <a:ext uri="{FF2B5EF4-FFF2-40B4-BE49-F238E27FC236}">
                <a16:creationId xmlns:a16="http://schemas.microsoft.com/office/drawing/2014/main" id="{8A687DD0-AA5A-402F-8044-2FEC7E4FF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4268" name="Rectangle 62">
            <a:extLst>
              <a:ext uri="{FF2B5EF4-FFF2-40B4-BE49-F238E27FC236}">
                <a16:creationId xmlns:a16="http://schemas.microsoft.com/office/drawing/2014/main" id="{6099A044-7DBA-4141-B89D-E35C81CBC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4269" name="Rectangle 63">
            <a:extLst>
              <a:ext uri="{FF2B5EF4-FFF2-40B4-BE49-F238E27FC236}">
                <a16:creationId xmlns:a16="http://schemas.microsoft.com/office/drawing/2014/main" id="{DCDF3A78-1650-485E-8CC8-1E6AD222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70" name="Line 64">
            <a:extLst>
              <a:ext uri="{FF2B5EF4-FFF2-40B4-BE49-F238E27FC236}">
                <a16:creationId xmlns:a16="http://schemas.microsoft.com/office/drawing/2014/main" id="{8244A437-A982-4457-A369-1749845CB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71" name="Oval 65">
            <a:extLst>
              <a:ext uri="{FF2B5EF4-FFF2-40B4-BE49-F238E27FC236}">
                <a16:creationId xmlns:a16="http://schemas.microsoft.com/office/drawing/2014/main" id="{2B55293E-FA21-4219-B47F-99710969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4272" name="Rectangle 66">
            <a:extLst>
              <a:ext uri="{FF2B5EF4-FFF2-40B4-BE49-F238E27FC236}">
                <a16:creationId xmlns:a16="http://schemas.microsoft.com/office/drawing/2014/main" id="{93B13181-5BC2-46C5-B90A-378B766A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4273" name="Rectangle 67">
            <a:extLst>
              <a:ext uri="{FF2B5EF4-FFF2-40B4-BE49-F238E27FC236}">
                <a16:creationId xmlns:a16="http://schemas.microsoft.com/office/drawing/2014/main" id="{26D613FB-8FD1-4F7B-94D3-57CF81C6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4274" name="Rectangle 68">
            <a:extLst>
              <a:ext uri="{FF2B5EF4-FFF2-40B4-BE49-F238E27FC236}">
                <a16:creationId xmlns:a16="http://schemas.microsoft.com/office/drawing/2014/main" id="{89A1ECA1-A07C-4023-9C5B-6A93576D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75" name="Line 69">
            <a:extLst>
              <a:ext uri="{FF2B5EF4-FFF2-40B4-BE49-F238E27FC236}">
                <a16:creationId xmlns:a16="http://schemas.microsoft.com/office/drawing/2014/main" id="{24F96420-2466-4464-84DE-45F162BBD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76" name="Oval 70">
            <a:extLst>
              <a:ext uri="{FF2B5EF4-FFF2-40B4-BE49-F238E27FC236}">
                <a16:creationId xmlns:a16="http://schemas.microsoft.com/office/drawing/2014/main" id="{518A8520-BE61-4D4D-942D-F2113ADC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4277" name="Rectangle 71">
            <a:extLst>
              <a:ext uri="{FF2B5EF4-FFF2-40B4-BE49-F238E27FC236}">
                <a16:creationId xmlns:a16="http://schemas.microsoft.com/office/drawing/2014/main" id="{2968D9D6-8E24-41BF-A057-F32747F5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4278" name="Rectangle 72">
            <a:extLst>
              <a:ext uri="{FF2B5EF4-FFF2-40B4-BE49-F238E27FC236}">
                <a16:creationId xmlns:a16="http://schemas.microsoft.com/office/drawing/2014/main" id="{39EC0738-A9A1-4199-A2D9-CDB959C1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4279" name="Rectangle 73">
            <a:extLst>
              <a:ext uri="{FF2B5EF4-FFF2-40B4-BE49-F238E27FC236}">
                <a16:creationId xmlns:a16="http://schemas.microsoft.com/office/drawing/2014/main" id="{A93FCDCF-44AD-4515-A0CF-3C519B1C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80" name="Rectangle 74">
            <a:extLst>
              <a:ext uri="{FF2B5EF4-FFF2-40B4-BE49-F238E27FC236}">
                <a16:creationId xmlns:a16="http://schemas.microsoft.com/office/drawing/2014/main" id="{1DA5C3ED-4847-451B-AC3A-ACAB08F3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95660" name="Text Box 76">
            <a:extLst>
              <a:ext uri="{FF2B5EF4-FFF2-40B4-BE49-F238E27FC236}">
                <a16:creationId xmlns:a16="http://schemas.microsoft.com/office/drawing/2014/main" id="{5600805D-2F32-4F30-A077-F253D362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 := 6</a:t>
            </a:r>
          </a:p>
        </p:txBody>
      </p:sp>
      <p:sp>
        <p:nvSpPr>
          <p:cNvPr id="94282" name="Line 77">
            <a:extLst>
              <a:ext uri="{FF2B5EF4-FFF2-40B4-BE49-F238E27FC236}">
                <a16:creationId xmlns:a16="http://schemas.microsoft.com/office/drawing/2014/main" id="{DAF12203-ACD7-4295-9397-FA0226DB1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83" name="Oval 78">
            <a:extLst>
              <a:ext uri="{FF2B5EF4-FFF2-40B4-BE49-F238E27FC236}">
                <a16:creationId xmlns:a16="http://schemas.microsoft.com/office/drawing/2014/main" id="{A134CEEF-6E0D-4AD9-9EB3-F1DEA419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4284" name="Rectangle 79">
            <a:extLst>
              <a:ext uri="{FF2B5EF4-FFF2-40B4-BE49-F238E27FC236}">
                <a16:creationId xmlns:a16="http://schemas.microsoft.com/office/drawing/2014/main" id="{589B1532-1F2D-45C1-933B-9250A076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4285" name="Rectangle 80">
            <a:extLst>
              <a:ext uri="{FF2B5EF4-FFF2-40B4-BE49-F238E27FC236}">
                <a16:creationId xmlns:a16="http://schemas.microsoft.com/office/drawing/2014/main" id="{5B9E731E-9A7A-4142-9961-6BCF6C25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4286" name="Rectangle 81">
            <a:extLst>
              <a:ext uri="{FF2B5EF4-FFF2-40B4-BE49-F238E27FC236}">
                <a16:creationId xmlns:a16="http://schemas.microsoft.com/office/drawing/2014/main" id="{9E841A0F-C6D2-4024-9C30-BCFA5341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4287" name="Oval 83">
            <a:extLst>
              <a:ext uri="{FF2B5EF4-FFF2-40B4-BE49-F238E27FC236}">
                <a16:creationId xmlns:a16="http://schemas.microsoft.com/office/drawing/2014/main" id="{7215D8B4-B9B8-4225-9911-F77DD5EF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1" name="頁尾版面配置區 2">
            <a:extLst>
              <a:ext uri="{FF2B5EF4-FFF2-40B4-BE49-F238E27FC236}">
                <a16:creationId xmlns:a16="http://schemas.microsoft.com/office/drawing/2014/main" id="{DB1312B8-44AB-46F5-9671-E989243DF4B1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94289" name="投影片編號版面配置區 3">
            <a:extLst>
              <a:ext uri="{FF2B5EF4-FFF2-40B4-BE49-F238E27FC236}">
                <a16:creationId xmlns:a16="http://schemas.microsoft.com/office/drawing/2014/main" id="{AF5024CE-841F-4DC3-BD33-B30DFACFA9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E4290D3E-DAF0-491C-9C40-7203120F2933}" type="slidenum">
              <a:rPr lang="zh-TW" altLang="en-US" sz="1400" smtClean="0"/>
              <a:pPr algn="l" eaLnBrk="0" hangingPunct="0"/>
              <a:t>20</a:t>
            </a:fld>
            <a:endParaRPr lang="en-US" altLang="zh-TW" sz="1400"/>
          </a:p>
        </p:txBody>
      </p:sp>
      <p:sp>
        <p:nvSpPr>
          <p:cNvPr id="94290" name="Text Box 12">
            <a:extLst>
              <a:ext uri="{FF2B5EF4-FFF2-40B4-BE49-F238E27FC236}">
                <a16:creationId xmlns:a16="http://schemas.microsoft.com/office/drawing/2014/main" id="{7FC854DC-805C-4251-929F-453F2A3BA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94291" name="文字方塊 83">
            <a:extLst>
              <a:ext uri="{FF2B5EF4-FFF2-40B4-BE49-F238E27FC236}">
                <a16:creationId xmlns:a16="http://schemas.microsoft.com/office/drawing/2014/main" id="{292FF72B-CC40-4370-B68C-1BAF86C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6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96" name="Text Box 88">
            <a:extLst>
              <a:ext uri="{FF2B5EF4-FFF2-40B4-BE49-F238E27FC236}">
                <a16:creationId xmlns:a16="http://schemas.microsoft.com/office/drawing/2014/main" id="{33F2F2F5-EFA1-4FF7-A198-8AE68D3D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6259" name="Text Box 2">
            <a:extLst>
              <a:ext uri="{FF2B5EF4-FFF2-40B4-BE49-F238E27FC236}">
                <a16:creationId xmlns:a16="http://schemas.microsoft.com/office/drawing/2014/main" id="{DDCA8EF7-32AC-4D1C-8B95-9A0730F3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6260" name="Text Box 3">
            <a:extLst>
              <a:ext uri="{FF2B5EF4-FFF2-40B4-BE49-F238E27FC236}">
                <a16:creationId xmlns:a16="http://schemas.microsoft.com/office/drawing/2014/main" id="{4EFA1D51-0F6A-44E8-8E94-B76F1163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6261" name="Text Box 4">
            <a:extLst>
              <a:ext uri="{FF2B5EF4-FFF2-40B4-BE49-F238E27FC236}">
                <a16:creationId xmlns:a16="http://schemas.microsoft.com/office/drawing/2014/main" id="{8D391EE8-D932-4E6F-868A-42322B4D5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6262" name="Text Box 5">
            <a:extLst>
              <a:ext uri="{FF2B5EF4-FFF2-40B4-BE49-F238E27FC236}">
                <a16:creationId xmlns:a16="http://schemas.microsoft.com/office/drawing/2014/main" id="{1E2EB54D-3D38-4DD4-8372-DEB2029C2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6263" name="Rectangle 6">
            <a:extLst>
              <a:ext uri="{FF2B5EF4-FFF2-40B4-BE49-F238E27FC236}">
                <a16:creationId xmlns:a16="http://schemas.microsoft.com/office/drawing/2014/main" id="{DB72356C-636F-42EF-82FB-070C312B6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incident to an admissible edge …</a:t>
            </a:r>
          </a:p>
        </p:txBody>
      </p:sp>
      <p:sp>
        <p:nvSpPr>
          <p:cNvPr id="96264" name="Text Box 7">
            <a:extLst>
              <a:ext uri="{FF2B5EF4-FFF2-40B4-BE49-F238E27FC236}">
                <a16:creationId xmlns:a16="http://schemas.microsoft.com/office/drawing/2014/main" id="{A92E932E-7015-4B52-9344-8E945CD6C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96265" name="Oval 8">
            <a:extLst>
              <a:ext uri="{FF2B5EF4-FFF2-40B4-BE49-F238E27FC236}">
                <a16:creationId xmlns:a16="http://schemas.microsoft.com/office/drawing/2014/main" id="{1B9AA6CE-3FE2-4088-AFF9-B480D429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6266" name="Oval 9">
            <a:extLst>
              <a:ext uri="{FF2B5EF4-FFF2-40B4-BE49-F238E27FC236}">
                <a16:creationId xmlns:a16="http://schemas.microsoft.com/office/drawing/2014/main" id="{0B144232-36E6-495F-9F08-9AFFE5B8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6267" name="Oval 10">
            <a:extLst>
              <a:ext uri="{FF2B5EF4-FFF2-40B4-BE49-F238E27FC236}">
                <a16:creationId xmlns:a16="http://schemas.microsoft.com/office/drawing/2014/main" id="{0A7E55E9-798F-44FB-9B87-14CFEEEC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6268" name="Oval 11">
            <a:extLst>
              <a:ext uri="{FF2B5EF4-FFF2-40B4-BE49-F238E27FC236}">
                <a16:creationId xmlns:a16="http://schemas.microsoft.com/office/drawing/2014/main" id="{6487D3E7-773F-4AA8-AF92-24605725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6269" name="Oval 12">
            <a:extLst>
              <a:ext uri="{FF2B5EF4-FFF2-40B4-BE49-F238E27FC236}">
                <a16:creationId xmlns:a16="http://schemas.microsoft.com/office/drawing/2014/main" id="{13361982-323E-4AD6-B893-4DA6CCE6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6270" name="Oval 13">
            <a:extLst>
              <a:ext uri="{FF2B5EF4-FFF2-40B4-BE49-F238E27FC236}">
                <a16:creationId xmlns:a16="http://schemas.microsoft.com/office/drawing/2014/main" id="{ED144741-4A7B-4491-BBA7-7CA77383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6271" name="Oval 14">
            <a:extLst>
              <a:ext uri="{FF2B5EF4-FFF2-40B4-BE49-F238E27FC236}">
                <a16:creationId xmlns:a16="http://schemas.microsoft.com/office/drawing/2014/main" id="{5A2D705C-AD42-4387-94CA-60F02C8D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6272" name="Oval 15">
            <a:extLst>
              <a:ext uri="{FF2B5EF4-FFF2-40B4-BE49-F238E27FC236}">
                <a16:creationId xmlns:a16="http://schemas.microsoft.com/office/drawing/2014/main" id="{A916906D-28D2-4E8A-AF25-C1E3B58D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6273" name="Oval 16">
            <a:extLst>
              <a:ext uri="{FF2B5EF4-FFF2-40B4-BE49-F238E27FC236}">
                <a16:creationId xmlns:a16="http://schemas.microsoft.com/office/drawing/2014/main" id="{9C8BF815-E75C-446F-9321-94F251D3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6274" name="Line 17">
            <a:extLst>
              <a:ext uri="{FF2B5EF4-FFF2-40B4-BE49-F238E27FC236}">
                <a16:creationId xmlns:a16="http://schemas.microsoft.com/office/drawing/2014/main" id="{FF08CED0-AFBF-4E85-9C7C-F6C787CB2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75" name="Line 18">
            <a:extLst>
              <a:ext uri="{FF2B5EF4-FFF2-40B4-BE49-F238E27FC236}">
                <a16:creationId xmlns:a16="http://schemas.microsoft.com/office/drawing/2014/main" id="{8EC4C1C8-2D43-47B5-BD43-1203E81B0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76" name="Line 19">
            <a:extLst>
              <a:ext uri="{FF2B5EF4-FFF2-40B4-BE49-F238E27FC236}">
                <a16:creationId xmlns:a16="http://schemas.microsoft.com/office/drawing/2014/main" id="{453004A7-4BC3-4246-8380-F7C90CC3D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77" name="Line 20">
            <a:extLst>
              <a:ext uri="{FF2B5EF4-FFF2-40B4-BE49-F238E27FC236}">
                <a16:creationId xmlns:a16="http://schemas.microsoft.com/office/drawing/2014/main" id="{E21961C1-0019-4D49-8A84-642856766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78" name="Line 21">
            <a:extLst>
              <a:ext uri="{FF2B5EF4-FFF2-40B4-BE49-F238E27FC236}">
                <a16:creationId xmlns:a16="http://schemas.microsoft.com/office/drawing/2014/main" id="{FB54F355-EF2E-4497-8F6F-A56AD6A6C3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79" name="Line 22">
            <a:extLst>
              <a:ext uri="{FF2B5EF4-FFF2-40B4-BE49-F238E27FC236}">
                <a16:creationId xmlns:a16="http://schemas.microsoft.com/office/drawing/2014/main" id="{73F9D754-0EEE-4C18-94F6-4444008D9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0" name="Line 23">
            <a:extLst>
              <a:ext uri="{FF2B5EF4-FFF2-40B4-BE49-F238E27FC236}">
                <a16:creationId xmlns:a16="http://schemas.microsoft.com/office/drawing/2014/main" id="{0EAE3271-3244-40B6-9274-22F844F5C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1" name="Text Box 24">
            <a:extLst>
              <a:ext uri="{FF2B5EF4-FFF2-40B4-BE49-F238E27FC236}">
                <a16:creationId xmlns:a16="http://schemas.microsoft.com/office/drawing/2014/main" id="{75D5A6F9-C302-4127-B417-D4C135F8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6282" name="Line 25">
            <a:extLst>
              <a:ext uri="{FF2B5EF4-FFF2-40B4-BE49-F238E27FC236}">
                <a16:creationId xmlns:a16="http://schemas.microsoft.com/office/drawing/2014/main" id="{2DA06AD7-57D8-4C97-A46A-BC5755FAB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3" name="Line 26">
            <a:extLst>
              <a:ext uri="{FF2B5EF4-FFF2-40B4-BE49-F238E27FC236}">
                <a16:creationId xmlns:a16="http://schemas.microsoft.com/office/drawing/2014/main" id="{5FC93C4E-E6BD-4357-A35B-A2EF0147F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4" name="Line 27">
            <a:extLst>
              <a:ext uri="{FF2B5EF4-FFF2-40B4-BE49-F238E27FC236}">
                <a16:creationId xmlns:a16="http://schemas.microsoft.com/office/drawing/2014/main" id="{23BC308B-1D6C-4203-B0A8-3790A4EEF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5" name="Line 28">
            <a:extLst>
              <a:ext uri="{FF2B5EF4-FFF2-40B4-BE49-F238E27FC236}">
                <a16:creationId xmlns:a16="http://schemas.microsoft.com/office/drawing/2014/main" id="{3B94369D-ED09-4DFE-B608-8A26482FE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6" name="Line 29">
            <a:extLst>
              <a:ext uri="{FF2B5EF4-FFF2-40B4-BE49-F238E27FC236}">
                <a16:creationId xmlns:a16="http://schemas.microsoft.com/office/drawing/2014/main" id="{FF781E73-6036-4B23-985E-1DFC105915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7" name="Line 30">
            <a:extLst>
              <a:ext uri="{FF2B5EF4-FFF2-40B4-BE49-F238E27FC236}">
                <a16:creationId xmlns:a16="http://schemas.microsoft.com/office/drawing/2014/main" id="{2429C6F3-9149-495C-A99D-CF7AA5E807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8" name="Line 31">
            <a:extLst>
              <a:ext uri="{FF2B5EF4-FFF2-40B4-BE49-F238E27FC236}">
                <a16:creationId xmlns:a16="http://schemas.microsoft.com/office/drawing/2014/main" id="{EE28BD78-B0AA-42D2-8478-8167CDD96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89" name="Line 32">
            <a:extLst>
              <a:ext uri="{FF2B5EF4-FFF2-40B4-BE49-F238E27FC236}">
                <a16:creationId xmlns:a16="http://schemas.microsoft.com/office/drawing/2014/main" id="{735FD4CC-B436-46C9-9D7A-3D52CF25B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90" name="Line 33">
            <a:extLst>
              <a:ext uri="{FF2B5EF4-FFF2-40B4-BE49-F238E27FC236}">
                <a16:creationId xmlns:a16="http://schemas.microsoft.com/office/drawing/2014/main" id="{24664F6A-EB21-428B-ADDA-241C7749A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91" name="Line 34">
            <a:extLst>
              <a:ext uri="{FF2B5EF4-FFF2-40B4-BE49-F238E27FC236}">
                <a16:creationId xmlns:a16="http://schemas.microsoft.com/office/drawing/2014/main" id="{7E45C2F9-B822-4443-B46A-B91DCAB53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92" name="Oval 35">
            <a:extLst>
              <a:ext uri="{FF2B5EF4-FFF2-40B4-BE49-F238E27FC236}">
                <a16:creationId xmlns:a16="http://schemas.microsoft.com/office/drawing/2014/main" id="{32F2E736-182A-4FBB-9D75-DD114938A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6293" name="Rectangle 36">
            <a:extLst>
              <a:ext uri="{FF2B5EF4-FFF2-40B4-BE49-F238E27FC236}">
                <a16:creationId xmlns:a16="http://schemas.microsoft.com/office/drawing/2014/main" id="{274E3263-A309-4279-B87D-2BD69C9F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6294" name="Rectangle 37">
            <a:extLst>
              <a:ext uri="{FF2B5EF4-FFF2-40B4-BE49-F238E27FC236}">
                <a16:creationId xmlns:a16="http://schemas.microsoft.com/office/drawing/2014/main" id="{402FD146-23A3-4D69-A08E-45F8AD7B0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295" name="Rectangle 38">
            <a:extLst>
              <a:ext uri="{FF2B5EF4-FFF2-40B4-BE49-F238E27FC236}">
                <a16:creationId xmlns:a16="http://schemas.microsoft.com/office/drawing/2014/main" id="{95AC0824-31BC-4430-940F-3FBA335E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296" name="Rectangle 39">
            <a:extLst>
              <a:ext uri="{FF2B5EF4-FFF2-40B4-BE49-F238E27FC236}">
                <a16:creationId xmlns:a16="http://schemas.microsoft.com/office/drawing/2014/main" id="{D3DBACA3-FEA3-44B3-9E56-EC4894A0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297" name="Rectangle 40">
            <a:extLst>
              <a:ext uri="{FF2B5EF4-FFF2-40B4-BE49-F238E27FC236}">
                <a16:creationId xmlns:a16="http://schemas.microsoft.com/office/drawing/2014/main" id="{36DBB754-32E1-44D8-84B4-DF0C8171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298" name="Rectangle 41">
            <a:extLst>
              <a:ext uri="{FF2B5EF4-FFF2-40B4-BE49-F238E27FC236}">
                <a16:creationId xmlns:a16="http://schemas.microsoft.com/office/drawing/2014/main" id="{35DA1504-635A-4F16-846E-2DCF655F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299" name="Rectangle 42">
            <a:extLst>
              <a:ext uri="{FF2B5EF4-FFF2-40B4-BE49-F238E27FC236}">
                <a16:creationId xmlns:a16="http://schemas.microsoft.com/office/drawing/2014/main" id="{876A86E1-689F-46B9-8D40-06C04DF2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00" name="Rectangle 43">
            <a:extLst>
              <a:ext uri="{FF2B5EF4-FFF2-40B4-BE49-F238E27FC236}">
                <a16:creationId xmlns:a16="http://schemas.microsoft.com/office/drawing/2014/main" id="{1BECBB39-D452-41D2-9D56-248120CA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01" name="Rectangle 44">
            <a:extLst>
              <a:ext uri="{FF2B5EF4-FFF2-40B4-BE49-F238E27FC236}">
                <a16:creationId xmlns:a16="http://schemas.microsoft.com/office/drawing/2014/main" id="{921C025E-1E7A-458C-96A7-17F25CDA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02" name="Text Box 47">
            <a:extLst>
              <a:ext uri="{FF2B5EF4-FFF2-40B4-BE49-F238E27FC236}">
                <a16:creationId xmlns:a16="http://schemas.microsoft.com/office/drawing/2014/main" id="{88D105C3-84CA-43D4-98D6-9E14E663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96303" name="Rectangle 48">
            <a:extLst>
              <a:ext uri="{FF2B5EF4-FFF2-40B4-BE49-F238E27FC236}">
                <a16:creationId xmlns:a16="http://schemas.microsoft.com/office/drawing/2014/main" id="{66973FAA-22F0-49C9-AFA4-5956B8BA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6304" name="Rectangle 49">
            <a:extLst>
              <a:ext uri="{FF2B5EF4-FFF2-40B4-BE49-F238E27FC236}">
                <a16:creationId xmlns:a16="http://schemas.microsoft.com/office/drawing/2014/main" id="{F58F5A3A-CC6B-4BC0-8F3C-62B9D710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6305" name="Text Box 50">
            <a:extLst>
              <a:ext uri="{FF2B5EF4-FFF2-40B4-BE49-F238E27FC236}">
                <a16:creationId xmlns:a16="http://schemas.microsoft.com/office/drawing/2014/main" id="{43211AE9-AC1B-4CE1-A35F-CC46EAEF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6306" name="Line 51">
            <a:extLst>
              <a:ext uri="{FF2B5EF4-FFF2-40B4-BE49-F238E27FC236}">
                <a16:creationId xmlns:a16="http://schemas.microsoft.com/office/drawing/2014/main" id="{3668D709-89F5-4E37-B553-98EF4AB14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307" name="Oval 52">
            <a:extLst>
              <a:ext uri="{FF2B5EF4-FFF2-40B4-BE49-F238E27FC236}">
                <a16:creationId xmlns:a16="http://schemas.microsoft.com/office/drawing/2014/main" id="{566F8DCD-9F87-43DC-862D-D827EB4A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6308" name="Text Box 53">
            <a:extLst>
              <a:ext uri="{FF2B5EF4-FFF2-40B4-BE49-F238E27FC236}">
                <a16:creationId xmlns:a16="http://schemas.microsoft.com/office/drawing/2014/main" id="{EA939378-806A-457F-AC3E-176E243D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6309" name="Rectangle 54">
            <a:extLst>
              <a:ext uri="{FF2B5EF4-FFF2-40B4-BE49-F238E27FC236}">
                <a16:creationId xmlns:a16="http://schemas.microsoft.com/office/drawing/2014/main" id="{60347AAF-630E-4A24-A9C8-B26972064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6310" name="Line 55">
            <a:extLst>
              <a:ext uri="{FF2B5EF4-FFF2-40B4-BE49-F238E27FC236}">
                <a16:creationId xmlns:a16="http://schemas.microsoft.com/office/drawing/2014/main" id="{107CE79B-8602-47E0-96DB-FBF673DC5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311" name="Line 56">
            <a:extLst>
              <a:ext uri="{FF2B5EF4-FFF2-40B4-BE49-F238E27FC236}">
                <a16:creationId xmlns:a16="http://schemas.microsoft.com/office/drawing/2014/main" id="{B62FB4F1-0D64-435F-B5CC-9A0BAB7C0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312" name="Rectangle 57">
            <a:extLst>
              <a:ext uri="{FF2B5EF4-FFF2-40B4-BE49-F238E27FC236}">
                <a16:creationId xmlns:a16="http://schemas.microsoft.com/office/drawing/2014/main" id="{4B76D47C-01D1-4238-BAA7-215B3AE0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6313" name="Oval 58">
            <a:extLst>
              <a:ext uri="{FF2B5EF4-FFF2-40B4-BE49-F238E27FC236}">
                <a16:creationId xmlns:a16="http://schemas.microsoft.com/office/drawing/2014/main" id="{C7F21EE9-FE8B-462E-8D79-B6A66063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6314" name="Line 59">
            <a:extLst>
              <a:ext uri="{FF2B5EF4-FFF2-40B4-BE49-F238E27FC236}">
                <a16:creationId xmlns:a16="http://schemas.microsoft.com/office/drawing/2014/main" id="{A850463C-32A7-4642-9BB0-CDB23F427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315" name="Oval 60">
            <a:extLst>
              <a:ext uri="{FF2B5EF4-FFF2-40B4-BE49-F238E27FC236}">
                <a16:creationId xmlns:a16="http://schemas.microsoft.com/office/drawing/2014/main" id="{820A8C9D-654F-4318-85A7-A469EC92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6316" name="Rectangle 61">
            <a:extLst>
              <a:ext uri="{FF2B5EF4-FFF2-40B4-BE49-F238E27FC236}">
                <a16:creationId xmlns:a16="http://schemas.microsoft.com/office/drawing/2014/main" id="{63720765-C1A7-4645-BD85-8BFCA8A7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6317" name="Rectangle 62">
            <a:extLst>
              <a:ext uri="{FF2B5EF4-FFF2-40B4-BE49-F238E27FC236}">
                <a16:creationId xmlns:a16="http://schemas.microsoft.com/office/drawing/2014/main" id="{C39FCD71-717B-45AE-9922-748D0251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6318" name="Rectangle 63">
            <a:extLst>
              <a:ext uri="{FF2B5EF4-FFF2-40B4-BE49-F238E27FC236}">
                <a16:creationId xmlns:a16="http://schemas.microsoft.com/office/drawing/2014/main" id="{840067EC-6BE0-4D1D-B22B-A12CAD4F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19" name="Line 64">
            <a:extLst>
              <a:ext uri="{FF2B5EF4-FFF2-40B4-BE49-F238E27FC236}">
                <a16:creationId xmlns:a16="http://schemas.microsoft.com/office/drawing/2014/main" id="{1080A813-692C-4FA1-8AAF-1943AF2FF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320" name="Oval 65">
            <a:extLst>
              <a:ext uri="{FF2B5EF4-FFF2-40B4-BE49-F238E27FC236}">
                <a16:creationId xmlns:a16="http://schemas.microsoft.com/office/drawing/2014/main" id="{2896FB6B-053D-4F60-89D5-1F18D97CE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6321" name="Rectangle 66">
            <a:extLst>
              <a:ext uri="{FF2B5EF4-FFF2-40B4-BE49-F238E27FC236}">
                <a16:creationId xmlns:a16="http://schemas.microsoft.com/office/drawing/2014/main" id="{D9AF2353-B2C5-4B1D-A5CA-485F881A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6322" name="Rectangle 67">
            <a:extLst>
              <a:ext uri="{FF2B5EF4-FFF2-40B4-BE49-F238E27FC236}">
                <a16:creationId xmlns:a16="http://schemas.microsoft.com/office/drawing/2014/main" id="{6151B658-B66D-4CC5-9267-5568D7A4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6323" name="Rectangle 68">
            <a:extLst>
              <a:ext uri="{FF2B5EF4-FFF2-40B4-BE49-F238E27FC236}">
                <a16:creationId xmlns:a16="http://schemas.microsoft.com/office/drawing/2014/main" id="{CA480322-357A-433B-8745-B704CB25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24" name="Line 69">
            <a:extLst>
              <a:ext uri="{FF2B5EF4-FFF2-40B4-BE49-F238E27FC236}">
                <a16:creationId xmlns:a16="http://schemas.microsoft.com/office/drawing/2014/main" id="{DC8B4802-6883-4A37-B552-A24D9AD38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325" name="Oval 70">
            <a:extLst>
              <a:ext uri="{FF2B5EF4-FFF2-40B4-BE49-F238E27FC236}">
                <a16:creationId xmlns:a16="http://schemas.microsoft.com/office/drawing/2014/main" id="{01A04475-4432-44A5-AC46-F78ADBF7D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6326" name="Rectangle 71">
            <a:extLst>
              <a:ext uri="{FF2B5EF4-FFF2-40B4-BE49-F238E27FC236}">
                <a16:creationId xmlns:a16="http://schemas.microsoft.com/office/drawing/2014/main" id="{55456791-9E43-428C-9E24-1C3B781F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6327" name="Rectangle 72">
            <a:extLst>
              <a:ext uri="{FF2B5EF4-FFF2-40B4-BE49-F238E27FC236}">
                <a16:creationId xmlns:a16="http://schemas.microsoft.com/office/drawing/2014/main" id="{0F312D89-EFE8-48FD-9915-D4613A7D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6328" name="Rectangle 73">
            <a:extLst>
              <a:ext uri="{FF2B5EF4-FFF2-40B4-BE49-F238E27FC236}">
                <a16:creationId xmlns:a16="http://schemas.microsoft.com/office/drawing/2014/main" id="{D884EDE4-F6E8-4B70-A4F3-516A41922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29" name="Rectangle 74">
            <a:extLst>
              <a:ext uri="{FF2B5EF4-FFF2-40B4-BE49-F238E27FC236}">
                <a16:creationId xmlns:a16="http://schemas.microsoft.com/office/drawing/2014/main" id="{0328B31B-07C5-4695-88B8-BAA04102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30" name="Line 76">
            <a:extLst>
              <a:ext uri="{FF2B5EF4-FFF2-40B4-BE49-F238E27FC236}">
                <a16:creationId xmlns:a16="http://schemas.microsoft.com/office/drawing/2014/main" id="{8DA3511D-A1E4-412A-80FA-DF5BDAB22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331" name="Oval 77">
            <a:extLst>
              <a:ext uri="{FF2B5EF4-FFF2-40B4-BE49-F238E27FC236}">
                <a16:creationId xmlns:a16="http://schemas.microsoft.com/office/drawing/2014/main" id="{B3249DE5-20D3-4D8D-AA89-68ADCC78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6332" name="Rectangle 78">
            <a:extLst>
              <a:ext uri="{FF2B5EF4-FFF2-40B4-BE49-F238E27FC236}">
                <a16:creationId xmlns:a16="http://schemas.microsoft.com/office/drawing/2014/main" id="{4376E491-7106-4FCC-8DA3-7C374EE5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6333" name="Rectangle 79">
            <a:extLst>
              <a:ext uri="{FF2B5EF4-FFF2-40B4-BE49-F238E27FC236}">
                <a16:creationId xmlns:a16="http://schemas.microsoft.com/office/drawing/2014/main" id="{FB6BED4D-4B75-402D-871B-494CF83C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6334" name="Rectangle 80">
            <a:extLst>
              <a:ext uri="{FF2B5EF4-FFF2-40B4-BE49-F238E27FC236}">
                <a16:creationId xmlns:a16="http://schemas.microsoft.com/office/drawing/2014/main" id="{4BEE256E-6989-4A72-AF69-535B7264C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6335" name="Oval 81">
            <a:extLst>
              <a:ext uri="{FF2B5EF4-FFF2-40B4-BE49-F238E27FC236}">
                <a16:creationId xmlns:a16="http://schemas.microsoft.com/office/drawing/2014/main" id="{807796B6-3C61-4D8C-B3D4-85D8DBE2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6690" name="Text Box 82">
            <a:extLst>
              <a:ext uri="{FF2B5EF4-FFF2-40B4-BE49-F238E27FC236}">
                <a16:creationId xmlns:a16="http://schemas.microsoft.com/office/drawing/2014/main" id="{F1C383E9-D7E2-476B-963F-0829AE45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edge (i,j)</a:t>
            </a:r>
          </a:p>
        </p:txBody>
      </p:sp>
      <p:sp>
        <p:nvSpPr>
          <p:cNvPr id="196691" name="Text Box 83">
            <a:extLst>
              <a:ext uri="{FF2B5EF4-FFF2-40B4-BE49-F238E27FC236}">
                <a16:creationId xmlns:a16="http://schemas.microsoft.com/office/drawing/2014/main" id="{8E4E9A93-4B3A-4D9D-A887-87BCA652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828925"/>
            <a:ext cx="2209800" cy="11858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pred(j)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96692" name="Text Box 84">
            <a:extLst>
              <a:ext uri="{FF2B5EF4-FFF2-40B4-BE49-F238E27FC236}">
                <a16:creationId xmlns:a16="http://schemas.microsoft.com/office/drawing/2014/main" id="{1AA77935-27A7-408D-8844-B85E2F0C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43213"/>
            <a:ext cx="2209800" cy="1323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196693" name="Line 85">
            <a:extLst>
              <a:ext uri="{FF2B5EF4-FFF2-40B4-BE49-F238E27FC236}">
                <a16:creationId xmlns:a16="http://schemas.microsoft.com/office/drawing/2014/main" id="{9B8B674E-9AD9-4698-A7BE-679115BAB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6694" name="Oval 86">
            <a:extLst>
              <a:ext uri="{FF2B5EF4-FFF2-40B4-BE49-F238E27FC236}">
                <a16:creationId xmlns:a16="http://schemas.microsoft.com/office/drawing/2014/main" id="{A8FEA591-2633-4406-9EFA-6DD89D46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96695" name="Rectangle 87">
            <a:extLst>
              <a:ext uri="{FF2B5EF4-FFF2-40B4-BE49-F238E27FC236}">
                <a16:creationId xmlns:a16="http://schemas.microsoft.com/office/drawing/2014/main" id="{DF5946AF-7570-4FF4-B4F6-2A9A36ED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96697" name="Rectangle 89">
            <a:extLst>
              <a:ext uri="{FF2B5EF4-FFF2-40B4-BE49-F238E27FC236}">
                <a16:creationId xmlns:a16="http://schemas.microsoft.com/office/drawing/2014/main" id="{0A54AC50-77CB-48C9-940F-1E5896B7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8" name="頁尾版面配置區 2">
            <a:extLst>
              <a:ext uri="{FF2B5EF4-FFF2-40B4-BE49-F238E27FC236}">
                <a16:creationId xmlns:a16="http://schemas.microsoft.com/office/drawing/2014/main" id="{3157C179-BD55-4211-8ACD-3E7B9A85F1D8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96344" name="投影片編號版面配置區 3">
            <a:extLst>
              <a:ext uri="{FF2B5EF4-FFF2-40B4-BE49-F238E27FC236}">
                <a16:creationId xmlns:a16="http://schemas.microsoft.com/office/drawing/2014/main" id="{ED1A19A0-9B93-47B5-AB81-24033350C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DA150C29-E65A-4377-BD7D-4D687A1F8289}" type="slidenum">
              <a:rPr lang="zh-TW" altLang="en-US" sz="1400" smtClean="0"/>
              <a:pPr algn="l" eaLnBrk="0" hangingPunct="0"/>
              <a:t>21</a:t>
            </a:fld>
            <a:endParaRPr lang="en-US" altLang="zh-TW" sz="1400"/>
          </a:p>
        </p:txBody>
      </p:sp>
      <p:sp>
        <p:nvSpPr>
          <p:cNvPr id="96345" name="Text Box 12">
            <a:extLst>
              <a:ext uri="{FF2B5EF4-FFF2-40B4-BE49-F238E27FC236}">
                <a16:creationId xmlns:a16="http://schemas.microsoft.com/office/drawing/2014/main" id="{1C10AB40-E2B5-4B4D-BF6E-FAB1A5C5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96346" name="文字方塊 90">
            <a:extLst>
              <a:ext uri="{FF2B5EF4-FFF2-40B4-BE49-F238E27FC236}">
                <a16:creationId xmlns:a16="http://schemas.microsoft.com/office/drawing/2014/main" id="{59569AD1-26D9-4542-BFF3-2AD31312C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96" grpId="0" animBg="1" autoUpdateAnimBg="0"/>
      <p:bldP spid="196690" grpId="0" animBg="1" autoUpdateAnimBg="0"/>
      <p:bldP spid="196691" grpId="0" animBg="1" autoUpdateAnimBg="0"/>
      <p:bldP spid="196692" grpId="0" animBg="1" autoUpdateAnimBg="0"/>
      <p:bldP spid="196694" grpId="0" animBg="1" autoUpdateAnimBg="0"/>
      <p:bldP spid="196695" grpId="0" animBg="1" autoUpdateAnimBg="0"/>
      <p:bldP spid="19669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B1140EB6-D073-40BD-B675-1A43C10F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7B739470-891B-4D00-A16E-7047B4786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549F7413-B567-4212-8D14-FF6FE768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00174795-0CA5-402B-B47A-6D10044C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2FB2EF32-DFA2-4EE1-B15E-74661128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21260190-99FE-4361-84AC-D32CF1AB6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52902CCC-0E94-4E4F-A6FB-AB28E9D95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incident to an admissible edge …</a:t>
            </a:r>
          </a:p>
        </p:txBody>
      </p:sp>
      <p:sp>
        <p:nvSpPr>
          <p:cNvPr id="98313" name="Text Box 9">
            <a:extLst>
              <a:ext uri="{FF2B5EF4-FFF2-40B4-BE49-F238E27FC236}">
                <a16:creationId xmlns:a16="http://schemas.microsoft.com/office/drawing/2014/main" id="{DC7FD962-66AA-4EA1-B58D-70312B950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98314" name="Oval 10">
            <a:extLst>
              <a:ext uri="{FF2B5EF4-FFF2-40B4-BE49-F238E27FC236}">
                <a16:creationId xmlns:a16="http://schemas.microsoft.com/office/drawing/2014/main" id="{166EC00E-DAED-4660-9131-2300513F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8315" name="Oval 11">
            <a:extLst>
              <a:ext uri="{FF2B5EF4-FFF2-40B4-BE49-F238E27FC236}">
                <a16:creationId xmlns:a16="http://schemas.microsoft.com/office/drawing/2014/main" id="{7CD9AE28-6F2E-4FEE-80EB-A5AFE575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8316" name="Oval 12">
            <a:extLst>
              <a:ext uri="{FF2B5EF4-FFF2-40B4-BE49-F238E27FC236}">
                <a16:creationId xmlns:a16="http://schemas.microsoft.com/office/drawing/2014/main" id="{5F2804E1-2852-473D-9654-40BCDDDE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8317" name="Oval 13">
            <a:extLst>
              <a:ext uri="{FF2B5EF4-FFF2-40B4-BE49-F238E27FC236}">
                <a16:creationId xmlns:a16="http://schemas.microsoft.com/office/drawing/2014/main" id="{190ED8A0-BAF9-4C7B-BFFD-B99242FF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8318" name="Oval 14">
            <a:extLst>
              <a:ext uri="{FF2B5EF4-FFF2-40B4-BE49-F238E27FC236}">
                <a16:creationId xmlns:a16="http://schemas.microsoft.com/office/drawing/2014/main" id="{3F13E1C2-C836-4861-930F-71062456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8319" name="Oval 15">
            <a:extLst>
              <a:ext uri="{FF2B5EF4-FFF2-40B4-BE49-F238E27FC236}">
                <a16:creationId xmlns:a16="http://schemas.microsoft.com/office/drawing/2014/main" id="{7FFDD328-79F3-45AC-9725-F62F4662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8320" name="Oval 16">
            <a:extLst>
              <a:ext uri="{FF2B5EF4-FFF2-40B4-BE49-F238E27FC236}">
                <a16:creationId xmlns:a16="http://schemas.microsoft.com/office/drawing/2014/main" id="{46D5CB5A-9E9F-4AED-BC34-A64F7B80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8321" name="Oval 17">
            <a:extLst>
              <a:ext uri="{FF2B5EF4-FFF2-40B4-BE49-F238E27FC236}">
                <a16:creationId xmlns:a16="http://schemas.microsoft.com/office/drawing/2014/main" id="{387DE366-D09B-4444-B00F-CA8869BF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8322" name="Oval 18">
            <a:extLst>
              <a:ext uri="{FF2B5EF4-FFF2-40B4-BE49-F238E27FC236}">
                <a16:creationId xmlns:a16="http://schemas.microsoft.com/office/drawing/2014/main" id="{1F8143EC-DEC7-4D5A-A364-ACDBD0AF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8323" name="Line 19">
            <a:extLst>
              <a:ext uri="{FF2B5EF4-FFF2-40B4-BE49-F238E27FC236}">
                <a16:creationId xmlns:a16="http://schemas.microsoft.com/office/drawing/2014/main" id="{C60EF7AE-FDDE-4BD0-9975-031679DD9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24" name="Line 20">
            <a:extLst>
              <a:ext uri="{FF2B5EF4-FFF2-40B4-BE49-F238E27FC236}">
                <a16:creationId xmlns:a16="http://schemas.microsoft.com/office/drawing/2014/main" id="{E3FEFDC3-5E85-4150-81FB-DF2E179E3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25" name="Line 21">
            <a:extLst>
              <a:ext uri="{FF2B5EF4-FFF2-40B4-BE49-F238E27FC236}">
                <a16:creationId xmlns:a16="http://schemas.microsoft.com/office/drawing/2014/main" id="{1CEFD052-3E38-48F0-9FE1-5B107ACD9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26" name="Line 22">
            <a:extLst>
              <a:ext uri="{FF2B5EF4-FFF2-40B4-BE49-F238E27FC236}">
                <a16:creationId xmlns:a16="http://schemas.microsoft.com/office/drawing/2014/main" id="{CAB76234-FFCD-438E-A620-195D4BCC22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27" name="Line 23">
            <a:extLst>
              <a:ext uri="{FF2B5EF4-FFF2-40B4-BE49-F238E27FC236}">
                <a16:creationId xmlns:a16="http://schemas.microsoft.com/office/drawing/2014/main" id="{6635046F-7071-4F2E-BED5-7630ECEAE9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28" name="Line 24">
            <a:extLst>
              <a:ext uri="{FF2B5EF4-FFF2-40B4-BE49-F238E27FC236}">
                <a16:creationId xmlns:a16="http://schemas.microsoft.com/office/drawing/2014/main" id="{7524155E-7AC5-4342-973D-99E138E01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29" name="Line 25">
            <a:extLst>
              <a:ext uri="{FF2B5EF4-FFF2-40B4-BE49-F238E27FC236}">
                <a16:creationId xmlns:a16="http://schemas.microsoft.com/office/drawing/2014/main" id="{AD819088-AD01-4355-8190-0084C88C2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0" name="Text Box 26">
            <a:extLst>
              <a:ext uri="{FF2B5EF4-FFF2-40B4-BE49-F238E27FC236}">
                <a16:creationId xmlns:a16="http://schemas.microsoft.com/office/drawing/2014/main" id="{CB4C69ED-8C9A-42BE-ADBB-703ED44C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8331" name="Line 27">
            <a:extLst>
              <a:ext uri="{FF2B5EF4-FFF2-40B4-BE49-F238E27FC236}">
                <a16:creationId xmlns:a16="http://schemas.microsoft.com/office/drawing/2014/main" id="{FB0A5BEE-63FF-4C6E-81BC-7C62D5ACA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2" name="Line 28">
            <a:extLst>
              <a:ext uri="{FF2B5EF4-FFF2-40B4-BE49-F238E27FC236}">
                <a16:creationId xmlns:a16="http://schemas.microsoft.com/office/drawing/2014/main" id="{4020C594-3C8E-4D0F-8C3E-3F3F9BA5E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3" name="Line 29">
            <a:extLst>
              <a:ext uri="{FF2B5EF4-FFF2-40B4-BE49-F238E27FC236}">
                <a16:creationId xmlns:a16="http://schemas.microsoft.com/office/drawing/2014/main" id="{C5C716A3-FDD7-426A-B3B1-D7A49B6E7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4" name="Line 30">
            <a:extLst>
              <a:ext uri="{FF2B5EF4-FFF2-40B4-BE49-F238E27FC236}">
                <a16:creationId xmlns:a16="http://schemas.microsoft.com/office/drawing/2014/main" id="{B4D17F02-8B65-440F-90EF-0FCE04A00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5" name="Line 31">
            <a:extLst>
              <a:ext uri="{FF2B5EF4-FFF2-40B4-BE49-F238E27FC236}">
                <a16:creationId xmlns:a16="http://schemas.microsoft.com/office/drawing/2014/main" id="{D633BA20-4654-4F87-B6BC-6F064872ED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6" name="Line 32">
            <a:extLst>
              <a:ext uri="{FF2B5EF4-FFF2-40B4-BE49-F238E27FC236}">
                <a16:creationId xmlns:a16="http://schemas.microsoft.com/office/drawing/2014/main" id="{85D542BC-4450-4B4C-94FB-A7F289D32B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7" name="Line 33">
            <a:extLst>
              <a:ext uri="{FF2B5EF4-FFF2-40B4-BE49-F238E27FC236}">
                <a16:creationId xmlns:a16="http://schemas.microsoft.com/office/drawing/2014/main" id="{5972355E-D28A-475C-A4D2-3F053CE7F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8" name="Line 34">
            <a:extLst>
              <a:ext uri="{FF2B5EF4-FFF2-40B4-BE49-F238E27FC236}">
                <a16:creationId xmlns:a16="http://schemas.microsoft.com/office/drawing/2014/main" id="{734421D1-1D7A-4DD1-8666-970FB1D99C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39" name="Line 35">
            <a:extLst>
              <a:ext uri="{FF2B5EF4-FFF2-40B4-BE49-F238E27FC236}">
                <a16:creationId xmlns:a16="http://schemas.microsoft.com/office/drawing/2014/main" id="{C312735C-B6BC-4968-A154-73BE74675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40" name="Line 36">
            <a:extLst>
              <a:ext uri="{FF2B5EF4-FFF2-40B4-BE49-F238E27FC236}">
                <a16:creationId xmlns:a16="http://schemas.microsoft.com/office/drawing/2014/main" id="{E2C246FE-ACA6-42E4-9B40-6CEFE1EE5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41" name="Oval 37">
            <a:extLst>
              <a:ext uri="{FF2B5EF4-FFF2-40B4-BE49-F238E27FC236}">
                <a16:creationId xmlns:a16="http://schemas.microsoft.com/office/drawing/2014/main" id="{362C26ED-38D5-46A5-BCDE-46067B1A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8342" name="Rectangle 38">
            <a:extLst>
              <a:ext uri="{FF2B5EF4-FFF2-40B4-BE49-F238E27FC236}">
                <a16:creationId xmlns:a16="http://schemas.microsoft.com/office/drawing/2014/main" id="{2EA9B5F3-5AD1-43CD-8625-F47124CC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8343" name="Rectangle 39">
            <a:extLst>
              <a:ext uri="{FF2B5EF4-FFF2-40B4-BE49-F238E27FC236}">
                <a16:creationId xmlns:a16="http://schemas.microsoft.com/office/drawing/2014/main" id="{3A3F1393-86CE-40F3-9C45-302C9728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44" name="Rectangle 40">
            <a:extLst>
              <a:ext uri="{FF2B5EF4-FFF2-40B4-BE49-F238E27FC236}">
                <a16:creationId xmlns:a16="http://schemas.microsoft.com/office/drawing/2014/main" id="{B4578936-1933-4187-972B-082DDD192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45" name="Rectangle 41">
            <a:extLst>
              <a:ext uri="{FF2B5EF4-FFF2-40B4-BE49-F238E27FC236}">
                <a16:creationId xmlns:a16="http://schemas.microsoft.com/office/drawing/2014/main" id="{BAF33979-9653-4FAA-A8D9-2CAD9006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46" name="Rectangle 42">
            <a:extLst>
              <a:ext uri="{FF2B5EF4-FFF2-40B4-BE49-F238E27FC236}">
                <a16:creationId xmlns:a16="http://schemas.microsoft.com/office/drawing/2014/main" id="{503EE34A-39C4-470B-AD71-BBB3E0BE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47" name="Rectangle 43">
            <a:extLst>
              <a:ext uri="{FF2B5EF4-FFF2-40B4-BE49-F238E27FC236}">
                <a16:creationId xmlns:a16="http://schemas.microsoft.com/office/drawing/2014/main" id="{3680F73A-6577-426B-B19E-1ACF26AB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48" name="Rectangle 44">
            <a:extLst>
              <a:ext uri="{FF2B5EF4-FFF2-40B4-BE49-F238E27FC236}">
                <a16:creationId xmlns:a16="http://schemas.microsoft.com/office/drawing/2014/main" id="{E5292AB0-E2F2-4747-9B32-2A2D69474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49" name="Rectangle 45">
            <a:extLst>
              <a:ext uri="{FF2B5EF4-FFF2-40B4-BE49-F238E27FC236}">
                <a16:creationId xmlns:a16="http://schemas.microsoft.com/office/drawing/2014/main" id="{108FE4EC-9890-42D3-B092-F1D0A1E6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50" name="Rectangle 46">
            <a:extLst>
              <a:ext uri="{FF2B5EF4-FFF2-40B4-BE49-F238E27FC236}">
                <a16:creationId xmlns:a16="http://schemas.microsoft.com/office/drawing/2014/main" id="{C21ADD9D-F77A-4F05-B944-60FDACF9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51" name="Text Box 49">
            <a:extLst>
              <a:ext uri="{FF2B5EF4-FFF2-40B4-BE49-F238E27FC236}">
                <a16:creationId xmlns:a16="http://schemas.microsoft.com/office/drawing/2014/main" id="{CB532ADA-FD4D-40EA-AAD0-3B6127F2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98352" name="Rectangle 50">
            <a:extLst>
              <a:ext uri="{FF2B5EF4-FFF2-40B4-BE49-F238E27FC236}">
                <a16:creationId xmlns:a16="http://schemas.microsoft.com/office/drawing/2014/main" id="{F293E7AA-8AFA-424A-805C-EAA9926B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8353" name="Rectangle 51">
            <a:extLst>
              <a:ext uri="{FF2B5EF4-FFF2-40B4-BE49-F238E27FC236}">
                <a16:creationId xmlns:a16="http://schemas.microsoft.com/office/drawing/2014/main" id="{1D6184F3-1520-4FB2-A8A2-91657300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8354" name="Text Box 52">
            <a:extLst>
              <a:ext uri="{FF2B5EF4-FFF2-40B4-BE49-F238E27FC236}">
                <a16:creationId xmlns:a16="http://schemas.microsoft.com/office/drawing/2014/main" id="{92F7B590-ECD8-4AE6-B1F4-7DAA26E0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8355" name="Line 53">
            <a:extLst>
              <a:ext uri="{FF2B5EF4-FFF2-40B4-BE49-F238E27FC236}">
                <a16:creationId xmlns:a16="http://schemas.microsoft.com/office/drawing/2014/main" id="{034590E9-C4B7-48F8-86C1-95178BF00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56" name="Oval 54">
            <a:extLst>
              <a:ext uri="{FF2B5EF4-FFF2-40B4-BE49-F238E27FC236}">
                <a16:creationId xmlns:a16="http://schemas.microsoft.com/office/drawing/2014/main" id="{4BE0691B-5D71-4AC2-8E67-8EC1BBDD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8357" name="Text Box 55">
            <a:extLst>
              <a:ext uri="{FF2B5EF4-FFF2-40B4-BE49-F238E27FC236}">
                <a16:creationId xmlns:a16="http://schemas.microsoft.com/office/drawing/2014/main" id="{3A33A6C0-E42D-47F7-976A-BB6818BE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8358" name="Rectangle 56">
            <a:extLst>
              <a:ext uri="{FF2B5EF4-FFF2-40B4-BE49-F238E27FC236}">
                <a16:creationId xmlns:a16="http://schemas.microsoft.com/office/drawing/2014/main" id="{01A1960A-6102-441F-8A57-DF08A4A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98359" name="Line 57">
            <a:extLst>
              <a:ext uri="{FF2B5EF4-FFF2-40B4-BE49-F238E27FC236}">
                <a16:creationId xmlns:a16="http://schemas.microsoft.com/office/drawing/2014/main" id="{7FCF12E0-DBE0-4053-8010-8B8FF2E3F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60" name="Line 58">
            <a:extLst>
              <a:ext uri="{FF2B5EF4-FFF2-40B4-BE49-F238E27FC236}">
                <a16:creationId xmlns:a16="http://schemas.microsoft.com/office/drawing/2014/main" id="{4A78458C-8F47-461B-B381-74EBF41F0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61" name="Rectangle 59">
            <a:extLst>
              <a:ext uri="{FF2B5EF4-FFF2-40B4-BE49-F238E27FC236}">
                <a16:creationId xmlns:a16="http://schemas.microsoft.com/office/drawing/2014/main" id="{905EE9BA-CCEF-403B-94BE-75909C5E9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8362" name="Oval 60">
            <a:extLst>
              <a:ext uri="{FF2B5EF4-FFF2-40B4-BE49-F238E27FC236}">
                <a16:creationId xmlns:a16="http://schemas.microsoft.com/office/drawing/2014/main" id="{4C93DAE2-287B-4551-9842-C3D5C9E0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8363" name="Line 61">
            <a:extLst>
              <a:ext uri="{FF2B5EF4-FFF2-40B4-BE49-F238E27FC236}">
                <a16:creationId xmlns:a16="http://schemas.microsoft.com/office/drawing/2014/main" id="{CF656FFE-97E3-42CD-A18D-85E46F65C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64" name="Oval 62">
            <a:extLst>
              <a:ext uri="{FF2B5EF4-FFF2-40B4-BE49-F238E27FC236}">
                <a16:creationId xmlns:a16="http://schemas.microsoft.com/office/drawing/2014/main" id="{2B93EDB1-2198-4BC6-9AC0-A7F4BE9D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8365" name="Rectangle 63">
            <a:extLst>
              <a:ext uri="{FF2B5EF4-FFF2-40B4-BE49-F238E27FC236}">
                <a16:creationId xmlns:a16="http://schemas.microsoft.com/office/drawing/2014/main" id="{7E24106D-EBC2-4BC0-B0AC-780F803E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8366" name="Rectangle 64">
            <a:extLst>
              <a:ext uri="{FF2B5EF4-FFF2-40B4-BE49-F238E27FC236}">
                <a16:creationId xmlns:a16="http://schemas.microsoft.com/office/drawing/2014/main" id="{A234E972-2EAD-4207-8394-409B00FA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98367" name="Rectangle 65">
            <a:extLst>
              <a:ext uri="{FF2B5EF4-FFF2-40B4-BE49-F238E27FC236}">
                <a16:creationId xmlns:a16="http://schemas.microsoft.com/office/drawing/2014/main" id="{02BBCC60-EC49-4382-9777-CD61D5C9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68" name="Line 66">
            <a:extLst>
              <a:ext uri="{FF2B5EF4-FFF2-40B4-BE49-F238E27FC236}">
                <a16:creationId xmlns:a16="http://schemas.microsoft.com/office/drawing/2014/main" id="{A1C1CB02-05A5-470D-B45A-19DD8CB7C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69" name="Oval 67">
            <a:extLst>
              <a:ext uri="{FF2B5EF4-FFF2-40B4-BE49-F238E27FC236}">
                <a16:creationId xmlns:a16="http://schemas.microsoft.com/office/drawing/2014/main" id="{524E7C43-55F2-4CA3-9E14-AD4990C9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8370" name="Rectangle 68">
            <a:extLst>
              <a:ext uri="{FF2B5EF4-FFF2-40B4-BE49-F238E27FC236}">
                <a16:creationId xmlns:a16="http://schemas.microsoft.com/office/drawing/2014/main" id="{2C606ED5-63F4-442B-A604-F9B23483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98371" name="Rectangle 69">
            <a:extLst>
              <a:ext uri="{FF2B5EF4-FFF2-40B4-BE49-F238E27FC236}">
                <a16:creationId xmlns:a16="http://schemas.microsoft.com/office/drawing/2014/main" id="{F345EC54-7916-421B-8A04-86C69B68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98372" name="Rectangle 70">
            <a:extLst>
              <a:ext uri="{FF2B5EF4-FFF2-40B4-BE49-F238E27FC236}">
                <a16:creationId xmlns:a16="http://schemas.microsoft.com/office/drawing/2014/main" id="{298C0A60-9A3C-406D-B1C3-72D61C1B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73" name="Line 71">
            <a:extLst>
              <a:ext uri="{FF2B5EF4-FFF2-40B4-BE49-F238E27FC236}">
                <a16:creationId xmlns:a16="http://schemas.microsoft.com/office/drawing/2014/main" id="{C986D6E5-B370-4D68-B65D-4452BEE9D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74" name="Oval 72">
            <a:extLst>
              <a:ext uri="{FF2B5EF4-FFF2-40B4-BE49-F238E27FC236}">
                <a16:creationId xmlns:a16="http://schemas.microsoft.com/office/drawing/2014/main" id="{F53D5CE2-7DC2-4CC5-A890-622DD1F84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8375" name="Rectangle 73">
            <a:extLst>
              <a:ext uri="{FF2B5EF4-FFF2-40B4-BE49-F238E27FC236}">
                <a16:creationId xmlns:a16="http://schemas.microsoft.com/office/drawing/2014/main" id="{119757BD-1684-41A9-8FEA-921027F4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8376" name="Rectangle 74">
            <a:extLst>
              <a:ext uri="{FF2B5EF4-FFF2-40B4-BE49-F238E27FC236}">
                <a16:creationId xmlns:a16="http://schemas.microsoft.com/office/drawing/2014/main" id="{EACB383D-AAF7-4591-9E16-136C749C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8377" name="Rectangle 75">
            <a:extLst>
              <a:ext uri="{FF2B5EF4-FFF2-40B4-BE49-F238E27FC236}">
                <a16:creationId xmlns:a16="http://schemas.microsoft.com/office/drawing/2014/main" id="{615369E1-8276-4453-B3E5-E752F1DCE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78" name="Rectangle 76">
            <a:extLst>
              <a:ext uri="{FF2B5EF4-FFF2-40B4-BE49-F238E27FC236}">
                <a16:creationId xmlns:a16="http://schemas.microsoft.com/office/drawing/2014/main" id="{98FE6924-AD19-4ED3-86EC-14078BB0E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79" name="Line 77">
            <a:extLst>
              <a:ext uri="{FF2B5EF4-FFF2-40B4-BE49-F238E27FC236}">
                <a16:creationId xmlns:a16="http://schemas.microsoft.com/office/drawing/2014/main" id="{27A39064-C18F-45CE-B70B-FA8B3AC94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80" name="Oval 78">
            <a:extLst>
              <a:ext uri="{FF2B5EF4-FFF2-40B4-BE49-F238E27FC236}">
                <a16:creationId xmlns:a16="http://schemas.microsoft.com/office/drawing/2014/main" id="{850A7CF4-5590-422A-9568-D3FD6C21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8381" name="Rectangle 79">
            <a:extLst>
              <a:ext uri="{FF2B5EF4-FFF2-40B4-BE49-F238E27FC236}">
                <a16:creationId xmlns:a16="http://schemas.microsoft.com/office/drawing/2014/main" id="{7D884F8F-C5B5-42B6-88E1-2578A512E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8382" name="Rectangle 80">
            <a:extLst>
              <a:ext uri="{FF2B5EF4-FFF2-40B4-BE49-F238E27FC236}">
                <a16:creationId xmlns:a16="http://schemas.microsoft.com/office/drawing/2014/main" id="{1BEE461F-0BC2-48BA-95CC-68448CDE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8383" name="Rectangle 81">
            <a:extLst>
              <a:ext uri="{FF2B5EF4-FFF2-40B4-BE49-F238E27FC236}">
                <a16:creationId xmlns:a16="http://schemas.microsoft.com/office/drawing/2014/main" id="{2402199E-EB86-42C7-AD5D-6023FEDF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384" name="Oval 82">
            <a:extLst>
              <a:ext uri="{FF2B5EF4-FFF2-40B4-BE49-F238E27FC236}">
                <a16:creationId xmlns:a16="http://schemas.microsoft.com/office/drawing/2014/main" id="{91970BA5-AB97-47CC-B4BE-557CADA2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8739" name="Text Box 83">
            <a:extLst>
              <a:ext uri="{FF2B5EF4-FFF2-40B4-BE49-F238E27FC236}">
                <a16:creationId xmlns:a16="http://schemas.microsoft.com/office/drawing/2014/main" id="{7719421E-6F28-49DB-8381-FAC2A329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arc (i,j)</a:t>
            </a:r>
          </a:p>
        </p:txBody>
      </p:sp>
      <p:sp>
        <p:nvSpPr>
          <p:cNvPr id="198740" name="Text Box 84">
            <a:extLst>
              <a:ext uri="{FF2B5EF4-FFF2-40B4-BE49-F238E27FC236}">
                <a16:creationId xmlns:a16="http://schemas.microsoft.com/office/drawing/2014/main" id="{93EE4805-73CA-4A07-8C0F-5B1E8484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2782888"/>
            <a:ext cx="2209800" cy="11858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pred(j)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98741" name="Text Box 85">
            <a:extLst>
              <a:ext uri="{FF2B5EF4-FFF2-40B4-BE49-F238E27FC236}">
                <a16:creationId xmlns:a16="http://schemas.microsoft.com/office/drawing/2014/main" id="{D1AF27A6-75D3-4F90-B231-261F5B34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782888"/>
            <a:ext cx="2209800" cy="1323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98388" name="Line 86">
            <a:extLst>
              <a:ext uri="{FF2B5EF4-FFF2-40B4-BE49-F238E27FC236}">
                <a16:creationId xmlns:a16="http://schemas.microsoft.com/office/drawing/2014/main" id="{0D3DFA32-181F-46EC-B115-81922B81C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389" name="Oval 87">
            <a:extLst>
              <a:ext uri="{FF2B5EF4-FFF2-40B4-BE49-F238E27FC236}">
                <a16:creationId xmlns:a16="http://schemas.microsoft.com/office/drawing/2014/main" id="{C0156BA2-5B3E-4DB2-B579-6E2AF978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98390" name="Rectangle 88">
            <a:extLst>
              <a:ext uri="{FF2B5EF4-FFF2-40B4-BE49-F238E27FC236}">
                <a16:creationId xmlns:a16="http://schemas.microsoft.com/office/drawing/2014/main" id="{78780A3C-00C7-4764-8183-0B6EE6F8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8391" name="Rectangle 89">
            <a:extLst>
              <a:ext uri="{FF2B5EF4-FFF2-40B4-BE49-F238E27FC236}">
                <a16:creationId xmlns:a16="http://schemas.microsoft.com/office/drawing/2014/main" id="{26994726-AE29-42B8-9A33-13C54A40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98746" name="Line 90">
            <a:extLst>
              <a:ext uri="{FF2B5EF4-FFF2-40B4-BE49-F238E27FC236}">
                <a16:creationId xmlns:a16="http://schemas.microsoft.com/office/drawing/2014/main" id="{7EDD5F08-61F1-47F9-897A-CD22763AD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8747" name="Oval 91">
            <a:extLst>
              <a:ext uri="{FF2B5EF4-FFF2-40B4-BE49-F238E27FC236}">
                <a16:creationId xmlns:a16="http://schemas.microsoft.com/office/drawing/2014/main" id="{B721C7E3-A5E6-451D-B8A3-60EC856F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8748" name="Rectangle 92">
            <a:extLst>
              <a:ext uri="{FF2B5EF4-FFF2-40B4-BE49-F238E27FC236}">
                <a16:creationId xmlns:a16="http://schemas.microsoft.com/office/drawing/2014/main" id="{369EDA19-231A-4041-82C2-966B9BD2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8749" name="Rectangle 93">
            <a:extLst>
              <a:ext uri="{FF2B5EF4-FFF2-40B4-BE49-F238E27FC236}">
                <a16:creationId xmlns:a16="http://schemas.microsoft.com/office/drawing/2014/main" id="{4F35DF26-A271-432B-A40A-F11FD286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3" name="頁尾版面配置區 2">
            <a:extLst>
              <a:ext uri="{FF2B5EF4-FFF2-40B4-BE49-F238E27FC236}">
                <a16:creationId xmlns:a16="http://schemas.microsoft.com/office/drawing/2014/main" id="{F3EF9973-6FBC-48CE-A8DB-2D2F4E46BBDE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98397" name="投影片編號版面配置區 3">
            <a:extLst>
              <a:ext uri="{FF2B5EF4-FFF2-40B4-BE49-F238E27FC236}">
                <a16:creationId xmlns:a16="http://schemas.microsoft.com/office/drawing/2014/main" id="{99603112-B9EC-49D1-952C-6DBC1F2D0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F72EA124-D3AE-40E5-AF4D-C35255DC285C}" type="slidenum">
              <a:rPr lang="zh-TW" altLang="en-US" sz="1400" smtClean="0"/>
              <a:pPr algn="l" eaLnBrk="0" hangingPunct="0"/>
              <a:t>22</a:t>
            </a:fld>
            <a:endParaRPr lang="en-US" altLang="zh-TW" sz="1400"/>
          </a:p>
        </p:txBody>
      </p:sp>
      <p:sp>
        <p:nvSpPr>
          <p:cNvPr id="98398" name="Text Box 12">
            <a:extLst>
              <a:ext uri="{FF2B5EF4-FFF2-40B4-BE49-F238E27FC236}">
                <a16:creationId xmlns:a16="http://schemas.microsoft.com/office/drawing/2014/main" id="{DF55C842-8341-4FA9-9D18-D5373696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98399" name="文字方塊 95">
            <a:extLst>
              <a:ext uri="{FF2B5EF4-FFF2-40B4-BE49-F238E27FC236}">
                <a16:creationId xmlns:a16="http://schemas.microsoft.com/office/drawing/2014/main" id="{DE0968E6-890B-4F20-97DB-68861FC8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nimBg="1" autoUpdateAnimBg="0"/>
      <p:bldP spid="198739" grpId="0" animBg="1" autoUpdateAnimBg="0"/>
      <p:bldP spid="198740" grpId="0" animBg="1" autoUpdateAnimBg="0"/>
      <p:bldP spid="198741" grpId="0" animBg="1" autoUpdateAnimBg="0"/>
      <p:bldP spid="198747" grpId="0" animBg="1" autoUpdateAnimBg="0"/>
      <p:bldP spid="198748" grpId="0" animBg="1" autoUpdateAnimBg="0"/>
      <p:bldP spid="19874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92">
            <a:extLst>
              <a:ext uri="{FF2B5EF4-FFF2-40B4-BE49-F238E27FC236}">
                <a16:creationId xmlns:a16="http://schemas.microsoft.com/office/drawing/2014/main" id="{1F4FCACD-0D1C-4B01-A6E4-A0439F43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0355" name="Text Box 2">
            <a:extLst>
              <a:ext uri="{FF2B5EF4-FFF2-40B4-BE49-F238E27FC236}">
                <a16:creationId xmlns:a16="http://schemas.microsoft.com/office/drawing/2014/main" id="{AC94A3D1-3A6E-4C59-AFFC-9D180E34F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0356" name="Text Box 3">
            <a:extLst>
              <a:ext uri="{FF2B5EF4-FFF2-40B4-BE49-F238E27FC236}">
                <a16:creationId xmlns:a16="http://schemas.microsoft.com/office/drawing/2014/main" id="{E40939FF-2C8A-4CDC-8C59-A020D455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0357" name="Text Box 4">
            <a:extLst>
              <a:ext uri="{FF2B5EF4-FFF2-40B4-BE49-F238E27FC236}">
                <a16:creationId xmlns:a16="http://schemas.microsoft.com/office/drawing/2014/main" id="{B9311BE9-4B4D-48F9-B074-988D317A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0358" name="Text Box 5">
            <a:extLst>
              <a:ext uri="{FF2B5EF4-FFF2-40B4-BE49-F238E27FC236}">
                <a16:creationId xmlns:a16="http://schemas.microsoft.com/office/drawing/2014/main" id="{CBBFA47A-2EF8-4A5C-84E6-B4AE102F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0359" name="Text Box 6">
            <a:extLst>
              <a:ext uri="{FF2B5EF4-FFF2-40B4-BE49-F238E27FC236}">
                <a16:creationId xmlns:a16="http://schemas.microsoft.com/office/drawing/2014/main" id="{CC9C04D6-0918-4685-B690-F73CCF29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0360" name="Rectangle 7">
            <a:extLst>
              <a:ext uri="{FF2B5EF4-FFF2-40B4-BE49-F238E27FC236}">
                <a16:creationId xmlns:a16="http://schemas.microsoft.com/office/drawing/2014/main" id="{8AC1A9B8-C963-49B3-92E1-C8BD88FD3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</a:t>
            </a:r>
            <a:r>
              <a:rPr lang="en-US" altLang="zh-TW" sz="2800" u="sng"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ea typeface="新細明體" panose="02020500000000000000" pitchFamily="18" charset="-120"/>
              </a:rPr>
              <a:t> incident to an admissible edge …</a:t>
            </a:r>
          </a:p>
        </p:txBody>
      </p:sp>
      <p:sp>
        <p:nvSpPr>
          <p:cNvPr id="100361" name="Text Box 8">
            <a:extLst>
              <a:ext uri="{FF2B5EF4-FFF2-40B4-BE49-F238E27FC236}">
                <a16:creationId xmlns:a16="http://schemas.microsoft.com/office/drawing/2014/main" id="{8B359F09-6D68-4ADA-8E50-3F33B7AC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00362" name="Oval 9">
            <a:extLst>
              <a:ext uri="{FF2B5EF4-FFF2-40B4-BE49-F238E27FC236}">
                <a16:creationId xmlns:a16="http://schemas.microsoft.com/office/drawing/2014/main" id="{6A6F7683-C58A-44CB-9702-C3E45E3F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0363" name="Oval 10">
            <a:extLst>
              <a:ext uri="{FF2B5EF4-FFF2-40B4-BE49-F238E27FC236}">
                <a16:creationId xmlns:a16="http://schemas.microsoft.com/office/drawing/2014/main" id="{05BFA073-AF37-4E2E-AE55-3D62EBF0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0364" name="Oval 11">
            <a:extLst>
              <a:ext uri="{FF2B5EF4-FFF2-40B4-BE49-F238E27FC236}">
                <a16:creationId xmlns:a16="http://schemas.microsoft.com/office/drawing/2014/main" id="{3CCB231C-B185-4EE4-A350-0656D973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0365" name="Oval 12">
            <a:extLst>
              <a:ext uri="{FF2B5EF4-FFF2-40B4-BE49-F238E27FC236}">
                <a16:creationId xmlns:a16="http://schemas.microsoft.com/office/drawing/2014/main" id="{E4ED3F15-B19F-4AD0-8C3A-7B0E8C684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0366" name="Oval 13">
            <a:extLst>
              <a:ext uri="{FF2B5EF4-FFF2-40B4-BE49-F238E27FC236}">
                <a16:creationId xmlns:a16="http://schemas.microsoft.com/office/drawing/2014/main" id="{F26CD0E8-6B66-4E51-A70D-153C52516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0367" name="Oval 14">
            <a:extLst>
              <a:ext uri="{FF2B5EF4-FFF2-40B4-BE49-F238E27FC236}">
                <a16:creationId xmlns:a16="http://schemas.microsoft.com/office/drawing/2014/main" id="{2504DC11-3390-4375-AE79-AA77D953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0368" name="Oval 15">
            <a:extLst>
              <a:ext uri="{FF2B5EF4-FFF2-40B4-BE49-F238E27FC236}">
                <a16:creationId xmlns:a16="http://schemas.microsoft.com/office/drawing/2014/main" id="{815F5BB2-4E02-4C4B-A897-F53877F06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0369" name="Oval 16">
            <a:extLst>
              <a:ext uri="{FF2B5EF4-FFF2-40B4-BE49-F238E27FC236}">
                <a16:creationId xmlns:a16="http://schemas.microsoft.com/office/drawing/2014/main" id="{DAA03850-4B87-43E2-A01E-CA9C8F13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0370" name="Oval 17">
            <a:extLst>
              <a:ext uri="{FF2B5EF4-FFF2-40B4-BE49-F238E27FC236}">
                <a16:creationId xmlns:a16="http://schemas.microsoft.com/office/drawing/2014/main" id="{13A43F2E-3285-40F2-981A-422DB3E78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0371" name="Line 18">
            <a:extLst>
              <a:ext uri="{FF2B5EF4-FFF2-40B4-BE49-F238E27FC236}">
                <a16:creationId xmlns:a16="http://schemas.microsoft.com/office/drawing/2014/main" id="{62ED644F-A0C4-47F3-B3B3-C4A922296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2" name="Line 19">
            <a:extLst>
              <a:ext uri="{FF2B5EF4-FFF2-40B4-BE49-F238E27FC236}">
                <a16:creationId xmlns:a16="http://schemas.microsoft.com/office/drawing/2014/main" id="{40EFEB7B-99C8-4059-874D-7BDECDAC7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3" name="Line 20">
            <a:extLst>
              <a:ext uri="{FF2B5EF4-FFF2-40B4-BE49-F238E27FC236}">
                <a16:creationId xmlns:a16="http://schemas.microsoft.com/office/drawing/2014/main" id="{BBD677E0-2B88-4CF9-BB8C-2F13E60BB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4" name="Line 21">
            <a:extLst>
              <a:ext uri="{FF2B5EF4-FFF2-40B4-BE49-F238E27FC236}">
                <a16:creationId xmlns:a16="http://schemas.microsoft.com/office/drawing/2014/main" id="{DD5573E1-2E99-4F5E-A6AB-FDECC4D77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5" name="Line 22">
            <a:extLst>
              <a:ext uri="{FF2B5EF4-FFF2-40B4-BE49-F238E27FC236}">
                <a16:creationId xmlns:a16="http://schemas.microsoft.com/office/drawing/2014/main" id="{397A8056-6617-4475-A822-F43392D7E9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6" name="Line 23">
            <a:extLst>
              <a:ext uri="{FF2B5EF4-FFF2-40B4-BE49-F238E27FC236}">
                <a16:creationId xmlns:a16="http://schemas.microsoft.com/office/drawing/2014/main" id="{4282F858-45D7-4700-9F2A-D04477BC3F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7" name="Line 24">
            <a:extLst>
              <a:ext uri="{FF2B5EF4-FFF2-40B4-BE49-F238E27FC236}">
                <a16:creationId xmlns:a16="http://schemas.microsoft.com/office/drawing/2014/main" id="{26C7AAF7-89C2-4514-8C2F-563CD7240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8" name="Text Box 25">
            <a:extLst>
              <a:ext uri="{FF2B5EF4-FFF2-40B4-BE49-F238E27FC236}">
                <a16:creationId xmlns:a16="http://schemas.microsoft.com/office/drawing/2014/main" id="{3A8A64AE-4B38-4338-ACFF-E63779FA0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0379" name="Line 26">
            <a:extLst>
              <a:ext uri="{FF2B5EF4-FFF2-40B4-BE49-F238E27FC236}">
                <a16:creationId xmlns:a16="http://schemas.microsoft.com/office/drawing/2014/main" id="{53E5BA33-C165-4D80-9A66-92F389645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0" name="Line 27">
            <a:extLst>
              <a:ext uri="{FF2B5EF4-FFF2-40B4-BE49-F238E27FC236}">
                <a16:creationId xmlns:a16="http://schemas.microsoft.com/office/drawing/2014/main" id="{8976CFFC-55ED-4F75-8A31-C78DB0EA4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1" name="Line 28">
            <a:extLst>
              <a:ext uri="{FF2B5EF4-FFF2-40B4-BE49-F238E27FC236}">
                <a16:creationId xmlns:a16="http://schemas.microsoft.com/office/drawing/2014/main" id="{21056056-7A5E-4C21-AA84-ADA23F4E8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2" name="Line 29">
            <a:extLst>
              <a:ext uri="{FF2B5EF4-FFF2-40B4-BE49-F238E27FC236}">
                <a16:creationId xmlns:a16="http://schemas.microsoft.com/office/drawing/2014/main" id="{52A4094E-B91C-4C6B-85C7-243EB75AE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3" name="Line 30">
            <a:extLst>
              <a:ext uri="{FF2B5EF4-FFF2-40B4-BE49-F238E27FC236}">
                <a16:creationId xmlns:a16="http://schemas.microsoft.com/office/drawing/2014/main" id="{ACF72A49-D6EB-4646-9CDB-25620ED6DD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4" name="Line 31">
            <a:extLst>
              <a:ext uri="{FF2B5EF4-FFF2-40B4-BE49-F238E27FC236}">
                <a16:creationId xmlns:a16="http://schemas.microsoft.com/office/drawing/2014/main" id="{F1FC80C9-55EB-4919-A786-068C3CA938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5" name="Line 32">
            <a:extLst>
              <a:ext uri="{FF2B5EF4-FFF2-40B4-BE49-F238E27FC236}">
                <a16:creationId xmlns:a16="http://schemas.microsoft.com/office/drawing/2014/main" id="{6A50F756-9CDF-4044-B380-F7D00AD6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6" name="Line 33">
            <a:extLst>
              <a:ext uri="{FF2B5EF4-FFF2-40B4-BE49-F238E27FC236}">
                <a16:creationId xmlns:a16="http://schemas.microsoft.com/office/drawing/2014/main" id="{9A61F815-2792-4979-A78F-49AC3E4EC9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7" name="Line 34">
            <a:extLst>
              <a:ext uri="{FF2B5EF4-FFF2-40B4-BE49-F238E27FC236}">
                <a16:creationId xmlns:a16="http://schemas.microsoft.com/office/drawing/2014/main" id="{220D5F62-9685-4064-8422-D73274CF02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8" name="Line 35">
            <a:extLst>
              <a:ext uri="{FF2B5EF4-FFF2-40B4-BE49-F238E27FC236}">
                <a16:creationId xmlns:a16="http://schemas.microsoft.com/office/drawing/2014/main" id="{286F10FE-A6F1-484A-AE5F-9B97712654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89" name="Oval 36">
            <a:extLst>
              <a:ext uri="{FF2B5EF4-FFF2-40B4-BE49-F238E27FC236}">
                <a16:creationId xmlns:a16="http://schemas.microsoft.com/office/drawing/2014/main" id="{A45D7911-8479-4671-8E7A-6575DB26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0390" name="Rectangle 37">
            <a:extLst>
              <a:ext uri="{FF2B5EF4-FFF2-40B4-BE49-F238E27FC236}">
                <a16:creationId xmlns:a16="http://schemas.microsoft.com/office/drawing/2014/main" id="{11BA8845-57F8-4F81-9649-CA2B1C639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0391" name="Rectangle 38">
            <a:extLst>
              <a:ext uri="{FF2B5EF4-FFF2-40B4-BE49-F238E27FC236}">
                <a16:creationId xmlns:a16="http://schemas.microsoft.com/office/drawing/2014/main" id="{4962A8E1-81A6-4BE0-BED5-8A4269DE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2" name="Rectangle 39">
            <a:extLst>
              <a:ext uri="{FF2B5EF4-FFF2-40B4-BE49-F238E27FC236}">
                <a16:creationId xmlns:a16="http://schemas.microsoft.com/office/drawing/2014/main" id="{2607026D-8B92-477B-A486-0DFB066E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3" name="Rectangle 40">
            <a:extLst>
              <a:ext uri="{FF2B5EF4-FFF2-40B4-BE49-F238E27FC236}">
                <a16:creationId xmlns:a16="http://schemas.microsoft.com/office/drawing/2014/main" id="{21C1128E-0D22-4720-82A3-5105E6351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4" name="Rectangle 41">
            <a:extLst>
              <a:ext uri="{FF2B5EF4-FFF2-40B4-BE49-F238E27FC236}">
                <a16:creationId xmlns:a16="http://schemas.microsoft.com/office/drawing/2014/main" id="{B1177DD0-C8E7-4B6E-BA71-702377EA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5" name="Rectangle 42">
            <a:extLst>
              <a:ext uri="{FF2B5EF4-FFF2-40B4-BE49-F238E27FC236}">
                <a16:creationId xmlns:a16="http://schemas.microsoft.com/office/drawing/2014/main" id="{22911C32-D753-4C9B-AC48-DFB5216D1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6" name="Rectangle 43">
            <a:extLst>
              <a:ext uri="{FF2B5EF4-FFF2-40B4-BE49-F238E27FC236}">
                <a16:creationId xmlns:a16="http://schemas.microsoft.com/office/drawing/2014/main" id="{6F3A5AB2-6D63-4796-98B1-CA073F71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7" name="Rectangle 44">
            <a:extLst>
              <a:ext uri="{FF2B5EF4-FFF2-40B4-BE49-F238E27FC236}">
                <a16:creationId xmlns:a16="http://schemas.microsoft.com/office/drawing/2014/main" id="{44DAF3E8-3F27-4E37-BEB6-5384A979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8" name="Rectangle 45">
            <a:extLst>
              <a:ext uri="{FF2B5EF4-FFF2-40B4-BE49-F238E27FC236}">
                <a16:creationId xmlns:a16="http://schemas.microsoft.com/office/drawing/2014/main" id="{A541F189-CBA2-4883-99A8-5DADF4B72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399" name="Text Box 48">
            <a:extLst>
              <a:ext uri="{FF2B5EF4-FFF2-40B4-BE49-F238E27FC236}">
                <a16:creationId xmlns:a16="http://schemas.microsoft.com/office/drawing/2014/main" id="{2F3AEB76-4F22-40A1-8C3C-C362E8CF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100400" name="Rectangle 49">
            <a:extLst>
              <a:ext uri="{FF2B5EF4-FFF2-40B4-BE49-F238E27FC236}">
                <a16:creationId xmlns:a16="http://schemas.microsoft.com/office/drawing/2014/main" id="{57C9FD80-0F83-4394-BADE-AB712BED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0401" name="Rectangle 50">
            <a:extLst>
              <a:ext uri="{FF2B5EF4-FFF2-40B4-BE49-F238E27FC236}">
                <a16:creationId xmlns:a16="http://schemas.microsoft.com/office/drawing/2014/main" id="{3E3B366F-31B4-4978-B73C-B830501C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0402" name="Text Box 51">
            <a:extLst>
              <a:ext uri="{FF2B5EF4-FFF2-40B4-BE49-F238E27FC236}">
                <a16:creationId xmlns:a16="http://schemas.microsoft.com/office/drawing/2014/main" id="{C4849D52-8D51-46C1-815D-FE44A3C1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0403" name="Line 52">
            <a:extLst>
              <a:ext uri="{FF2B5EF4-FFF2-40B4-BE49-F238E27FC236}">
                <a16:creationId xmlns:a16="http://schemas.microsoft.com/office/drawing/2014/main" id="{4A12E878-0FBD-4B9E-97A4-A4F98A4BA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04" name="Oval 53">
            <a:extLst>
              <a:ext uri="{FF2B5EF4-FFF2-40B4-BE49-F238E27FC236}">
                <a16:creationId xmlns:a16="http://schemas.microsoft.com/office/drawing/2014/main" id="{B94F8B57-40A7-41BB-BAC8-DCDAE972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0405" name="Text Box 54">
            <a:extLst>
              <a:ext uri="{FF2B5EF4-FFF2-40B4-BE49-F238E27FC236}">
                <a16:creationId xmlns:a16="http://schemas.microsoft.com/office/drawing/2014/main" id="{22D969B4-240F-4D5A-8B93-89DE59C10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0406" name="Rectangle 55">
            <a:extLst>
              <a:ext uri="{FF2B5EF4-FFF2-40B4-BE49-F238E27FC236}">
                <a16:creationId xmlns:a16="http://schemas.microsoft.com/office/drawing/2014/main" id="{2EB468E0-3CE9-4AC3-B669-BAA67D0A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0407" name="Line 56">
            <a:extLst>
              <a:ext uri="{FF2B5EF4-FFF2-40B4-BE49-F238E27FC236}">
                <a16:creationId xmlns:a16="http://schemas.microsoft.com/office/drawing/2014/main" id="{3F2A2DEF-B63B-4481-AA8A-C0CDAD628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08" name="Line 57">
            <a:extLst>
              <a:ext uri="{FF2B5EF4-FFF2-40B4-BE49-F238E27FC236}">
                <a16:creationId xmlns:a16="http://schemas.microsoft.com/office/drawing/2014/main" id="{F33F4834-1E47-4ECF-A084-D976A516E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09" name="Rectangle 58">
            <a:extLst>
              <a:ext uri="{FF2B5EF4-FFF2-40B4-BE49-F238E27FC236}">
                <a16:creationId xmlns:a16="http://schemas.microsoft.com/office/drawing/2014/main" id="{383BA5B1-145C-43CD-9156-F2E3F348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0410" name="Oval 59">
            <a:extLst>
              <a:ext uri="{FF2B5EF4-FFF2-40B4-BE49-F238E27FC236}">
                <a16:creationId xmlns:a16="http://schemas.microsoft.com/office/drawing/2014/main" id="{C451F0D7-0048-40AC-B692-B944E6EE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0411" name="Line 60">
            <a:extLst>
              <a:ext uri="{FF2B5EF4-FFF2-40B4-BE49-F238E27FC236}">
                <a16:creationId xmlns:a16="http://schemas.microsoft.com/office/drawing/2014/main" id="{1B39DAC6-8430-40E4-9F86-C06F8ECF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12" name="Oval 61">
            <a:extLst>
              <a:ext uri="{FF2B5EF4-FFF2-40B4-BE49-F238E27FC236}">
                <a16:creationId xmlns:a16="http://schemas.microsoft.com/office/drawing/2014/main" id="{CB2E7A2C-3E47-4748-BBAF-109888A5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0413" name="Rectangle 62">
            <a:extLst>
              <a:ext uri="{FF2B5EF4-FFF2-40B4-BE49-F238E27FC236}">
                <a16:creationId xmlns:a16="http://schemas.microsoft.com/office/drawing/2014/main" id="{137DCE6D-C37A-4DB5-A8BF-ED1A6C1C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0414" name="Rectangle 63">
            <a:extLst>
              <a:ext uri="{FF2B5EF4-FFF2-40B4-BE49-F238E27FC236}">
                <a16:creationId xmlns:a16="http://schemas.microsoft.com/office/drawing/2014/main" id="{365A4082-088F-4359-B511-FBA05230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0415" name="Rectangle 64">
            <a:extLst>
              <a:ext uri="{FF2B5EF4-FFF2-40B4-BE49-F238E27FC236}">
                <a16:creationId xmlns:a16="http://schemas.microsoft.com/office/drawing/2014/main" id="{397FE6F7-BFA3-4D37-932A-0A169F06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416" name="Line 65">
            <a:extLst>
              <a:ext uri="{FF2B5EF4-FFF2-40B4-BE49-F238E27FC236}">
                <a16:creationId xmlns:a16="http://schemas.microsoft.com/office/drawing/2014/main" id="{3AA76019-E344-4AD0-A9AE-77B723DA3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17" name="Oval 66">
            <a:extLst>
              <a:ext uri="{FF2B5EF4-FFF2-40B4-BE49-F238E27FC236}">
                <a16:creationId xmlns:a16="http://schemas.microsoft.com/office/drawing/2014/main" id="{31C6ABF7-E0C5-44D0-8A66-796194D6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0418" name="Rectangle 67">
            <a:extLst>
              <a:ext uri="{FF2B5EF4-FFF2-40B4-BE49-F238E27FC236}">
                <a16:creationId xmlns:a16="http://schemas.microsoft.com/office/drawing/2014/main" id="{7B6E14D2-F42E-4A33-B782-05458C834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0419" name="Rectangle 68">
            <a:extLst>
              <a:ext uri="{FF2B5EF4-FFF2-40B4-BE49-F238E27FC236}">
                <a16:creationId xmlns:a16="http://schemas.microsoft.com/office/drawing/2014/main" id="{891D4450-BF4B-4AE9-96BE-200A94E6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0420" name="Rectangle 69">
            <a:extLst>
              <a:ext uri="{FF2B5EF4-FFF2-40B4-BE49-F238E27FC236}">
                <a16:creationId xmlns:a16="http://schemas.microsoft.com/office/drawing/2014/main" id="{EA6D800B-BB11-4047-9F9C-E90B89C10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421" name="Line 70">
            <a:extLst>
              <a:ext uri="{FF2B5EF4-FFF2-40B4-BE49-F238E27FC236}">
                <a16:creationId xmlns:a16="http://schemas.microsoft.com/office/drawing/2014/main" id="{3046066F-2339-4573-97C4-0C86263B8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22" name="Oval 71">
            <a:extLst>
              <a:ext uri="{FF2B5EF4-FFF2-40B4-BE49-F238E27FC236}">
                <a16:creationId xmlns:a16="http://schemas.microsoft.com/office/drawing/2014/main" id="{1B56B3B2-3DDC-435B-95C5-91D22FD5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0423" name="Rectangle 72">
            <a:extLst>
              <a:ext uri="{FF2B5EF4-FFF2-40B4-BE49-F238E27FC236}">
                <a16:creationId xmlns:a16="http://schemas.microsoft.com/office/drawing/2014/main" id="{5FC653E1-FCA2-4863-B121-A86AE0D40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0424" name="Rectangle 73">
            <a:extLst>
              <a:ext uri="{FF2B5EF4-FFF2-40B4-BE49-F238E27FC236}">
                <a16:creationId xmlns:a16="http://schemas.microsoft.com/office/drawing/2014/main" id="{4C268B5D-3054-4260-B83F-676003E64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0425" name="Rectangle 74">
            <a:extLst>
              <a:ext uri="{FF2B5EF4-FFF2-40B4-BE49-F238E27FC236}">
                <a16:creationId xmlns:a16="http://schemas.microsoft.com/office/drawing/2014/main" id="{975AD4D3-CAB6-470A-8037-D717782F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426" name="Rectangle 75">
            <a:extLst>
              <a:ext uri="{FF2B5EF4-FFF2-40B4-BE49-F238E27FC236}">
                <a16:creationId xmlns:a16="http://schemas.microsoft.com/office/drawing/2014/main" id="{86140D20-876D-42B3-A028-00EAF7AD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427" name="Line 76">
            <a:extLst>
              <a:ext uri="{FF2B5EF4-FFF2-40B4-BE49-F238E27FC236}">
                <a16:creationId xmlns:a16="http://schemas.microsoft.com/office/drawing/2014/main" id="{3FFE52AE-7C88-4E89-8DF6-7A6185B8D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28" name="Oval 77">
            <a:extLst>
              <a:ext uri="{FF2B5EF4-FFF2-40B4-BE49-F238E27FC236}">
                <a16:creationId xmlns:a16="http://schemas.microsoft.com/office/drawing/2014/main" id="{D99CE067-7249-44B6-ADFE-CC9302E0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0429" name="Rectangle 78">
            <a:extLst>
              <a:ext uri="{FF2B5EF4-FFF2-40B4-BE49-F238E27FC236}">
                <a16:creationId xmlns:a16="http://schemas.microsoft.com/office/drawing/2014/main" id="{B6DEC120-A2AD-4EB5-8A41-E476D947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0430" name="Rectangle 79">
            <a:extLst>
              <a:ext uri="{FF2B5EF4-FFF2-40B4-BE49-F238E27FC236}">
                <a16:creationId xmlns:a16="http://schemas.microsoft.com/office/drawing/2014/main" id="{B1F0939C-B562-4D0A-9005-ACD7FD08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0431" name="Rectangle 80">
            <a:extLst>
              <a:ext uri="{FF2B5EF4-FFF2-40B4-BE49-F238E27FC236}">
                <a16:creationId xmlns:a16="http://schemas.microsoft.com/office/drawing/2014/main" id="{01FC6255-2EAA-441B-8CD2-B89A852F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0432" name="Oval 81">
            <a:extLst>
              <a:ext uri="{FF2B5EF4-FFF2-40B4-BE49-F238E27FC236}">
                <a16:creationId xmlns:a16="http://schemas.microsoft.com/office/drawing/2014/main" id="{1C0FD5A7-F434-44CD-8B86-9BCE2870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7714" name="Text Box 82">
            <a:extLst>
              <a:ext uri="{FF2B5EF4-FFF2-40B4-BE49-F238E27FC236}">
                <a16:creationId xmlns:a16="http://schemas.microsoft.com/office/drawing/2014/main" id="{7A6C9355-0E59-48B4-B489-328673E30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22098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Delete vertex i from LIST</a:t>
            </a:r>
          </a:p>
        </p:txBody>
      </p:sp>
      <p:sp>
        <p:nvSpPr>
          <p:cNvPr id="100434" name="Line 85">
            <a:extLst>
              <a:ext uri="{FF2B5EF4-FFF2-40B4-BE49-F238E27FC236}">
                <a16:creationId xmlns:a16="http://schemas.microsoft.com/office/drawing/2014/main" id="{3954C340-3C8D-4DAB-89E8-52208DB0B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35" name="Oval 86">
            <a:extLst>
              <a:ext uri="{FF2B5EF4-FFF2-40B4-BE49-F238E27FC236}">
                <a16:creationId xmlns:a16="http://schemas.microsoft.com/office/drawing/2014/main" id="{2E12D3F0-E30D-4B00-97AF-DF27342FB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0436" name="Rectangle 87">
            <a:extLst>
              <a:ext uri="{FF2B5EF4-FFF2-40B4-BE49-F238E27FC236}">
                <a16:creationId xmlns:a16="http://schemas.microsoft.com/office/drawing/2014/main" id="{069619C4-2AFF-4BBD-942F-FE758364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0437" name="Rectangle 88">
            <a:extLst>
              <a:ext uri="{FF2B5EF4-FFF2-40B4-BE49-F238E27FC236}">
                <a16:creationId xmlns:a16="http://schemas.microsoft.com/office/drawing/2014/main" id="{35D8D4AA-7774-4BBC-8B66-C0A8B4EC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0438" name="Line 89">
            <a:extLst>
              <a:ext uri="{FF2B5EF4-FFF2-40B4-BE49-F238E27FC236}">
                <a16:creationId xmlns:a16="http://schemas.microsoft.com/office/drawing/2014/main" id="{9D80EAB1-E59E-4A18-9A31-3CC7049B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439" name="Oval 90">
            <a:extLst>
              <a:ext uri="{FF2B5EF4-FFF2-40B4-BE49-F238E27FC236}">
                <a16:creationId xmlns:a16="http://schemas.microsoft.com/office/drawing/2014/main" id="{7CE2448D-AD81-41AD-B78D-402E6062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0440" name="Rectangle 91">
            <a:extLst>
              <a:ext uri="{FF2B5EF4-FFF2-40B4-BE49-F238E27FC236}">
                <a16:creationId xmlns:a16="http://schemas.microsoft.com/office/drawing/2014/main" id="{53CEB7DB-E3EB-4AA9-9CCE-D08676B69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7725" name="Rectangle 93">
            <a:extLst>
              <a:ext uri="{FF2B5EF4-FFF2-40B4-BE49-F238E27FC236}">
                <a16:creationId xmlns:a16="http://schemas.microsoft.com/office/drawing/2014/main" id="{B6372C45-AE2A-4415-ABFD-6F824AEC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6885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97726" name="Oval 94">
            <a:extLst>
              <a:ext uri="{FF2B5EF4-FFF2-40B4-BE49-F238E27FC236}">
                <a16:creationId xmlns:a16="http://schemas.microsoft.com/office/drawing/2014/main" id="{6A7C3156-52D4-4C65-91F6-51DF9DC0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0443" name="Rectangle 95">
            <a:extLst>
              <a:ext uri="{FF2B5EF4-FFF2-40B4-BE49-F238E27FC236}">
                <a16:creationId xmlns:a16="http://schemas.microsoft.com/office/drawing/2014/main" id="{8964CE3F-A159-49BC-BD8C-9C86EEBFD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93" name="頁尾版面配置區 2">
            <a:extLst>
              <a:ext uri="{FF2B5EF4-FFF2-40B4-BE49-F238E27FC236}">
                <a16:creationId xmlns:a16="http://schemas.microsoft.com/office/drawing/2014/main" id="{488EEDE9-BBFB-4562-B815-5535B922EF03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00445" name="投影片編號版面配置區 3">
            <a:extLst>
              <a:ext uri="{FF2B5EF4-FFF2-40B4-BE49-F238E27FC236}">
                <a16:creationId xmlns:a16="http://schemas.microsoft.com/office/drawing/2014/main" id="{AD35DC1C-2FBC-4C4A-9A45-F26DB84099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D698726A-8506-4079-A07F-12D376677FAE}" type="slidenum">
              <a:rPr lang="zh-TW" altLang="en-US" sz="1400" smtClean="0"/>
              <a:pPr algn="l" eaLnBrk="0" hangingPunct="0"/>
              <a:t>23</a:t>
            </a:fld>
            <a:endParaRPr lang="en-US" altLang="zh-TW" sz="1400"/>
          </a:p>
        </p:txBody>
      </p:sp>
      <p:sp>
        <p:nvSpPr>
          <p:cNvPr id="100446" name="Text Box 12">
            <a:extLst>
              <a:ext uri="{FF2B5EF4-FFF2-40B4-BE49-F238E27FC236}">
                <a16:creationId xmlns:a16="http://schemas.microsoft.com/office/drawing/2014/main" id="{49BC8DC2-EF74-446F-8A4F-C102E583E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00447" name="文字方塊 95">
            <a:extLst>
              <a:ext uri="{FF2B5EF4-FFF2-40B4-BE49-F238E27FC236}">
                <a16:creationId xmlns:a16="http://schemas.microsoft.com/office/drawing/2014/main" id="{72764DF1-EC0C-4BCF-A8E1-F78BFC55A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14" grpId="0" animBg="1" autoUpdateAnimBg="0"/>
      <p:bldP spid="19772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>
            <a:extLst>
              <a:ext uri="{FF2B5EF4-FFF2-40B4-BE49-F238E27FC236}">
                <a16:creationId xmlns:a16="http://schemas.microsoft.com/office/drawing/2014/main" id="{BCA6FE50-35E0-4235-982F-3AC2B22A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D2AED835-06E9-4BB0-9AB9-CC959510B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8F90A058-1093-497D-A0ED-DA92F6B7C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659E17DD-98E5-40EB-8E18-482154B0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00A42FBF-F1FC-4A6C-80E0-3E573119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8D7F4139-9DF1-4C19-A103-2410CB3A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F427ADE1-BEBA-4460-96C4-BFCA352C7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vertex 8</a:t>
            </a: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822F0B77-120E-4AFA-8F5E-280556CF1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02410" name="Oval 10">
            <a:extLst>
              <a:ext uri="{FF2B5EF4-FFF2-40B4-BE49-F238E27FC236}">
                <a16:creationId xmlns:a16="http://schemas.microsoft.com/office/drawing/2014/main" id="{901E95D0-8660-4F0F-9753-7B0793218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411" name="Oval 11">
            <a:extLst>
              <a:ext uri="{FF2B5EF4-FFF2-40B4-BE49-F238E27FC236}">
                <a16:creationId xmlns:a16="http://schemas.microsoft.com/office/drawing/2014/main" id="{223FE1ED-3B08-4658-9A80-9E11E18C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412" name="Oval 12">
            <a:extLst>
              <a:ext uri="{FF2B5EF4-FFF2-40B4-BE49-F238E27FC236}">
                <a16:creationId xmlns:a16="http://schemas.microsoft.com/office/drawing/2014/main" id="{D630C3FF-5F8C-4E9F-8FAB-243B84E71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413" name="Oval 13">
            <a:extLst>
              <a:ext uri="{FF2B5EF4-FFF2-40B4-BE49-F238E27FC236}">
                <a16:creationId xmlns:a16="http://schemas.microsoft.com/office/drawing/2014/main" id="{F7433225-6597-4824-91AF-A360703A8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414" name="Oval 14">
            <a:extLst>
              <a:ext uri="{FF2B5EF4-FFF2-40B4-BE49-F238E27FC236}">
                <a16:creationId xmlns:a16="http://schemas.microsoft.com/office/drawing/2014/main" id="{2D51C077-94A2-49DD-889D-19B09510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415" name="Oval 15">
            <a:extLst>
              <a:ext uri="{FF2B5EF4-FFF2-40B4-BE49-F238E27FC236}">
                <a16:creationId xmlns:a16="http://schemas.microsoft.com/office/drawing/2014/main" id="{19DF0B64-858A-4F42-9753-CB9DCE823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416" name="Oval 16">
            <a:extLst>
              <a:ext uri="{FF2B5EF4-FFF2-40B4-BE49-F238E27FC236}">
                <a16:creationId xmlns:a16="http://schemas.microsoft.com/office/drawing/2014/main" id="{E23127FA-E5C0-4963-B53D-18DE2D79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2417" name="Oval 17">
            <a:extLst>
              <a:ext uri="{FF2B5EF4-FFF2-40B4-BE49-F238E27FC236}">
                <a16:creationId xmlns:a16="http://schemas.microsoft.com/office/drawing/2014/main" id="{55D5E3DF-375E-4110-A359-AFDFEA26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2418" name="Oval 18">
            <a:extLst>
              <a:ext uri="{FF2B5EF4-FFF2-40B4-BE49-F238E27FC236}">
                <a16:creationId xmlns:a16="http://schemas.microsoft.com/office/drawing/2014/main" id="{6DE8E23A-19D6-48E4-811B-BCEC273B6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2419" name="Line 19">
            <a:extLst>
              <a:ext uri="{FF2B5EF4-FFF2-40B4-BE49-F238E27FC236}">
                <a16:creationId xmlns:a16="http://schemas.microsoft.com/office/drawing/2014/main" id="{C08D8506-B2FB-49FD-A8AA-FAC1377E8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0" name="Line 20">
            <a:extLst>
              <a:ext uri="{FF2B5EF4-FFF2-40B4-BE49-F238E27FC236}">
                <a16:creationId xmlns:a16="http://schemas.microsoft.com/office/drawing/2014/main" id="{CCB09C0C-E0E7-47AD-921C-650578B26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1" name="Line 21">
            <a:extLst>
              <a:ext uri="{FF2B5EF4-FFF2-40B4-BE49-F238E27FC236}">
                <a16:creationId xmlns:a16="http://schemas.microsoft.com/office/drawing/2014/main" id="{5B0E5BE7-28F5-47E3-9C9E-B52E06685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2" name="Line 22">
            <a:extLst>
              <a:ext uri="{FF2B5EF4-FFF2-40B4-BE49-F238E27FC236}">
                <a16:creationId xmlns:a16="http://schemas.microsoft.com/office/drawing/2014/main" id="{B61B3F73-CA16-4D0B-82B3-79B46ED26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3" name="Line 23">
            <a:extLst>
              <a:ext uri="{FF2B5EF4-FFF2-40B4-BE49-F238E27FC236}">
                <a16:creationId xmlns:a16="http://schemas.microsoft.com/office/drawing/2014/main" id="{18914A68-4DF0-4F22-97F9-97D5B17D67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4" name="Line 24">
            <a:extLst>
              <a:ext uri="{FF2B5EF4-FFF2-40B4-BE49-F238E27FC236}">
                <a16:creationId xmlns:a16="http://schemas.microsoft.com/office/drawing/2014/main" id="{9705696C-6623-4D38-BA9E-F8BD36EF2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5" name="Line 25">
            <a:extLst>
              <a:ext uri="{FF2B5EF4-FFF2-40B4-BE49-F238E27FC236}">
                <a16:creationId xmlns:a16="http://schemas.microsoft.com/office/drawing/2014/main" id="{F0927244-6022-4982-B991-E0FCB9224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9947F938-F01F-40B8-8C60-F9BDD45C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54316BAC-10F0-4099-A241-5B08EFCC7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8" name="Line 28">
            <a:extLst>
              <a:ext uri="{FF2B5EF4-FFF2-40B4-BE49-F238E27FC236}">
                <a16:creationId xmlns:a16="http://schemas.microsoft.com/office/drawing/2014/main" id="{6D63F499-9DFF-4258-A891-5A1712683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29" name="Line 29">
            <a:extLst>
              <a:ext uri="{FF2B5EF4-FFF2-40B4-BE49-F238E27FC236}">
                <a16:creationId xmlns:a16="http://schemas.microsoft.com/office/drawing/2014/main" id="{9AD0218F-41A8-4206-9E53-6F6603A2E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0" name="Line 30">
            <a:extLst>
              <a:ext uri="{FF2B5EF4-FFF2-40B4-BE49-F238E27FC236}">
                <a16:creationId xmlns:a16="http://schemas.microsoft.com/office/drawing/2014/main" id="{DDDF7233-6A63-474D-88DC-53E4C0C5D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1" name="Line 31">
            <a:extLst>
              <a:ext uri="{FF2B5EF4-FFF2-40B4-BE49-F238E27FC236}">
                <a16:creationId xmlns:a16="http://schemas.microsoft.com/office/drawing/2014/main" id="{2E3CAC81-04B5-4EFC-8E13-162A4DBCBE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2" name="Line 32">
            <a:extLst>
              <a:ext uri="{FF2B5EF4-FFF2-40B4-BE49-F238E27FC236}">
                <a16:creationId xmlns:a16="http://schemas.microsoft.com/office/drawing/2014/main" id="{35539884-276B-4CA0-80DD-0B56E4C965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3" name="Line 33">
            <a:extLst>
              <a:ext uri="{FF2B5EF4-FFF2-40B4-BE49-F238E27FC236}">
                <a16:creationId xmlns:a16="http://schemas.microsoft.com/office/drawing/2014/main" id="{85FBB676-01D4-4981-B2FC-859CB92FC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4" name="Line 34">
            <a:extLst>
              <a:ext uri="{FF2B5EF4-FFF2-40B4-BE49-F238E27FC236}">
                <a16:creationId xmlns:a16="http://schemas.microsoft.com/office/drawing/2014/main" id="{C1CA14D1-0299-4144-99FB-09D840F73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5" name="Line 35">
            <a:extLst>
              <a:ext uri="{FF2B5EF4-FFF2-40B4-BE49-F238E27FC236}">
                <a16:creationId xmlns:a16="http://schemas.microsoft.com/office/drawing/2014/main" id="{0D7255FF-F43D-4300-BB7B-E1CC27E69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6" name="Line 36">
            <a:extLst>
              <a:ext uri="{FF2B5EF4-FFF2-40B4-BE49-F238E27FC236}">
                <a16:creationId xmlns:a16="http://schemas.microsoft.com/office/drawing/2014/main" id="{114E6A7A-DB2B-4819-8238-2553389D4E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7" name="Oval 37">
            <a:extLst>
              <a:ext uri="{FF2B5EF4-FFF2-40B4-BE49-F238E27FC236}">
                <a16:creationId xmlns:a16="http://schemas.microsoft.com/office/drawing/2014/main" id="{06D5AB45-D942-472F-A648-4168B423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438" name="Rectangle 38">
            <a:extLst>
              <a:ext uri="{FF2B5EF4-FFF2-40B4-BE49-F238E27FC236}">
                <a16:creationId xmlns:a16="http://schemas.microsoft.com/office/drawing/2014/main" id="{93931AB0-7462-48A5-835E-3A4A42105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439" name="Rectangle 39">
            <a:extLst>
              <a:ext uri="{FF2B5EF4-FFF2-40B4-BE49-F238E27FC236}">
                <a16:creationId xmlns:a16="http://schemas.microsoft.com/office/drawing/2014/main" id="{EF8D3C9B-4874-45A3-8B34-19CBEC44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0" name="Rectangle 40">
            <a:extLst>
              <a:ext uri="{FF2B5EF4-FFF2-40B4-BE49-F238E27FC236}">
                <a16:creationId xmlns:a16="http://schemas.microsoft.com/office/drawing/2014/main" id="{439FE766-CA07-488B-BD4A-315B3E3DD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1" name="Rectangle 41">
            <a:extLst>
              <a:ext uri="{FF2B5EF4-FFF2-40B4-BE49-F238E27FC236}">
                <a16:creationId xmlns:a16="http://schemas.microsoft.com/office/drawing/2014/main" id="{2DCCF746-A61E-4388-9942-35AE7EE36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2" name="Rectangle 42">
            <a:extLst>
              <a:ext uri="{FF2B5EF4-FFF2-40B4-BE49-F238E27FC236}">
                <a16:creationId xmlns:a16="http://schemas.microsoft.com/office/drawing/2014/main" id="{2D37F4AE-D410-4D09-A77C-EBB320BA6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3" name="Rectangle 43">
            <a:extLst>
              <a:ext uri="{FF2B5EF4-FFF2-40B4-BE49-F238E27FC236}">
                <a16:creationId xmlns:a16="http://schemas.microsoft.com/office/drawing/2014/main" id="{E94C3683-5A22-481D-B0C7-1A2AFDB8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4" name="Rectangle 44">
            <a:extLst>
              <a:ext uri="{FF2B5EF4-FFF2-40B4-BE49-F238E27FC236}">
                <a16:creationId xmlns:a16="http://schemas.microsoft.com/office/drawing/2014/main" id="{934803EE-5B3F-4751-8939-EF62B4BA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5" name="Rectangle 45">
            <a:extLst>
              <a:ext uri="{FF2B5EF4-FFF2-40B4-BE49-F238E27FC236}">
                <a16:creationId xmlns:a16="http://schemas.microsoft.com/office/drawing/2014/main" id="{67B9D0A9-66C3-4DFD-990D-4C2DD8A2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6" name="Rectangle 46">
            <a:extLst>
              <a:ext uri="{FF2B5EF4-FFF2-40B4-BE49-F238E27FC236}">
                <a16:creationId xmlns:a16="http://schemas.microsoft.com/office/drawing/2014/main" id="{7BB3F703-3175-493C-98BA-48E1AB6B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47" name="Text Box 47">
            <a:extLst>
              <a:ext uri="{FF2B5EF4-FFF2-40B4-BE49-F238E27FC236}">
                <a16:creationId xmlns:a16="http://schemas.microsoft.com/office/drawing/2014/main" id="{13CB8075-BB13-4CE2-B21E-084F2A20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102448" name="Rectangle 48">
            <a:extLst>
              <a:ext uri="{FF2B5EF4-FFF2-40B4-BE49-F238E27FC236}">
                <a16:creationId xmlns:a16="http://schemas.microsoft.com/office/drawing/2014/main" id="{58C7E2AC-A28F-47A2-9AF5-84C53E3D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449" name="Rectangle 49">
            <a:extLst>
              <a:ext uri="{FF2B5EF4-FFF2-40B4-BE49-F238E27FC236}">
                <a16:creationId xmlns:a16="http://schemas.microsoft.com/office/drawing/2014/main" id="{147E1CBF-5DC4-4618-93C7-E480BBE6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450" name="Text Box 50">
            <a:extLst>
              <a:ext uri="{FF2B5EF4-FFF2-40B4-BE49-F238E27FC236}">
                <a16:creationId xmlns:a16="http://schemas.microsoft.com/office/drawing/2014/main" id="{6C112437-9A25-41A0-8726-7D06E62FC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451" name="Line 51">
            <a:extLst>
              <a:ext uri="{FF2B5EF4-FFF2-40B4-BE49-F238E27FC236}">
                <a16:creationId xmlns:a16="http://schemas.microsoft.com/office/drawing/2014/main" id="{637338FF-7351-4FC2-8A36-C39AAA563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52" name="Oval 52">
            <a:extLst>
              <a:ext uri="{FF2B5EF4-FFF2-40B4-BE49-F238E27FC236}">
                <a16:creationId xmlns:a16="http://schemas.microsoft.com/office/drawing/2014/main" id="{8F0B9EF6-9521-41C2-AA2B-3E9750A66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453" name="Text Box 53">
            <a:extLst>
              <a:ext uri="{FF2B5EF4-FFF2-40B4-BE49-F238E27FC236}">
                <a16:creationId xmlns:a16="http://schemas.microsoft.com/office/drawing/2014/main" id="{B52BAA69-B5E6-4E4F-9386-9CD2FBB6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454" name="Rectangle 54">
            <a:extLst>
              <a:ext uri="{FF2B5EF4-FFF2-40B4-BE49-F238E27FC236}">
                <a16:creationId xmlns:a16="http://schemas.microsoft.com/office/drawing/2014/main" id="{A05ED06F-1F5F-4FAF-8B19-27700797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455" name="Line 55">
            <a:extLst>
              <a:ext uri="{FF2B5EF4-FFF2-40B4-BE49-F238E27FC236}">
                <a16:creationId xmlns:a16="http://schemas.microsoft.com/office/drawing/2014/main" id="{C10ADAF7-CCC7-4A89-9327-C9F2FAA38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56" name="Line 56">
            <a:extLst>
              <a:ext uri="{FF2B5EF4-FFF2-40B4-BE49-F238E27FC236}">
                <a16:creationId xmlns:a16="http://schemas.microsoft.com/office/drawing/2014/main" id="{9242CB20-6EE2-483B-9D6F-1BF87D36A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57" name="Rectangle 57">
            <a:extLst>
              <a:ext uri="{FF2B5EF4-FFF2-40B4-BE49-F238E27FC236}">
                <a16:creationId xmlns:a16="http://schemas.microsoft.com/office/drawing/2014/main" id="{2F241EE0-26F5-4515-8795-3C4C6F71E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458" name="Oval 58">
            <a:extLst>
              <a:ext uri="{FF2B5EF4-FFF2-40B4-BE49-F238E27FC236}">
                <a16:creationId xmlns:a16="http://schemas.microsoft.com/office/drawing/2014/main" id="{929C7525-79D7-4269-AFF6-644DF127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459" name="Line 59">
            <a:extLst>
              <a:ext uri="{FF2B5EF4-FFF2-40B4-BE49-F238E27FC236}">
                <a16:creationId xmlns:a16="http://schemas.microsoft.com/office/drawing/2014/main" id="{64A7B36E-750C-441F-9DCB-628151B6B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0" name="Oval 60">
            <a:extLst>
              <a:ext uri="{FF2B5EF4-FFF2-40B4-BE49-F238E27FC236}">
                <a16:creationId xmlns:a16="http://schemas.microsoft.com/office/drawing/2014/main" id="{01020C96-5859-40D8-A105-A0F1733D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461" name="Rectangle 61">
            <a:extLst>
              <a:ext uri="{FF2B5EF4-FFF2-40B4-BE49-F238E27FC236}">
                <a16:creationId xmlns:a16="http://schemas.microsoft.com/office/drawing/2014/main" id="{BBF17A08-A0F9-4862-958B-BC6DBE10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462" name="Rectangle 62">
            <a:extLst>
              <a:ext uri="{FF2B5EF4-FFF2-40B4-BE49-F238E27FC236}">
                <a16:creationId xmlns:a16="http://schemas.microsoft.com/office/drawing/2014/main" id="{5F8E94EF-347B-498C-A866-11F5A47F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463" name="Rectangle 63">
            <a:extLst>
              <a:ext uri="{FF2B5EF4-FFF2-40B4-BE49-F238E27FC236}">
                <a16:creationId xmlns:a16="http://schemas.microsoft.com/office/drawing/2014/main" id="{2D92B8C4-CFEE-464D-AB94-5B3D3C86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64" name="Line 64">
            <a:extLst>
              <a:ext uri="{FF2B5EF4-FFF2-40B4-BE49-F238E27FC236}">
                <a16:creationId xmlns:a16="http://schemas.microsoft.com/office/drawing/2014/main" id="{5B63E824-40DA-4CEA-AB91-1FAF1A8FC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5" name="Oval 65">
            <a:extLst>
              <a:ext uri="{FF2B5EF4-FFF2-40B4-BE49-F238E27FC236}">
                <a16:creationId xmlns:a16="http://schemas.microsoft.com/office/drawing/2014/main" id="{126B8488-61D1-4238-8A32-315EC726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466" name="Rectangle 66">
            <a:extLst>
              <a:ext uri="{FF2B5EF4-FFF2-40B4-BE49-F238E27FC236}">
                <a16:creationId xmlns:a16="http://schemas.microsoft.com/office/drawing/2014/main" id="{BB74D010-4F93-4290-AFCA-E253406E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467" name="Rectangle 67">
            <a:extLst>
              <a:ext uri="{FF2B5EF4-FFF2-40B4-BE49-F238E27FC236}">
                <a16:creationId xmlns:a16="http://schemas.microsoft.com/office/drawing/2014/main" id="{5A3F58BF-68AD-4C97-9C71-E1C47145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468" name="Rectangle 68">
            <a:extLst>
              <a:ext uri="{FF2B5EF4-FFF2-40B4-BE49-F238E27FC236}">
                <a16:creationId xmlns:a16="http://schemas.microsoft.com/office/drawing/2014/main" id="{34496807-57A4-450F-A797-F643AC72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69" name="Line 69">
            <a:extLst>
              <a:ext uri="{FF2B5EF4-FFF2-40B4-BE49-F238E27FC236}">
                <a16:creationId xmlns:a16="http://schemas.microsoft.com/office/drawing/2014/main" id="{306C05B4-1B62-4170-BE8E-1044F766E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0" name="Oval 70">
            <a:extLst>
              <a:ext uri="{FF2B5EF4-FFF2-40B4-BE49-F238E27FC236}">
                <a16:creationId xmlns:a16="http://schemas.microsoft.com/office/drawing/2014/main" id="{1DE10918-55EB-4DF0-A81B-54633804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471" name="Rectangle 71">
            <a:extLst>
              <a:ext uri="{FF2B5EF4-FFF2-40B4-BE49-F238E27FC236}">
                <a16:creationId xmlns:a16="http://schemas.microsoft.com/office/drawing/2014/main" id="{FDC04F41-68B1-42ED-B9C6-31F2A8BE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472" name="Rectangle 72">
            <a:extLst>
              <a:ext uri="{FF2B5EF4-FFF2-40B4-BE49-F238E27FC236}">
                <a16:creationId xmlns:a16="http://schemas.microsoft.com/office/drawing/2014/main" id="{AB80A850-C1D0-4100-8A13-9A98BF3B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473" name="Rectangle 73">
            <a:extLst>
              <a:ext uri="{FF2B5EF4-FFF2-40B4-BE49-F238E27FC236}">
                <a16:creationId xmlns:a16="http://schemas.microsoft.com/office/drawing/2014/main" id="{8C5C1F77-7002-448F-A5C8-10A423E8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74" name="Rectangle 74">
            <a:extLst>
              <a:ext uri="{FF2B5EF4-FFF2-40B4-BE49-F238E27FC236}">
                <a16:creationId xmlns:a16="http://schemas.microsoft.com/office/drawing/2014/main" id="{8E47413B-FD5B-4617-B9A0-C2C8B86D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75" name="Line 75">
            <a:extLst>
              <a:ext uri="{FF2B5EF4-FFF2-40B4-BE49-F238E27FC236}">
                <a16:creationId xmlns:a16="http://schemas.microsoft.com/office/drawing/2014/main" id="{0924EEC1-372B-4F0B-A603-BB8CA45B7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6" name="Oval 76">
            <a:extLst>
              <a:ext uri="{FF2B5EF4-FFF2-40B4-BE49-F238E27FC236}">
                <a16:creationId xmlns:a16="http://schemas.microsoft.com/office/drawing/2014/main" id="{3B50FCE2-3BFF-4525-B11A-FAE7AC9E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2477" name="Rectangle 77">
            <a:extLst>
              <a:ext uri="{FF2B5EF4-FFF2-40B4-BE49-F238E27FC236}">
                <a16:creationId xmlns:a16="http://schemas.microsoft.com/office/drawing/2014/main" id="{CAD3464D-3588-461F-868C-A48C6AF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2478" name="Rectangle 78">
            <a:extLst>
              <a:ext uri="{FF2B5EF4-FFF2-40B4-BE49-F238E27FC236}">
                <a16:creationId xmlns:a16="http://schemas.microsoft.com/office/drawing/2014/main" id="{884B19FD-ED9D-48B3-8DA1-39C6B475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2479" name="Rectangle 79">
            <a:extLst>
              <a:ext uri="{FF2B5EF4-FFF2-40B4-BE49-F238E27FC236}">
                <a16:creationId xmlns:a16="http://schemas.microsoft.com/office/drawing/2014/main" id="{36276095-B218-41E3-A84E-B9F8D4BA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80" name="Oval 80">
            <a:extLst>
              <a:ext uri="{FF2B5EF4-FFF2-40B4-BE49-F238E27FC236}">
                <a16:creationId xmlns:a16="http://schemas.microsoft.com/office/drawing/2014/main" id="{45CB760B-CB69-4080-8ACB-56A9A0E2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9761" name="Text Box 81">
            <a:extLst>
              <a:ext uri="{FF2B5EF4-FFF2-40B4-BE49-F238E27FC236}">
                <a16:creationId xmlns:a16="http://schemas.microsoft.com/office/drawing/2014/main" id="{A816044B-6C05-4767-BB57-74DF437D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959100"/>
            <a:ext cx="2476500" cy="1323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vertex 8 is not incident to an admissible edge;  delete it from LIST</a:t>
            </a:r>
          </a:p>
        </p:txBody>
      </p:sp>
      <p:sp>
        <p:nvSpPr>
          <p:cNvPr id="102482" name="Line 82">
            <a:extLst>
              <a:ext uri="{FF2B5EF4-FFF2-40B4-BE49-F238E27FC236}">
                <a16:creationId xmlns:a16="http://schemas.microsoft.com/office/drawing/2014/main" id="{31EB373A-E550-49DE-B3C3-AE06EF8225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3" name="Oval 83">
            <a:extLst>
              <a:ext uri="{FF2B5EF4-FFF2-40B4-BE49-F238E27FC236}">
                <a16:creationId xmlns:a16="http://schemas.microsoft.com/office/drawing/2014/main" id="{84DD99E0-06A0-4C8D-A613-9AECD57C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2484" name="Rectangle 84">
            <a:extLst>
              <a:ext uri="{FF2B5EF4-FFF2-40B4-BE49-F238E27FC236}">
                <a16:creationId xmlns:a16="http://schemas.microsoft.com/office/drawing/2014/main" id="{6D1B339B-4D04-4E04-995E-E27D4581C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2485" name="Rectangle 85">
            <a:extLst>
              <a:ext uri="{FF2B5EF4-FFF2-40B4-BE49-F238E27FC236}">
                <a16:creationId xmlns:a16="http://schemas.microsoft.com/office/drawing/2014/main" id="{272ECDDF-2AA2-4E39-B687-904BC000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2486" name="Line 86">
            <a:extLst>
              <a:ext uri="{FF2B5EF4-FFF2-40B4-BE49-F238E27FC236}">
                <a16:creationId xmlns:a16="http://schemas.microsoft.com/office/drawing/2014/main" id="{7347D2E3-5B85-48BC-AE39-DE09E268A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7" name="Oval 87">
            <a:extLst>
              <a:ext uri="{FF2B5EF4-FFF2-40B4-BE49-F238E27FC236}">
                <a16:creationId xmlns:a16="http://schemas.microsoft.com/office/drawing/2014/main" id="{4BDACDED-B2B8-4869-B408-F871AEEE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2488" name="Rectangle 88">
            <a:extLst>
              <a:ext uri="{FF2B5EF4-FFF2-40B4-BE49-F238E27FC236}">
                <a16:creationId xmlns:a16="http://schemas.microsoft.com/office/drawing/2014/main" id="{8D5ACA49-C625-405D-95FC-3EBB1D98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2489" name="Rectangle 89">
            <a:extLst>
              <a:ext uri="{FF2B5EF4-FFF2-40B4-BE49-F238E27FC236}">
                <a16:creationId xmlns:a16="http://schemas.microsoft.com/office/drawing/2014/main" id="{95B0E2C5-3378-479C-8956-3D6DAFFA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6885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2490" name="Oval 90">
            <a:extLst>
              <a:ext uri="{FF2B5EF4-FFF2-40B4-BE49-F238E27FC236}">
                <a16:creationId xmlns:a16="http://schemas.microsoft.com/office/drawing/2014/main" id="{5B28AB8E-3B96-434F-842D-A1A05E90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491" name="Rectangle 91">
            <a:extLst>
              <a:ext uri="{FF2B5EF4-FFF2-40B4-BE49-F238E27FC236}">
                <a16:creationId xmlns:a16="http://schemas.microsoft.com/office/drawing/2014/main" id="{B628AFCC-BF4E-4EF5-B91E-65753CA7F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9772" name="Oval 92">
            <a:extLst>
              <a:ext uri="{FF2B5EF4-FFF2-40B4-BE49-F238E27FC236}">
                <a16:creationId xmlns:a16="http://schemas.microsoft.com/office/drawing/2014/main" id="{11E64840-E1E2-45AB-AB9A-B6EFF65B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99773" name="Rectangle 93">
            <a:extLst>
              <a:ext uri="{FF2B5EF4-FFF2-40B4-BE49-F238E27FC236}">
                <a16:creationId xmlns:a16="http://schemas.microsoft.com/office/drawing/2014/main" id="{ACBA972D-B340-4B93-A11C-4C71F056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926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99774" name="Oval 94">
            <a:extLst>
              <a:ext uri="{FF2B5EF4-FFF2-40B4-BE49-F238E27FC236}">
                <a16:creationId xmlns:a16="http://schemas.microsoft.com/office/drawing/2014/main" id="{FF7C8668-4DA4-42B9-B3C7-D5D889E9D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96" name="頁尾版面配置區 2">
            <a:extLst>
              <a:ext uri="{FF2B5EF4-FFF2-40B4-BE49-F238E27FC236}">
                <a16:creationId xmlns:a16="http://schemas.microsoft.com/office/drawing/2014/main" id="{736B885C-9137-45C4-88E6-F76FB59C2E20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02496" name="投影片編號版面配置區 3">
            <a:extLst>
              <a:ext uri="{FF2B5EF4-FFF2-40B4-BE49-F238E27FC236}">
                <a16:creationId xmlns:a16="http://schemas.microsoft.com/office/drawing/2014/main" id="{773B4BB4-EB4C-44A3-84CB-A96E0215EF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F5CD4B5D-787C-4D22-AB1D-086842D0CAFC}" type="slidenum">
              <a:rPr lang="zh-TW" altLang="en-US" sz="1400" smtClean="0"/>
              <a:pPr algn="l" eaLnBrk="0" hangingPunct="0"/>
              <a:t>24</a:t>
            </a:fld>
            <a:endParaRPr lang="en-US" altLang="zh-TW" sz="1400"/>
          </a:p>
        </p:txBody>
      </p:sp>
      <p:sp>
        <p:nvSpPr>
          <p:cNvPr id="102497" name="Text Box 12">
            <a:extLst>
              <a:ext uri="{FF2B5EF4-FFF2-40B4-BE49-F238E27FC236}">
                <a16:creationId xmlns:a16="http://schemas.microsoft.com/office/drawing/2014/main" id="{87179A52-65EC-401B-BA35-DFBFEFFA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02498" name="文字方塊 98">
            <a:extLst>
              <a:ext uri="{FF2B5EF4-FFF2-40B4-BE49-F238E27FC236}">
                <a16:creationId xmlns:a16="http://schemas.microsoft.com/office/drawing/2014/main" id="{B00750E0-5ADB-41DD-97D0-1569967D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61" grpId="0" animBg="1" autoUpdateAnimBg="0"/>
      <p:bldP spid="199772" grpId="0" animBg="1" autoUpdateAnimBg="0"/>
      <p:bldP spid="19977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1BE625A1-E741-49DE-BD5A-81EFE93A0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ADFB415B-B8EC-4705-874C-4F83C6A5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B9A9A069-1661-4973-8A1E-F8C630543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B4BA33B9-8CCC-4F6B-946D-49892A8C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04ECD92C-8FB8-4EA3-8F88-AA10391DF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8F2B2261-BD2E-4DA0-88E7-B52A6037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E188B2E0-AF85-48A7-8416-88BEE0CC3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vertex 7</a:t>
            </a:r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FA2EAF9D-5FD8-490C-AD63-F002BA40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04458" name="Oval 10">
            <a:extLst>
              <a:ext uri="{FF2B5EF4-FFF2-40B4-BE49-F238E27FC236}">
                <a16:creationId xmlns:a16="http://schemas.microsoft.com/office/drawing/2014/main" id="{AF0075FD-E9B1-4A8C-B30B-0332BEB13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4459" name="Oval 11">
            <a:extLst>
              <a:ext uri="{FF2B5EF4-FFF2-40B4-BE49-F238E27FC236}">
                <a16:creationId xmlns:a16="http://schemas.microsoft.com/office/drawing/2014/main" id="{DBA50330-8450-4A42-8E02-1E6436E3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4460" name="Oval 12">
            <a:extLst>
              <a:ext uri="{FF2B5EF4-FFF2-40B4-BE49-F238E27FC236}">
                <a16:creationId xmlns:a16="http://schemas.microsoft.com/office/drawing/2014/main" id="{BC7E0F13-17D1-44D2-B6AC-8322343B1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4461" name="Oval 13">
            <a:extLst>
              <a:ext uri="{FF2B5EF4-FFF2-40B4-BE49-F238E27FC236}">
                <a16:creationId xmlns:a16="http://schemas.microsoft.com/office/drawing/2014/main" id="{0BB8B7A4-263C-48E8-8103-17DD3F2C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4462" name="Oval 14">
            <a:extLst>
              <a:ext uri="{FF2B5EF4-FFF2-40B4-BE49-F238E27FC236}">
                <a16:creationId xmlns:a16="http://schemas.microsoft.com/office/drawing/2014/main" id="{2FF81C40-0A37-47CA-8D0A-309C31EA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4463" name="Oval 15">
            <a:extLst>
              <a:ext uri="{FF2B5EF4-FFF2-40B4-BE49-F238E27FC236}">
                <a16:creationId xmlns:a16="http://schemas.microsoft.com/office/drawing/2014/main" id="{CE640980-2BBC-435F-AFC8-829BF390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4464" name="Oval 16">
            <a:extLst>
              <a:ext uri="{FF2B5EF4-FFF2-40B4-BE49-F238E27FC236}">
                <a16:creationId xmlns:a16="http://schemas.microsoft.com/office/drawing/2014/main" id="{38E2E7BF-FE34-4F6B-8D3C-857B5BA2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4465" name="Oval 17">
            <a:extLst>
              <a:ext uri="{FF2B5EF4-FFF2-40B4-BE49-F238E27FC236}">
                <a16:creationId xmlns:a16="http://schemas.microsoft.com/office/drawing/2014/main" id="{DCC7A11E-32F4-4E0A-95FA-AE254E1E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4466" name="Oval 18">
            <a:extLst>
              <a:ext uri="{FF2B5EF4-FFF2-40B4-BE49-F238E27FC236}">
                <a16:creationId xmlns:a16="http://schemas.microsoft.com/office/drawing/2014/main" id="{3176F30A-A0E9-4547-B8D0-9C7BA12E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4467" name="Line 19">
            <a:extLst>
              <a:ext uri="{FF2B5EF4-FFF2-40B4-BE49-F238E27FC236}">
                <a16:creationId xmlns:a16="http://schemas.microsoft.com/office/drawing/2014/main" id="{907E3D21-6A45-48F9-9DBC-A3E401FB57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286135C4-370B-4F4A-A484-B94BE841D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71C23DAB-0686-4B94-A515-CB967346F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0" name="Line 22">
            <a:extLst>
              <a:ext uri="{FF2B5EF4-FFF2-40B4-BE49-F238E27FC236}">
                <a16:creationId xmlns:a16="http://schemas.microsoft.com/office/drawing/2014/main" id="{D22B96BC-A8B4-4F9E-9515-9607866F0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1" name="Line 23">
            <a:extLst>
              <a:ext uri="{FF2B5EF4-FFF2-40B4-BE49-F238E27FC236}">
                <a16:creationId xmlns:a16="http://schemas.microsoft.com/office/drawing/2014/main" id="{A57E8F4D-2C9E-4036-A21C-3655D93C01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2" name="Line 24">
            <a:extLst>
              <a:ext uri="{FF2B5EF4-FFF2-40B4-BE49-F238E27FC236}">
                <a16:creationId xmlns:a16="http://schemas.microsoft.com/office/drawing/2014/main" id="{C63531BC-5851-4E41-B8C5-A0804B293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3" name="Line 25">
            <a:extLst>
              <a:ext uri="{FF2B5EF4-FFF2-40B4-BE49-F238E27FC236}">
                <a16:creationId xmlns:a16="http://schemas.microsoft.com/office/drawing/2014/main" id="{1A37C1F8-0F02-42D9-9615-9E097EE99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4" name="Text Box 26">
            <a:extLst>
              <a:ext uri="{FF2B5EF4-FFF2-40B4-BE49-F238E27FC236}">
                <a16:creationId xmlns:a16="http://schemas.microsoft.com/office/drawing/2014/main" id="{32821D10-D4DE-4060-ABB4-A5F2AE06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4475" name="Line 27">
            <a:extLst>
              <a:ext uri="{FF2B5EF4-FFF2-40B4-BE49-F238E27FC236}">
                <a16:creationId xmlns:a16="http://schemas.microsoft.com/office/drawing/2014/main" id="{1CF76ACE-A1FC-41E6-AF78-6290859ED9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6" name="Line 28">
            <a:extLst>
              <a:ext uri="{FF2B5EF4-FFF2-40B4-BE49-F238E27FC236}">
                <a16:creationId xmlns:a16="http://schemas.microsoft.com/office/drawing/2014/main" id="{50CDEEED-FCB4-4B33-A2A3-E49AE2179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7" name="Line 29">
            <a:extLst>
              <a:ext uri="{FF2B5EF4-FFF2-40B4-BE49-F238E27FC236}">
                <a16:creationId xmlns:a16="http://schemas.microsoft.com/office/drawing/2014/main" id="{E2F5E02B-B205-4F75-A921-27CF580A5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8" name="Line 30">
            <a:extLst>
              <a:ext uri="{FF2B5EF4-FFF2-40B4-BE49-F238E27FC236}">
                <a16:creationId xmlns:a16="http://schemas.microsoft.com/office/drawing/2014/main" id="{EDA5801F-C7F9-4CC0-AFE2-9082F2C1E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9" name="Line 31">
            <a:extLst>
              <a:ext uri="{FF2B5EF4-FFF2-40B4-BE49-F238E27FC236}">
                <a16:creationId xmlns:a16="http://schemas.microsoft.com/office/drawing/2014/main" id="{52A86E4E-1ADC-4742-8471-CE504C4FCB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80" name="Line 32">
            <a:extLst>
              <a:ext uri="{FF2B5EF4-FFF2-40B4-BE49-F238E27FC236}">
                <a16:creationId xmlns:a16="http://schemas.microsoft.com/office/drawing/2014/main" id="{7E50CAD9-DB9E-4499-8FD0-8D85556844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81" name="Line 33">
            <a:extLst>
              <a:ext uri="{FF2B5EF4-FFF2-40B4-BE49-F238E27FC236}">
                <a16:creationId xmlns:a16="http://schemas.microsoft.com/office/drawing/2014/main" id="{7C3765D6-1C82-4F1F-9EE7-8D034AEA6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82" name="Line 34">
            <a:extLst>
              <a:ext uri="{FF2B5EF4-FFF2-40B4-BE49-F238E27FC236}">
                <a16:creationId xmlns:a16="http://schemas.microsoft.com/office/drawing/2014/main" id="{FDB7E90C-9E29-44F5-AE22-690999A0D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83" name="Line 35">
            <a:extLst>
              <a:ext uri="{FF2B5EF4-FFF2-40B4-BE49-F238E27FC236}">
                <a16:creationId xmlns:a16="http://schemas.microsoft.com/office/drawing/2014/main" id="{61A7D5B9-3E66-4914-959F-9D57272526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84" name="Line 36">
            <a:extLst>
              <a:ext uri="{FF2B5EF4-FFF2-40B4-BE49-F238E27FC236}">
                <a16:creationId xmlns:a16="http://schemas.microsoft.com/office/drawing/2014/main" id="{27B1C083-3CD6-4230-922D-967D3A4849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85" name="Oval 37">
            <a:extLst>
              <a:ext uri="{FF2B5EF4-FFF2-40B4-BE49-F238E27FC236}">
                <a16:creationId xmlns:a16="http://schemas.microsoft.com/office/drawing/2014/main" id="{9D204A1A-2F21-4197-91AE-FDC8F6354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4486" name="Rectangle 38">
            <a:extLst>
              <a:ext uri="{FF2B5EF4-FFF2-40B4-BE49-F238E27FC236}">
                <a16:creationId xmlns:a16="http://schemas.microsoft.com/office/drawing/2014/main" id="{6CD581A8-05B7-49F9-B973-982A8F14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4487" name="Rectangle 39">
            <a:extLst>
              <a:ext uri="{FF2B5EF4-FFF2-40B4-BE49-F238E27FC236}">
                <a16:creationId xmlns:a16="http://schemas.microsoft.com/office/drawing/2014/main" id="{C76C0717-F7BF-4F8F-B630-8B61E6B2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88" name="Rectangle 40">
            <a:extLst>
              <a:ext uri="{FF2B5EF4-FFF2-40B4-BE49-F238E27FC236}">
                <a16:creationId xmlns:a16="http://schemas.microsoft.com/office/drawing/2014/main" id="{04FCF999-F065-47D3-B4B4-9FDD542E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89" name="Rectangle 41">
            <a:extLst>
              <a:ext uri="{FF2B5EF4-FFF2-40B4-BE49-F238E27FC236}">
                <a16:creationId xmlns:a16="http://schemas.microsoft.com/office/drawing/2014/main" id="{749C0A04-A8B0-4495-B511-2EC54628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90" name="Rectangle 42">
            <a:extLst>
              <a:ext uri="{FF2B5EF4-FFF2-40B4-BE49-F238E27FC236}">
                <a16:creationId xmlns:a16="http://schemas.microsoft.com/office/drawing/2014/main" id="{4AD451FD-172C-4D58-9165-2FD6637C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91" name="Rectangle 43">
            <a:extLst>
              <a:ext uri="{FF2B5EF4-FFF2-40B4-BE49-F238E27FC236}">
                <a16:creationId xmlns:a16="http://schemas.microsoft.com/office/drawing/2014/main" id="{07E6E5DD-7E8C-4704-A4B7-363C6FFC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92" name="Rectangle 44">
            <a:extLst>
              <a:ext uri="{FF2B5EF4-FFF2-40B4-BE49-F238E27FC236}">
                <a16:creationId xmlns:a16="http://schemas.microsoft.com/office/drawing/2014/main" id="{F3FD4A6F-1EBD-46F1-87CC-561D9990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93" name="Rectangle 45">
            <a:extLst>
              <a:ext uri="{FF2B5EF4-FFF2-40B4-BE49-F238E27FC236}">
                <a16:creationId xmlns:a16="http://schemas.microsoft.com/office/drawing/2014/main" id="{83C5AE58-AAAC-4790-973F-52E89C62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94" name="Rectangle 46">
            <a:extLst>
              <a:ext uri="{FF2B5EF4-FFF2-40B4-BE49-F238E27FC236}">
                <a16:creationId xmlns:a16="http://schemas.microsoft.com/office/drawing/2014/main" id="{17D76FD6-47C7-4765-8A7D-E3A01092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495" name="Text Box 47">
            <a:extLst>
              <a:ext uri="{FF2B5EF4-FFF2-40B4-BE49-F238E27FC236}">
                <a16:creationId xmlns:a16="http://schemas.microsoft.com/office/drawing/2014/main" id="{BD59AA4C-764B-4142-A712-623B9943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104496" name="Rectangle 48">
            <a:extLst>
              <a:ext uri="{FF2B5EF4-FFF2-40B4-BE49-F238E27FC236}">
                <a16:creationId xmlns:a16="http://schemas.microsoft.com/office/drawing/2014/main" id="{F06265B6-9999-4DF1-A8FA-97DCD009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4497" name="Rectangle 49">
            <a:extLst>
              <a:ext uri="{FF2B5EF4-FFF2-40B4-BE49-F238E27FC236}">
                <a16:creationId xmlns:a16="http://schemas.microsoft.com/office/drawing/2014/main" id="{7045329A-22BE-4886-8ABC-DE1552A3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4498" name="Text Box 50">
            <a:extLst>
              <a:ext uri="{FF2B5EF4-FFF2-40B4-BE49-F238E27FC236}">
                <a16:creationId xmlns:a16="http://schemas.microsoft.com/office/drawing/2014/main" id="{F29CD0D0-7419-4F3B-880D-572A067AF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4499" name="Line 51">
            <a:extLst>
              <a:ext uri="{FF2B5EF4-FFF2-40B4-BE49-F238E27FC236}">
                <a16:creationId xmlns:a16="http://schemas.microsoft.com/office/drawing/2014/main" id="{CBD6B5E1-82DD-4DE0-A8BE-9D85E94432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00" name="Oval 52">
            <a:extLst>
              <a:ext uri="{FF2B5EF4-FFF2-40B4-BE49-F238E27FC236}">
                <a16:creationId xmlns:a16="http://schemas.microsoft.com/office/drawing/2014/main" id="{BAE9D3B9-7AD1-4940-B20B-09BF5FC7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4501" name="Text Box 53">
            <a:extLst>
              <a:ext uri="{FF2B5EF4-FFF2-40B4-BE49-F238E27FC236}">
                <a16:creationId xmlns:a16="http://schemas.microsoft.com/office/drawing/2014/main" id="{4571DB54-CE8F-4D6D-9E55-7A949DF9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4502" name="Rectangle 54">
            <a:extLst>
              <a:ext uri="{FF2B5EF4-FFF2-40B4-BE49-F238E27FC236}">
                <a16:creationId xmlns:a16="http://schemas.microsoft.com/office/drawing/2014/main" id="{DB368700-3ACA-4316-9420-461DB8D1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4503" name="Line 55">
            <a:extLst>
              <a:ext uri="{FF2B5EF4-FFF2-40B4-BE49-F238E27FC236}">
                <a16:creationId xmlns:a16="http://schemas.microsoft.com/office/drawing/2014/main" id="{1D9396ED-E399-444E-9731-93D5DC96C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04" name="Line 56">
            <a:extLst>
              <a:ext uri="{FF2B5EF4-FFF2-40B4-BE49-F238E27FC236}">
                <a16:creationId xmlns:a16="http://schemas.microsoft.com/office/drawing/2014/main" id="{67D9D488-0D2E-40B5-9C91-59D69FD4C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05" name="Rectangle 57">
            <a:extLst>
              <a:ext uri="{FF2B5EF4-FFF2-40B4-BE49-F238E27FC236}">
                <a16:creationId xmlns:a16="http://schemas.microsoft.com/office/drawing/2014/main" id="{A4BE3257-0E4A-4ABB-BCB5-07649AD0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4506" name="Oval 58">
            <a:extLst>
              <a:ext uri="{FF2B5EF4-FFF2-40B4-BE49-F238E27FC236}">
                <a16:creationId xmlns:a16="http://schemas.microsoft.com/office/drawing/2014/main" id="{1CD5A340-88D6-4B26-AF21-2DB7E7E1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4507" name="Line 59">
            <a:extLst>
              <a:ext uri="{FF2B5EF4-FFF2-40B4-BE49-F238E27FC236}">
                <a16:creationId xmlns:a16="http://schemas.microsoft.com/office/drawing/2014/main" id="{04223CED-D7ED-4CDE-BA8C-E33A1A8A5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08" name="Oval 60">
            <a:extLst>
              <a:ext uri="{FF2B5EF4-FFF2-40B4-BE49-F238E27FC236}">
                <a16:creationId xmlns:a16="http://schemas.microsoft.com/office/drawing/2014/main" id="{766EF997-B468-4633-A7B1-531E45BF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4509" name="Rectangle 61">
            <a:extLst>
              <a:ext uri="{FF2B5EF4-FFF2-40B4-BE49-F238E27FC236}">
                <a16:creationId xmlns:a16="http://schemas.microsoft.com/office/drawing/2014/main" id="{DB9104E0-84D6-4A80-B9E3-A5911535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4510" name="Rectangle 62">
            <a:extLst>
              <a:ext uri="{FF2B5EF4-FFF2-40B4-BE49-F238E27FC236}">
                <a16:creationId xmlns:a16="http://schemas.microsoft.com/office/drawing/2014/main" id="{DFFB0EF1-A65C-46A4-8B25-6CE8F602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4511" name="Rectangle 63">
            <a:extLst>
              <a:ext uri="{FF2B5EF4-FFF2-40B4-BE49-F238E27FC236}">
                <a16:creationId xmlns:a16="http://schemas.microsoft.com/office/drawing/2014/main" id="{D9EC4A4F-7365-449F-83FC-51326A41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512" name="Line 64">
            <a:extLst>
              <a:ext uri="{FF2B5EF4-FFF2-40B4-BE49-F238E27FC236}">
                <a16:creationId xmlns:a16="http://schemas.microsoft.com/office/drawing/2014/main" id="{1F385147-6423-43F5-AC0B-E07A85A4C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13" name="Oval 65">
            <a:extLst>
              <a:ext uri="{FF2B5EF4-FFF2-40B4-BE49-F238E27FC236}">
                <a16:creationId xmlns:a16="http://schemas.microsoft.com/office/drawing/2014/main" id="{335C2C7C-B29E-4E5A-80CA-1D8B37D8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4514" name="Rectangle 66">
            <a:extLst>
              <a:ext uri="{FF2B5EF4-FFF2-40B4-BE49-F238E27FC236}">
                <a16:creationId xmlns:a16="http://schemas.microsoft.com/office/drawing/2014/main" id="{B66A10C1-4C5A-47C9-B180-8F0E96F4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4515" name="Rectangle 67">
            <a:extLst>
              <a:ext uri="{FF2B5EF4-FFF2-40B4-BE49-F238E27FC236}">
                <a16:creationId xmlns:a16="http://schemas.microsoft.com/office/drawing/2014/main" id="{5A243B30-7A09-463E-9EBB-919724B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4516" name="Rectangle 68">
            <a:extLst>
              <a:ext uri="{FF2B5EF4-FFF2-40B4-BE49-F238E27FC236}">
                <a16:creationId xmlns:a16="http://schemas.microsoft.com/office/drawing/2014/main" id="{21ACFDDE-ECC8-4A47-A3DA-27188D63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6885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517" name="Line 69">
            <a:extLst>
              <a:ext uri="{FF2B5EF4-FFF2-40B4-BE49-F238E27FC236}">
                <a16:creationId xmlns:a16="http://schemas.microsoft.com/office/drawing/2014/main" id="{3F0612A8-3A78-471C-AAA0-1D502D64D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18" name="Oval 70">
            <a:extLst>
              <a:ext uri="{FF2B5EF4-FFF2-40B4-BE49-F238E27FC236}">
                <a16:creationId xmlns:a16="http://schemas.microsoft.com/office/drawing/2014/main" id="{BBD361FA-83D8-46A1-8D72-3E6B2A29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4519" name="Rectangle 71">
            <a:extLst>
              <a:ext uri="{FF2B5EF4-FFF2-40B4-BE49-F238E27FC236}">
                <a16:creationId xmlns:a16="http://schemas.microsoft.com/office/drawing/2014/main" id="{43E530C8-CB35-44FA-B030-9C6064A7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4520" name="Rectangle 72">
            <a:extLst>
              <a:ext uri="{FF2B5EF4-FFF2-40B4-BE49-F238E27FC236}">
                <a16:creationId xmlns:a16="http://schemas.microsoft.com/office/drawing/2014/main" id="{AC3ADDC4-E053-40CD-86B9-C44317D0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4521" name="Rectangle 73">
            <a:extLst>
              <a:ext uri="{FF2B5EF4-FFF2-40B4-BE49-F238E27FC236}">
                <a16:creationId xmlns:a16="http://schemas.microsoft.com/office/drawing/2014/main" id="{525DAC87-A081-48BF-9445-950D3942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522" name="Rectangle 74">
            <a:extLst>
              <a:ext uri="{FF2B5EF4-FFF2-40B4-BE49-F238E27FC236}">
                <a16:creationId xmlns:a16="http://schemas.microsoft.com/office/drawing/2014/main" id="{94024F39-8CDE-451B-99B2-DB9D187F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9265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523" name="Line 75">
            <a:extLst>
              <a:ext uri="{FF2B5EF4-FFF2-40B4-BE49-F238E27FC236}">
                <a16:creationId xmlns:a16="http://schemas.microsoft.com/office/drawing/2014/main" id="{E613E34D-F0AE-4534-B09C-BBA203B84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24" name="Oval 76">
            <a:extLst>
              <a:ext uri="{FF2B5EF4-FFF2-40B4-BE49-F238E27FC236}">
                <a16:creationId xmlns:a16="http://schemas.microsoft.com/office/drawing/2014/main" id="{ED5E2032-1DA3-4025-BC5A-69AADF97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4525" name="Rectangle 77">
            <a:extLst>
              <a:ext uri="{FF2B5EF4-FFF2-40B4-BE49-F238E27FC236}">
                <a16:creationId xmlns:a16="http://schemas.microsoft.com/office/drawing/2014/main" id="{1E47604A-A382-45F9-BB07-2F1E9FB6B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4526" name="Rectangle 78">
            <a:extLst>
              <a:ext uri="{FF2B5EF4-FFF2-40B4-BE49-F238E27FC236}">
                <a16:creationId xmlns:a16="http://schemas.microsoft.com/office/drawing/2014/main" id="{4088B302-30D3-46A6-A1B9-9E7CD5B1E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4527" name="Rectangle 79">
            <a:extLst>
              <a:ext uri="{FF2B5EF4-FFF2-40B4-BE49-F238E27FC236}">
                <a16:creationId xmlns:a16="http://schemas.microsoft.com/office/drawing/2014/main" id="{E970C4DD-28BF-4481-872D-3239FCBB8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528" name="Oval 80">
            <a:extLst>
              <a:ext uri="{FF2B5EF4-FFF2-40B4-BE49-F238E27FC236}">
                <a16:creationId xmlns:a16="http://schemas.microsoft.com/office/drawing/2014/main" id="{E3C1D757-393A-457B-BAC8-FBB04AF98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00785" name="Text Box 81">
            <a:extLst>
              <a:ext uri="{FF2B5EF4-FFF2-40B4-BE49-F238E27FC236}">
                <a16:creationId xmlns:a16="http://schemas.microsoft.com/office/drawing/2014/main" id="{9AB59D70-C718-484D-850E-37C9E840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3048000"/>
            <a:ext cx="2514600" cy="1323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vertex 7 is not incident to an admissible edge;  delete it from LIST</a:t>
            </a:r>
          </a:p>
        </p:txBody>
      </p:sp>
      <p:sp>
        <p:nvSpPr>
          <p:cNvPr id="104530" name="Line 82">
            <a:extLst>
              <a:ext uri="{FF2B5EF4-FFF2-40B4-BE49-F238E27FC236}">
                <a16:creationId xmlns:a16="http://schemas.microsoft.com/office/drawing/2014/main" id="{594FDB27-1301-43CD-A54E-53B8F4473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31" name="Oval 83">
            <a:extLst>
              <a:ext uri="{FF2B5EF4-FFF2-40B4-BE49-F238E27FC236}">
                <a16:creationId xmlns:a16="http://schemas.microsoft.com/office/drawing/2014/main" id="{D5DD66A0-5515-44AD-BC7D-DBB1776C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4532" name="Rectangle 84">
            <a:extLst>
              <a:ext uri="{FF2B5EF4-FFF2-40B4-BE49-F238E27FC236}">
                <a16:creationId xmlns:a16="http://schemas.microsoft.com/office/drawing/2014/main" id="{042A113D-DE72-47B4-83D4-10A99CE6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4533" name="Rectangle 85">
            <a:extLst>
              <a:ext uri="{FF2B5EF4-FFF2-40B4-BE49-F238E27FC236}">
                <a16:creationId xmlns:a16="http://schemas.microsoft.com/office/drawing/2014/main" id="{5C1A369E-252A-492E-84A2-D74A348B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4534" name="Line 86">
            <a:extLst>
              <a:ext uri="{FF2B5EF4-FFF2-40B4-BE49-F238E27FC236}">
                <a16:creationId xmlns:a16="http://schemas.microsoft.com/office/drawing/2014/main" id="{B622774C-9207-420C-84AA-A4A52C20B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535" name="Oval 87">
            <a:extLst>
              <a:ext uri="{FF2B5EF4-FFF2-40B4-BE49-F238E27FC236}">
                <a16:creationId xmlns:a16="http://schemas.microsoft.com/office/drawing/2014/main" id="{1B46F07F-5030-47CF-8396-3132729F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4536" name="Rectangle 88">
            <a:extLst>
              <a:ext uri="{FF2B5EF4-FFF2-40B4-BE49-F238E27FC236}">
                <a16:creationId xmlns:a16="http://schemas.microsoft.com/office/drawing/2014/main" id="{1C4624BD-DD5C-4062-90B9-BCE99D6CE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4537" name="Rectangle 89">
            <a:extLst>
              <a:ext uri="{FF2B5EF4-FFF2-40B4-BE49-F238E27FC236}">
                <a16:creationId xmlns:a16="http://schemas.microsoft.com/office/drawing/2014/main" id="{A49B7C2C-0A3E-4E2E-BC7F-48854A1CC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6885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4538" name="Oval 90">
            <a:extLst>
              <a:ext uri="{FF2B5EF4-FFF2-40B4-BE49-F238E27FC236}">
                <a16:creationId xmlns:a16="http://schemas.microsoft.com/office/drawing/2014/main" id="{89C009F7-CD85-473A-A74E-1E58FBA5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4539" name="Rectangle 91">
            <a:extLst>
              <a:ext uri="{FF2B5EF4-FFF2-40B4-BE49-F238E27FC236}">
                <a16:creationId xmlns:a16="http://schemas.microsoft.com/office/drawing/2014/main" id="{DBDF0AAF-D3DF-4091-85AD-CEBD7E7A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200796" name="Oval 92">
            <a:extLst>
              <a:ext uri="{FF2B5EF4-FFF2-40B4-BE49-F238E27FC236}">
                <a16:creationId xmlns:a16="http://schemas.microsoft.com/office/drawing/2014/main" id="{3C8302EC-2CA8-45AD-8A02-06DD5EE7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4541" name="Rectangle 93">
            <a:extLst>
              <a:ext uri="{FF2B5EF4-FFF2-40B4-BE49-F238E27FC236}">
                <a16:creationId xmlns:a16="http://schemas.microsoft.com/office/drawing/2014/main" id="{965F2A0D-5049-4FCD-B007-2792F518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926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0798" name="Oval 94">
            <a:extLst>
              <a:ext uri="{FF2B5EF4-FFF2-40B4-BE49-F238E27FC236}">
                <a16:creationId xmlns:a16="http://schemas.microsoft.com/office/drawing/2014/main" id="{83F43555-D9B0-48F6-848A-8DBCC034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00799" name="Rectangle 95">
            <a:extLst>
              <a:ext uri="{FF2B5EF4-FFF2-40B4-BE49-F238E27FC236}">
                <a16:creationId xmlns:a16="http://schemas.microsoft.com/office/drawing/2014/main" id="{840B2FDB-66C6-4EF1-8C74-58D01467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926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7" name="頁尾版面配置區 2">
            <a:extLst>
              <a:ext uri="{FF2B5EF4-FFF2-40B4-BE49-F238E27FC236}">
                <a16:creationId xmlns:a16="http://schemas.microsoft.com/office/drawing/2014/main" id="{BBC05127-13B3-40F8-80BE-4E3BFF6E9E92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04545" name="投影片編號版面配置區 3">
            <a:extLst>
              <a:ext uri="{FF2B5EF4-FFF2-40B4-BE49-F238E27FC236}">
                <a16:creationId xmlns:a16="http://schemas.microsoft.com/office/drawing/2014/main" id="{5D593940-806A-4A3C-9320-5FDECCFFBC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E3B70E37-0F96-42E5-95B8-BA34FDBDCD27}" type="slidenum">
              <a:rPr lang="zh-TW" altLang="en-US" sz="1400" smtClean="0"/>
              <a:pPr algn="l" eaLnBrk="0" hangingPunct="0"/>
              <a:t>25</a:t>
            </a:fld>
            <a:endParaRPr lang="en-US" altLang="zh-TW" sz="1400"/>
          </a:p>
        </p:txBody>
      </p:sp>
      <p:sp>
        <p:nvSpPr>
          <p:cNvPr id="104546" name="Text Box 12">
            <a:extLst>
              <a:ext uri="{FF2B5EF4-FFF2-40B4-BE49-F238E27FC236}">
                <a16:creationId xmlns:a16="http://schemas.microsoft.com/office/drawing/2014/main" id="{99900B32-7994-45E3-ACF1-539A98CAD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04547" name="文字方塊 99">
            <a:extLst>
              <a:ext uri="{FF2B5EF4-FFF2-40B4-BE49-F238E27FC236}">
                <a16:creationId xmlns:a16="http://schemas.microsoft.com/office/drawing/2014/main" id="{E405549F-7E8A-4391-8EFE-DA4E31451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85" grpId="0" animBg="1" autoUpdateAnimBg="0"/>
      <p:bldP spid="200796" grpId="0" animBg="1" autoUpdateAnimBg="0"/>
      <p:bldP spid="20079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3765C1CC-1B90-48EE-AEC8-5411F1EE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18F64B22-14C4-4F28-A1C5-14F2269E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B42160EA-58DC-4A47-9533-21C85A0F1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98E9469B-1D97-403D-9589-2CCAB009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75240BCE-AD08-4773-90C6-9F275522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838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6503" name="Text Box 7">
            <a:extLst>
              <a:ext uri="{FF2B5EF4-FFF2-40B4-BE49-F238E27FC236}">
                <a16:creationId xmlns:a16="http://schemas.microsoft.com/office/drawing/2014/main" id="{9511B09D-1B42-4696-94A7-E7A8C6CFA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1C7587F-4F8B-4241-A827-2164D0F2F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Select vertex 9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7F1FAF9D-90A8-46E2-AF07-D75571CC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06506" name="Oval 10">
            <a:extLst>
              <a:ext uri="{FF2B5EF4-FFF2-40B4-BE49-F238E27FC236}">
                <a16:creationId xmlns:a16="http://schemas.microsoft.com/office/drawing/2014/main" id="{D6C16D32-1D6F-4975-B444-71A84544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6507" name="Oval 11">
            <a:extLst>
              <a:ext uri="{FF2B5EF4-FFF2-40B4-BE49-F238E27FC236}">
                <a16:creationId xmlns:a16="http://schemas.microsoft.com/office/drawing/2014/main" id="{6BC5A3A9-3335-4D4E-9C83-F6CF85629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6508" name="Oval 12">
            <a:extLst>
              <a:ext uri="{FF2B5EF4-FFF2-40B4-BE49-F238E27FC236}">
                <a16:creationId xmlns:a16="http://schemas.microsoft.com/office/drawing/2014/main" id="{3C43AAAA-D8EF-4D11-ACD6-017D7881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6509" name="Oval 13">
            <a:extLst>
              <a:ext uri="{FF2B5EF4-FFF2-40B4-BE49-F238E27FC236}">
                <a16:creationId xmlns:a16="http://schemas.microsoft.com/office/drawing/2014/main" id="{82778036-4153-4D9E-A7A8-A52A944E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6510" name="Oval 14">
            <a:extLst>
              <a:ext uri="{FF2B5EF4-FFF2-40B4-BE49-F238E27FC236}">
                <a16:creationId xmlns:a16="http://schemas.microsoft.com/office/drawing/2014/main" id="{882BA591-5CDC-4A10-BD6B-63619FAF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6511" name="Oval 15">
            <a:extLst>
              <a:ext uri="{FF2B5EF4-FFF2-40B4-BE49-F238E27FC236}">
                <a16:creationId xmlns:a16="http://schemas.microsoft.com/office/drawing/2014/main" id="{A8549DB6-3AE3-4AD2-B4C3-A760B86C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6512" name="Oval 16">
            <a:extLst>
              <a:ext uri="{FF2B5EF4-FFF2-40B4-BE49-F238E27FC236}">
                <a16:creationId xmlns:a16="http://schemas.microsoft.com/office/drawing/2014/main" id="{85D579F1-DD9C-450C-BF8A-20780A71F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6513" name="Oval 17">
            <a:extLst>
              <a:ext uri="{FF2B5EF4-FFF2-40B4-BE49-F238E27FC236}">
                <a16:creationId xmlns:a16="http://schemas.microsoft.com/office/drawing/2014/main" id="{CE90C2AF-AE93-4101-BF8E-E5600D86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6514" name="Oval 18">
            <a:extLst>
              <a:ext uri="{FF2B5EF4-FFF2-40B4-BE49-F238E27FC236}">
                <a16:creationId xmlns:a16="http://schemas.microsoft.com/office/drawing/2014/main" id="{AD8D5CBB-60D6-4B5F-86AE-537E7F11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6515" name="Line 19">
            <a:extLst>
              <a:ext uri="{FF2B5EF4-FFF2-40B4-BE49-F238E27FC236}">
                <a16:creationId xmlns:a16="http://schemas.microsoft.com/office/drawing/2014/main" id="{FF70E909-C546-46A8-A16A-6BE9ADF5D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6" name="Line 20">
            <a:extLst>
              <a:ext uri="{FF2B5EF4-FFF2-40B4-BE49-F238E27FC236}">
                <a16:creationId xmlns:a16="http://schemas.microsoft.com/office/drawing/2014/main" id="{A29DD1CE-0A7B-4FEF-B48A-F816FC96A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7" name="Line 21">
            <a:extLst>
              <a:ext uri="{FF2B5EF4-FFF2-40B4-BE49-F238E27FC236}">
                <a16:creationId xmlns:a16="http://schemas.microsoft.com/office/drawing/2014/main" id="{40BBCD88-2D39-4003-AC12-FA9A2FFDF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8" name="Line 22">
            <a:extLst>
              <a:ext uri="{FF2B5EF4-FFF2-40B4-BE49-F238E27FC236}">
                <a16:creationId xmlns:a16="http://schemas.microsoft.com/office/drawing/2014/main" id="{86CC519A-E8A4-483C-B939-8DE553971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9" name="Line 23">
            <a:extLst>
              <a:ext uri="{FF2B5EF4-FFF2-40B4-BE49-F238E27FC236}">
                <a16:creationId xmlns:a16="http://schemas.microsoft.com/office/drawing/2014/main" id="{335E0165-502A-4F7B-A143-B7530E68F1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0" name="Line 24">
            <a:extLst>
              <a:ext uri="{FF2B5EF4-FFF2-40B4-BE49-F238E27FC236}">
                <a16:creationId xmlns:a16="http://schemas.microsoft.com/office/drawing/2014/main" id="{2697DABE-8E4C-4F31-97C9-B4861335C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1" name="Line 25">
            <a:extLst>
              <a:ext uri="{FF2B5EF4-FFF2-40B4-BE49-F238E27FC236}">
                <a16:creationId xmlns:a16="http://schemas.microsoft.com/office/drawing/2014/main" id="{4124616B-1446-46C4-BCB5-879453BE2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2" name="Text Box 26">
            <a:extLst>
              <a:ext uri="{FF2B5EF4-FFF2-40B4-BE49-F238E27FC236}">
                <a16:creationId xmlns:a16="http://schemas.microsoft.com/office/drawing/2014/main" id="{D5D072E4-4270-479D-9F75-7750A81D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6523" name="Line 27">
            <a:extLst>
              <a:ext uri="{FF2B5EF4-FFF2-40B4-BE49-F238E27FC236}">
                <a16:creationId xmlns:a16="http://schemas.microsoft.com/office/drawing/2014/main" id="{7E635BEB-A3F7-46DD-B28E-CC688EB73B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4" name="Line 28">
            <a:extLst>
              <a:ext uri="{FF2B5EF4-FFF2-40B4-BE49-F238E27FC236}">
                <a16:creationId xmlns:a16="http://schemas.microsoft.com/office/drawing/2014/main" id="{C2E29489-F6AE-418A-A19F-C853107FC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5" name="Line 29">
            <a:extLst>
              <a:ext uri="{FF2B5EF4-FFF2-40B4-BE49-F238E27FC236}">
                <a16:creationId xmlns:a16="http://schemas.microsoft.com/office/drawing/2014/main" id="{FA6B635E-B41B-41CA-BBCF-265B424F1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6" name="Line 30">
            <a:extLst>
              <a:ext uri="{FF2B5EF4-FFF2-40B4-BE49-F238E27FC236}">
                <a16:creationId xmlns:a16="http://schemas.microsoft.com/office/drawing/2014/main" id="{665D29CD-4CD4-43BB-8222-DA6B3601A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7" name="Line 31">
            <a:extLst>
              <a:ext uri="{FF2B5EF4-FFF2-40B4-BE49-F238E27FC236}">
                <a16:creationId xmlns:a16="http://schemas.microsoft.com/office/drawing/2014/main" id="{7A13AA10-9281-4D3C-BC41-35319C8991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8" name="Line 32">
            <a:extLst>
              <a:ext uri="{FF2B5EF4-FFF2-40B4-BE49-F238E27FC236}">
                <a16:creationId xmlns:a16="http://schemas.microsoft.com/office/drawing/2014/main" id="{13E43152-64A7-4740-A01E-77811A483F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29" name="Line 33">
            <a:extLst>
              <a:ext uri="{FF2B5EF4-FFF2-40B4-BE49-F238E27FC236}">
                <a16:creationId xmlns:a16="http://schemas.microsoft.com/office/drawing/2014/main" id="{F02AC5D5-1343-483D-A251-581CDDEBF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30" name="Line 34">
            <a:extLst>
              <a:ext uri="{FF2B5EF4-FFF2-40B4-BE49-F238E27FC236}">
                <a16:creationId xmlns:a16="http://schemas.microsoft.com/office/drawing/2014/main" id="{76D4F1BF-EBB6-46E3-A86C-66B4A4001F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31" name="Line 35">
            <a:extLst>
              <a:ext uri="{FF2B5EF4-FFF2-40B4-BE49-F238E27FC236}">
                <a16:creationId xmlns:a16="http://schemas.microsoft.com/office/drawing/2014/main" id="{6E4F2F00-7B80-4D36-A21A-C461D25544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32" name="Line 36">
            <a:extLst>
              <a:ext uri="{FF2B5EF4-FFF2-40B4-BE49-F238E27FC236}">
                <a16:creationId xmlns:a16="http://schemas.microsoft.com/office/drawing/2014/main" id="{0EC7D15C-5E83-4C2C-B180-FC28F4C3B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33" name="Oval 37">
            <a:extLst>
              <a:ext uri="{FF2B5EF4-FFF2-40B4-BE49-F238E27FC236}">
                <a16:creationId xmlns:a16="http://schemas.microsoft.com/office/drawing/2014/main" id="{FB288A80-B721-46E3-A627-E276903F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6534" name="Rectangle 38">
            <a:extLst>
              <a:ext uri="{FF2B5EF4-FFF2-40B4-BE49-F238E27FC236}">
                <a16:creationId xmlns:a16="http://schemas.microsoft.com/office/drawing/2014/main" id="{EB65F86F-4F9B-46F8-B8EC-C395E852A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6535" name="Rectangle 39">
            <a:extLst>
              <a:ext uri="{FF2B5EF4-FFF2-40B4-BE49-F238E27FC236}">
                <a16:creationId xmlns:a16="http://schemas.microsoft.com/office/drawing/2014/main" id="{B53F4C56-03F5-4718-94CA-5C90C235B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36" name="Rectangle 40">
            <a:extLst>
              <a:ext uri="{FF2B5EF4-FFF2-40B4-BE49-F238E27FC236}">
                <a16:creationId xmlns:a16="http://schemas.microsoft.com/office/drawing/2014/main" id="{64405402-E63C-45F3-ACC9-01FA4611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37" name="Rectangle 41">
            <a:extLst>
              <a:ext uri="{FF2B5EF4-FFF2-40B4-BE49-F238E27FC236}">
                <a16:creationId xmlns:a16="http://schemas.microsoft.com/office/drawing/2014/main" id="{9556F064-1D4E-4A84-88E8-4C589C02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38" name="Rectangle 42">
            <a:extLst>
              <a:ext uri="{FF2B5EF4-FFF2-40B4-BE49-F238E27FC236}">
                <a16:creationId xmlns:a16="http://schemas.microsoft.com/office/drawing/2014/main" id="{189EBD52-02BE-4265-A05C-17A6D94A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39" name="Rectangle 43">
            <a:extLst>
              <a:ext uri="{FF2B5EF4-FFF2-40B4-BE49-F238E27FC236}">
                <a16:creationId xmlns:a16="http://schemas.microsoft.com/office/drawing/2014/main" id="{3B219255-D6C1-4A64-A829-DFCAB83D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40" name="Rectangle 44">
            <a:extLst>
              <a:ext uri="{FF2B5EF4-FFF2-40B4-BE49-F238E27FC236}">
                <a16:creationId xmlns:a16="http://schemas.microsoft.com/office/drawing/2014/main" id="{76CE6F01-F3BA-4446-B230-D1F2A307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41" name="Rectangle 45">
            <a:extLst>
              <a:ext uri="{FF2B5EF4-FFF2-40B4-BE49-F238E27FC236}">
                <a16:creationId xmlns:a16="http://schemas.microsoft.com/office/drawing/2014/main" id="{F45C5602-CAE1-48B6-B5D6-AB54447A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42" name="Rectangle 46">
            <a:extLst>
              <a:ext uri="{FF2B5EF4-FFF2-40B4-BE49-F238E27FC236}">
                <a16:creationId xmlns:a16="http://schemas.microsoft.com/office/drawing/2014/main" id="{D972B3F3-4A67-4770-9992-FDAC106A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43" name="Text Box 47">
            <a:extLst>
              <a:ext uri="{FF2B5EF4-FFF2-40B4-BE49-F238E27FC236}">
                <a16:creationId xmlns:a16="http://schemas.microsoft.com/office/drawing/2014/main" id="{F756F5C3-499B-43D7-9249-234B4003F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106544" name="Rectangle 48">
            <a:extLst>
              <a:ext uri="{FF2B5EF4-FFF2-40B4-BE49-F238E27FC236}">
                <a16:creationId xmlns:a16="http://schemas.microsoft.com/office/drawing/2014/main" id="{2FA304E2-B7B2-4406-B107-E088873E7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6545" name="Rectangle 49">
            <a:extLst>
              <a:ext uri="{FF2B5EF4-FFF2-40B4-BE49-F238E27FC236}">
                <a16:creationId xmlns:a16="http://schemas.microsoft.com/office/drawing/2014/main" id="{0706EF6D-941B-4AA3-92E6-3CC0FCCAE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6546" name="Text Box 50">
            <a:extLst>
              <a:ext uri="{FF2B5EF4-FFF2-40B4-BE49-F238E27FC236}">
                <a16:creationId xmlns:a16="http://schemas.microsoft.com/office/drawing/2014/main" id="{D0A308FE-6559-4CBA-86EF-79B02F60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6547" name="Line 51">
            <a:extLst>
              <a:ext uri="{FF2B5EF4-FFF2-40B4-BE49-F238E27FC236}">
                <a16:creationId xmlns:a16="http://schemas.microsoft.com/office/drawing/2014/main" id="{116ED6C7-5B4C-4612-8C6A-CEF68D245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48" name="Oval 52">
            <a:extLst>
              <a:ext uri="{FF2B5EF4-FFF2-40B4-BE49-F238E27FC236}">
                <a16:creationId xmlns:a16="http://schemas.microsoft.com/office/drawing/2014/main" id="{DE6BAAAE-78FE-4A9A-8168-DE9B9349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6549" name="Text Box 53">
            <a:extLst>
              <a:ext uri="{FF2B5EF4-FFF2-40B4-BE49-F238E27FC236}">
                <a16:creationId xmlns:a16="http://schemas.microsoft.com/office/drawing/2014/main" id="{FADE0153-6483-4C87-A1F7-4012CFF3D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6550" name="Rectangle 54">
            <a:extLst>
              <a:ext uri="{FF2B5EF4-FFF2-40B4-BE49-F238E27FC236}">
                <a16:creationId xmlns:a16="http://schemas.microsoft.com/office/drawing/2014/main" id="{7C96D717-E793-4BBF-96A4-8F74B5B5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6551" name="Line 55">
            <a:extLst>
              <a:ext uri="{FF2B5EF4-FFF2-40B4-BE49-F238E27FC236}">
                <a16:creationId xmlns:a16="http://schemas.microsoft.com/office/drawing/2014/main" id="{E4A39478-122B-4D3B-9580-B036E1A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52" name="Line 56">
            <a:extLst>
              <a:ext uri="{FF2B5EF4-FFF2-40B4-BE49-F238E27FC236}">
                <a16:creationId xmlns:a16="http://schemas.microsoft.com/office/drawing/2014/main" id="{0362FA58-6990-4D42-BF9F-2C6A7F6AD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53" name="Rectangle 57">
            <a:extLst>
              <a:ext uri="{FF2B5EF4-FFF2-40B4-BE49-F238E27FC236}">
                <a16:creationId xmlns:a16="http://schemas.microsoft.com/office/drawing/2014/main" id="{166967ED-300D-411C-9653-9F2C0D57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6554" name="Oval 58">
            <a:extLst>
              <a:ext uri="{FF2B5EF4-FFF2-40B4-BE49-F238E27FC236}">
                <a16:creationId xmlns:a16="http://schemas.microsoft.com/office/drawing/2014/main" id="{15746AAA-C5C8-4BCB-A095-DF26A0A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6555" name="Line 59">
            <a:extLst>
              <a:ext uri="{FF2B5EF4-FFF2-40B4-BE49-F238E27FC236}">
                <a16:creationId xmlns:a16="http://schemas.microsoft.com/office/drawing/2014/main" id="{193DC687-F15D-4274-B704-82BC02682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56" name="Oval 60">
            <a:extLst>
              <a:ext uri="{FF2B5EF4-FFF2-40B4-BE49-F238E27FC236}">
                <a16:creationId xmlns:a16="http://schemas.microsoft.com/office/drawing/2014/main" id="{635E3FA7-BC1C-4C56-A5CD-43A3BD87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6557" name="Rectangle 61">
            <a:extLst>
              <a:ext uri="{FF2B5EF4-FFF2-40B4-BE49-F238E27FC236}">
                <a16:creationId xmlns:a16="http://schemas.microsoft.com/office/drawing/2014/main" id="{78B3292C-2495-4497-B5B7-59B86B97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6558" name="Rectangle 62">
            <a:extLst>
              <a:ext uri="{FF2B5EF4-FFF2-40B4-BE49-F238E27FC236}">
                <a16:creationId xmlns:a16="http://schemas.microsoft.com/office/drawing/2014/main" id="{3763EB2E-63AA-4112-BFCC-DBB5C0E2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6559" name="Rectangle 63">
            <a:extLst>
              <a:ext uri="{FF2B5EF4-FFF2-40B4-BE49-F238E27FC236}">
                <a16:creationId xmlns:a16="http://schemas.microsoft.com/office/drawing/2014/main" id="{2FA37997-98D3-448D-AD34-56E9654A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60" name="Line 64">
            <a:extLst>
              <a:ext uri="{FF2B5EF4-FFF2-40B4-BE49-F238E27FC236}">
                <a16:creationId xmlns:a16="http://schemas.microsoft.com/office/drawing/2014/main" id="{7B7B5D27-3BB3-4BCC-846C-46F0088EC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61" name="Oval 65">
            <a:extLst>
              <a:ext uri="{FF2B5EF4-FFF2-40B4-BE49-F238E27FC236}">
                <a16:creationId xmlns:a16="http://schemas.microsoft.com/office/drawing/2014/main" id="{06634A45-7C77-4F4C-9227-F27F1ABE0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6562" name="Rectangle 66">
            <a:extLst>
              <a:ext uri="{FF2B5EF4-FFF2-40B4-BE49-F238E27FC236}">
                <a16:creationId xmlns:a16="http://schemas.microsoft.com/office/drawing/2014/main" id="{B4404DB2-126E-4F21-A0C2-B6162D2D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6563" name="Rectangle 67">
            <a:extLst>
              <a:ext uri="{FF2B5EF4-FFF2-40B4-BE49-F238E27FC236}">
                <a16:creationId xmlns:a16="http://schemas.microsoft.com/office/drawing/2014/main" id="{DFCB60E8-3025-4C57-A4BE-9F0B719D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6564" name="Rectangle 68">
            <a:extLst>
              <a:ext uri="{FF2B5EF4-FFF2-40B4-BE49-F238E27FC236}">
                <a16:creationId xmlns:a16="http://schemas.microsoft.com/office/drawing/2014/main" id="{B3A30551-D110-4EF7-84CE-AFC5E1C2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65" name="Line 69">
            <a:extLst>
              <a:ext uri="{FF2B5EF4-FFF2-40B4-BE49-F238E27FC236}">
                <a16:creationId xmlns:a16="http://schemas.microsoft.com/office/drawing/2014/main" id="{F55AE84B-E716-49ED-BDFD-6351C591E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66" name="Oval 70">
            <a:extLst>
              <a:ext uri="{FF2B5EF4-FFF2-40B4-BE49-F238E27FC236}">
                <a16:creationId xmlns:a16="http://schemas.microsoft.com/office/drawing/2014/main" id="{CC2441E9-027A-4EEC-A011-C5F3796C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6567" name="Rectangle 71">
            <a:extLst>
              <a:ext uri="{FF2B5EF4-FFF2-40B4-BE49-F238E27FC236}">
                <a16:creationId xmlns:a16="http://schemas.microsoft.com/office/drawing/2014/main" id="{656DEB68-AD21-477A-BB7E-04DBA2A6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6568" name="Rectangle 72">
            <a:extLst>
              <a:ext uri="{FF2B5EF4-FFF2-40B4-BE49-F238E27FC236}">
                <a16:creationId xmlns:a16="http://schemas.microsoft.com/office/drawing/2014/main" id="{F11EFB9A-BE08-46B3-8172-2614D114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6569" name="Rectangle 73">
            <a:extLst>
              <a:ext uri="{FF2B5EF4-FFF2-40B4-BE49-F238E27FC236}">
                <a16:creationId xmlns:a16="http://schemas.microsoft.com/office/drawing/2014/main" id="{8BE1F1FC-0A3D-40DB-8664-F21D4103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0060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70" name="Rectangle 74">
            <a:extLst>
              <a:ext uri="{FF2B5EF4-FFF2-40B4-BE49-F238E27FC236}">
                <a16:creationId xmlns:a16="http://schemas.microsoft.com/office/drawing/2014/main" id="{803E6054-39B4-47C7-8E3E-A605FA18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76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71" name="Line 75">
            <a:extLst>
              <a:ext uri="{FF2B5EF4-FFF2-40B4-BE49-F238E27FC236}">
                <a16:creationId xmlns:a16="http://schemas.microsoft.com/office/drawing/2014/main" id="{6B55C081-78C0-4999-AA3E-2657A2A1E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72" name="Oval 76">
            <a:extLst>
              <a:ext uri="{FF2B5EF4-FFF2-40B4-BE49-F238E27FC236}">
                <a16:creationId xmlns:a16="http://schemas.microsoft.com/office/drawing/2014/main" id="{4F5BC4E1-C92B-46F2-B65E-0B6511A4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6573" name="Rectangle 77">
            <a:extLst>
              <a:ext uri="{FF2B5EF4-FFF2-40B4-BE49-F238E27FC236}">
                <a16:creationId xmlns:a16="http://schemas.microsoft.com/office/drawing/2014/main" id="{767E25E4-4596-4219-81AB-B11E6D81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6574" name="Rectangle 78">
            <a:extLst>
              <a:ext uri="{FF2B5EF4-FFF2-40B4-BE49-F238E27FC236}">
                <a16:creationId xmlns:a16="http://schemas.microsoft.com/office/drawing/2014/main" id="{94B8A566-902C-402B-9604-B2CE84C0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6575" name="Rectangle 79">
            <a:extLst>
              <a:ext uri="{FF2B5EF4-FFF2-40B4-BE49-F238E27FC236}">
                <a16:creationId xmlns:a16="http://schemas.microsoft.com/office/drawing/2014/main" id="{4F321627-5AE5-4AF4-A984-F7D25462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5050"/>
            <a:ext cx="685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76" name="Oval 80">
            <a:extLst>
              <a:ext uri="{FF2B5EF4-FFF2-40B4-BE49-F238E27FC236}">
                <a16:creationId xmlns:a16="http://schemas.microsoft.com/office/drawing/2014/main" id="{CEF14D7B-8AF9-4B43-A719-5320ABFC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01809" name="Text Box 81">
            <a:extLst>
              <a:ext uri="{FF2B5EF4-FFF2-40B4-BE49-F238E27FC236}">
                <a16:creationId xmlns:a16="http://schemas.microsoft.com/office/drawing/2014/main" id="{724378DE-F836-4FBA-9E61-ACFF3402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943225"/>
            <a:ext cx="2514600" cy="1323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vertex 9 is not incident to an admissible edge;  delete it from LIST</a:t>
            </a:r>
          </a:p>
        </p:txBody>
      </p:sp>
      <p:sp>
        <p:nvSpPr>
          <p:cNvPr id="106578" name="Line 82">
            <a:extLst>
              <a:ext uri="{FF2B5EF4-FFF2-40B4-BE49-F238E27FC236}">
                <a16:creationId xmlns:a16="http://schemas.microsoft.com/office/drawing/2014/main" id="{D5E07B08-CB43-4851-B0F7-1D4AF3725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79" name="Oval 83">
            <a:extLst>
              <a:ext uri="{FF2B5EF4-FFF2-40B4-BE49-F238E27FC236}">
                <a16:creationId xmlns:a16="http://schemas.microsoft.com/office/drawing/2014/main" id="{C084D494-23F6-4E8A-8692-CA3FFB3F9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6580" name="Rectangle 84">
            <a:extLst>
              <a:ext uri="{FF2B5EF4-FFF2-40B4-BE49-F238E27FC236}">
                <a16:creationId xmlns:a16="http://schemas.microsoft.com/office/drawing/2014/main" id="{6B819C83-4DB5-4DE9-BCDC-44F0A644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06581" name="Rectangle 85">
            <a:extLst>
              <a:ext uri="{FF2B5EF4-FFF2-40B4-BE49-F238E27FC236}">
                <a16:creationId xmlns:a16="http://schemas.microsoft.com/office/drawing/2014/main" id="{178740E2-5C84-464C-B52F-EA6706E6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06582" name="Line 86">
            <a:extLst>
              <a:ext uri="{FF2B5EF4-FFF2-40B4-BE49-F238E27FC236}">
                <a16:creationId xmlns:a16="http://schemas.microsoft.com/office/drawing/2014/main" id="{977861CD-91F9-4071-A10E-43BE7F2B4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83" name="Oval 87">
            <a:extLst>
              <a:ext uri="{FF2B5EF4-FFF2-40B4-BE49-F238E27FC236}">
                <a16:creationId xmlns:a16="http://schemas.microsoft.com/office/drawing/2014/main" id="{A2E27856-60C8-4BDA-A50E-CB50FC34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6584" name="Rectangle 88">
            <a:extLst>
              <a:ext uri="{FF2B5EF4-FFF2-40B4-BE49-F238E27FC236}">
                <a16:creationId xmlns:a16="http://schemas.microsoft.com/office/drawing/2014/main" id="{D31E6488-8054-49AD-90E5-95504294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6585" name="Rectangle 89">
            <a:extLst>
              <a:ext uri="{FF2B5EF4-FFF2-40B4-BE49-F238E27FC236}">
                <a16:creationId xmlns:a16="http://schemas.microsoft.com/office/drawing/2014/main" id="{4EB1338E-0C0A-43D0-B855-1E1AEA4F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7680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6586" name="Oval 90">
            <a:extLst>
              <a:ext uri="{FF2B5EF4-FFF2-40B4-BE49-F238E27FC236}">
                <a16:creationId xmlns:a16="http://schemas.microsoft.com/office/drawing/2014/main" id="{5AF338BD-AE35-41E5-951E-93E186F5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6587" name="Rectangle 91">
            <a:extLst>
              <a:ext uri="{FF2B5EF4-FFF2-40B4-BE49-F238E27FC236}">
                <a16:creationId xmlns:a16="http://schemas.microsoft.com/office/drawing/2014/main" id="{FFAF2EFE-202C-475E-B7DC-BBFA8762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201820" name="Oval 92">
            <a:extLst>
              <a:ext uri="{FF2B5EF4-FFF2-40B4-BE49-F238E27FC236}">
                <a16:creationId xmlns:a16="http://schemas.microsoft.com/office/drawing/2014/main" id="{80B32E87-0DEB-4EBA-9C02-3B2C0E8A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6589" name="Rectangle 93">
            <a:extLst>
              <a:ext uri="{FF2B5EF4-FFF2-40B4-BE49-F238E27FC236}">
                <a16:creationId xmlns:a16="http://schemas.microsoft.com/office/drawing/2014/main" id="{F60FF283-6B1D-4542-95AD-968D12F8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1863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1822" name="Oval 94">
            <a:extLst>
              <a:ext uri="{FF2B5EF4-FFF2-40B4-BE49-F238E27FC236}">
                <a16:creationId xmlns:a16="http://schemas.microsoft.com/office/drawing/2014/main" id="{ED62D072-178D-4D65-A0CC-F48E5BCF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06591" name="Rectangle 95">
            <a:extLst>
              <a:ext uri="{FF2B5EF4-FFF2-40B4-BE49-F238E27FC236}">
                <a16:creationId xmlns:a16="http://schemas.microsoft.com/office/drawing/2014/main" id="{AF070EF0-C0F8-4EB3-902A-EA6908E1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0060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1824" name="Rectangle 96">
            <a:extLst>
              <a:ext uri="{FF2B5EF4-FFF2-40B4-BE49-F238E27FC236}">
                <a16:creationId xmlns:a16="http://schemas.microsoft.com/office/drawing/2014/main" id="{74ADD515-706A-41E4-8BB3-5E8E7A4E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98" name="頁尾版面配置區 2">
            <a:extLst>
              <a:ext uri="{FF2B5EF4-FFF2-40B4-BE49-F238E27FC236}">
                <a16:creationId xmlns:a16="http://schemas.microsoft.com/office/drawing/2014/main" id="{0A6A031F-4961-4689-A644-3A2B9A40C027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06594" name="投影片編號版面配置區 3">
            <a:extLst>
              <a:ext uri="{FF2B5EF4-FFF2-40B4-BE49-F238E27FC236}">
                <a16:creationId xmlns:a16="http://schemas.microsoft.com/office/drawing/2014/main" id="{E7AA3FC9-27A9-4521-B86D-C336222383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348BAF05-7A06-4F06-BE0E-36C650F022C0}" type="slidenum">
              <a:rPr lang="zh-TW" altLang="en-US" sz="1400" smtClean="0"/>
              <a:pPr algn="l" eaLnBrk="0" hangingPunct="0"/>
              <a:t>26</a:t>
            </a:fld>
            <a:endParaRPr lang="en-US" altLang="zh-TW" sz="1400"/>
          </a:p>
        </p:txBody>
      </p:sp>
      <p:sp>
        <p:nvSpPr>
          <p:cNvPr id="106595" name="Text Box 12">
            <a:extLst>
              <a:ext uri="{FF2B5EF4-FFF2-40B4-BE49-F238E27FC236}">
                <a16:creationId xmlns:a16="http://schemas.microsoft.com/office/drawing/2014/main" id="{8D52CFCB-ECF1-4D88-9350-F659FE7F1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06596" name="文字方塊 100">
            <a:extLst>
              <a:ext uri="{FF2B5EF4-FFF2-40B4-BE49-F238E27FC236}">
                <a16:creationId xmlns:a16="http://schemas.microsoft.com/office/drawing/2014/main" id="{E53C7A26-5D05-4F04-9CCD-0A6354BD7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09" grpId="0" animBg="1" autoUpdateAnimBg="0"/>
      <p:bldP spid="201820" grpId="0" animBg="1" autoUpdateAnimBg="0"/>
      <p:bldP spid="20182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投影片編號版面配置區 3">
            <a:extLst>
              <a:ext uri="{FF2B5EF4-FFF2-40B4-BE49-F238E27FC236}">
                <a16:creationId xmlns:a16="http://schemas.microsoft.com/office/drawing/2014/main" id="{6A0031FA-8A32-48E0-9DD0-5C2E06EF1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1D4D3F9-F0CA-4ED3-94F4-B75FB37D61E2}" type="slidenum">
              <a:rPr lang="zh-TW" altLang="en-US" sz="14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906D125-F00D-4E6B-BEF1-FD7DCC1CA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More on Breadth-First Search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9A92A60C-671C-4F38-A7F6-C45617372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Theorem.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dirty="0"/>
              <a:t> The breadth first search tree is the “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shortest path tree</a:t>
            </a:r>
            <a:r>
              <a:rPr lang="en-US" altLang="zh-TW" dirty="0"/>
              <a:t>”, that is, the path from s to j in the tree has the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fewest possible number of edges</a:t>
            </a:r>
            <a:r>
              <a:rPr lang="en-US" altLang="zh-TW" dirty="0"/>
              <a:t>.</a:t>
            </a:r>
          </a:p>
        </p:txBody>
      </p:sp>
      <p:grpSp>
        <p:nvGrpSpPr>
          <p:cNvPr id="177156" name="Group 4">
            <a:extLst>
              <a:ext uri="{FF2B5EF4-FFF2-40B4-BE49-F238E27FC236}">
                <a16:creationId xmlns:a16="http://schemas.microsoft.com/office/drawing/2014/main" id="{00EC0F89-2559-437B-9996-FCA4DFE7FFF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514600"/>
            <a:ext cx="5562600" cy="3509963"/>
            <a:chOff x="624" y="1584"/>
            <a:chExt cx="3504" cy="2211"/>
          </a:xfrm>
        </p:grpSpPr>
        <p:sp>
          <p:nvSpPr>
            <p:cNvPr id="108552" name="Text Box 5">
              <a:extLst>
                <a:ext uri="{FF2B5EF4-FFF2-40B4-BE49-F238E27FC236}">
                  <a16:creationId xmlns:a16="http://schemas.microsoft.com/office/drawing/2014/main" id="{BB1A021C-5FDB-4F02-83A3-0969050A0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50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8553" name="Text Box 6">
              <a:extLst>
                <a:ext uri="{FF2B5EF4-FFF2-40B4-BE49-F238E27FC236}">
                  <a16:creationId xmlns:a16="http://schemas.microsoft.com/office/drawing/2014/main" id="{D20E8043-3DD6-4CFC-BEAF-D47A4123C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50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8554" name="Text Box 7">
              <a:extLst>
                <a:ext uri="{FF2B5EF4-FFF2-40B4-BE49-F238E27FC236}">
                  <a16:creationId xmlns:a16="http://schemas.microsoft.com/office/drawing/2014/main" id="{962D5DA2-B74A-4429-84F9-172E0734B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592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8555" name="Text Box 8">
              <a:extLst>
                <a:ext uri="{FF2B5EF4-FFF2-40B4-BE49-F238E27FC236}">
                  <a16:creationId xmlns:a16="http://schemas.microsoft.com/office/drawing/2014/main" id="{B85060AB-F1FD-44A7-A39F-978822B76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58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8556" name="Oval 9">
              <a:extLst>
                <a:ext uri="{FF2B5EF4-FFF2-40B4-BE49-F238E27FC236}">
                  <a16:creationId xmlns:a16="http://schemas.microsoft.com/office/drawing/2014/main" id="{73E814C1-2105-41C9-99E0-9F8D5665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8557" name="Oval 10">
              <a:extLst>
                <a:ext uri="{FF2B5EF4-FFF2-40B4-BE49-F238E27FC236}">
                  <a16:creationId xmlns:a16="http://schemas.microsoft.com/office/drawing/2014/main" id="{F9C73222-9867-46B7-9B39-6D25A19C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8558" name="Oval 11">
              <a:extLst>
                <a:ext uri="{FF2B5EF4-FFF2-40B4-BE49-F238E27FC236}">
                  <a16:creationId xmlns:a16="http://schemas.microsoft.com/office/drawing/2014/main" id="{9397A0EA-EFE9-4DEE-9DD7-73197F6A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87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8559" name="Oval 12">
              <a:extLst>
                <a:ext uri="{FF2B5EF4-FFF2-40B4-BE49-F238E27FC236}">
                  <a16:creationId xmlns:a16="http://schemas.microsoft.com/office/drawing/2014/main" id="{BBD3AE37-F39C-4058-A25B-775691621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8560" name="Oval 13">
              <a:extLst>
                <a:ext uri="{FF2B5EF4-FFF2-40B4-BE49-F238E27FC236}">
                  <a16:creationId xmlns:a16="http://schemas.microsoft.com/office/drawing/2014/main" id="{FCDAD7D1-138D-42E5-A0CD-EE25A09F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8561" name="Oval 14">
              <a:extLst>
                <a:ext uri="{FF2B5EF4-FFF2-40B4-BE49-F238E27FC236}">
                  <a16:creationId xmlns:a16="http://schemas.microsoft.com/office/drawing/2014/main" id="{C5F7CE6E-3218-461B-8584-00AD33C6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8562" name="Oval 15">
              <a:extLst>
                <a:ext uri="{FF2B5EF4-FFF2-40B4-BE49-F238E27FC236}">
                  <a16:creationId xmlns:a16="http://schemas.microsoft.com/office/drawing/2014/main" id="{50C28D7A-C470-4B66-8129-264C278C3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08563" name="Oval 16">
              <a:extLst>
                <a:ext uri="{FF2B5EF4-FFF2-40B4-BE49-F238E27FC236}">
                  <a16:creationId xmlns:a16="http://schemas.microsoft.com/office/drawing/2014/main" id="{DDD4E0E9-A694-4592-A99D-D9B51069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08564" name="Oval 17">
              <a:extLst>
                <a:ext uri="{FF2B5EF4-FFF2-40B4-BE49-F238E27FC236}">
                  <a16:creationId xmlns:a16="http://schemas.microsoft.com/office/drawing/2014/main" id="{D9E5056C-C5EA-4237-A9E2-C4D71AD5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08565" name="Line 18">
              <a:extLst>
                <a:ext uri="{FF2B5EF4-FFF2-40B4-BE49-F238E27FC236}">
                  <a16:creationId xmlns:a16="http://schemas.microsoft.com/office/drawing/2014/main" id="{11AEF5D4-64DA-46E5-8C11-6CA839328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11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66" name="Line 19">
              <a:extLst>
                <a:ext uri="{FF2B5EF4-FFF2-40B4-BE49-F238E27FC236}">
                  <a16:creationId xmlns:a16="http://schemas.microsoft.com/office/drawing/2014/main" id="{8356F0AF-3CDC-49DA-8BEA-F614592D0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67" name="Line 20">
              <a:extLst>
                <a:ext uri="{FF2B5EF4-FFF2-40B4-BE49-F238E27FC236}">
                  <a16:creationId xmlns:a16="http://schemas.microsoft.com/office/drawing/2014/main" id="{5F9B9A59-BD82-4847-8C6C-1A042DA80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68" name="Line 21">
              <a:extLst>
                <a:ext uri="{FF2B5EF4-FFF2-40B4-BE49-F238E27FC236}">
                  <a16:creationId xmlns:a16="http://schemas.microsoft.com/office/drawing/2014/main" id="{4624450B-A254-4F56-9B43-05F6187E0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160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69" name="Line 22">
              <a:extLst>
                <a:ext uri="{FF2B5EF4-FFF2-40B4-BE49-F238E27FC236}">
                  <a16:creationId xmlns:a16="http://schemas.microsoft.com/office/drawing/2014/main" id="{E98E83D2-4B92-4268-97B5-9A0B713BB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2064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0" name="Line 23">
              <a:extLst>
                <a:ext uri="{FF2B5EF4-FFF2-40B4-BE49-F238E27FC236}">
                  <a16:creationId xmlns:a16="http://schemas.microsoft.com/office/drawing/2014/main" id="{D2D778E6-83B0-41FA-BAD6-B273304FC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11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1" name="Line 24">
              <a:extLst>
                <a:ext uri="{FF2B5EF4-FFF2-40B4-BE49-F238E27FC236}">
                  <a16:creationId xmlns:a16="http://schemas.microsoft.com/office/drawing/2014/main" id="{646A0B2D-03DE-4E41-A8CA-E9998437E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8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2" name="Text Box 25">
              <a:extLst>
                <a:ext uri="{FF2B5EF4-FFF2-40B4-BE49-F238E27FC236}">
                  <a16:creationId xmlns:a16="http://schemas.microsoft.com/office/drawing/2014/main" id="{04F148E3-7BE2-415A-99D1-E28F84F3A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688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8573" name="Line 26">
              <a:extLst>
                <a:ext uri="{FF2B5EF4-FFF2-40B4-BE49-F238E27FC236}">
                  <a16:creationId xmlns:a16="http://schemas.microsoft.com/office/drawing/2014/main" id="{A35FACAB-C9C8-4AF5-8650-275E7E2C9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8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4" name="Line 27">
              <a:extLst>
                <a:ext uri="{FF2B5EF4-FFF2-40B4-BE49-F238E27FC236}">
                  <a16:creationId xmlns:a16="http://schemas.microsoft.com/office/drawing/2014/main" id="{E6329CBD-71E7-420C-A75E-2A72B6C4D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3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5" name="Line 28">
              <a:extLst>
                <a:ext uri="{FF2B5EF4-FFF2-40B4-BE49-F238E27FC236}">
                  <a16:creationId xmlns:a16="http://schemas.microsoft.com/office/drawing/2014/main" id="{1D6F5AAA-164F-49A9-83A4-5E67AF230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6" name="Line 29">
              <a:extLst>
                <a:ext uri="{FF2B5EF4-FFF2-40B4-BE49-F238E27FC236}">
                  <a16:creationId xmlns:a16="http://schemas.microsoft.com/office/drawing/2014/main" id="{4075689B-C557-433B-A740-D7B9FC82C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0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7" name="Line 30">
              <a:extLst>
                <a:ext uri="{FF2B5EF4-FFF2-40B4-BE49-F238E27FC236}">
                  <a16:creationId xmlns:a16="http://schemas.microsoft.com/office/drawing/2014/main" id="{6DAE58C2-8FD8-40F2-BB21-34A29B011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2784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8" name="Line 31">
              <a:extLst>
                <a:ext uri="{FF2B5EF4-FFF2-40B4-BE49-F238E27FC236}">
                  <a16:creationId xmlns:a16="http://schemas.microsoft.com/office/drawing/2014/main" id="{162860C7-B731-4FA2-B009-0E2D02150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2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79" name="Line 32">
              <a:extLst>
                <a:ext uri="{FF2B5EF4-FFF2-40B4-BE49-F238E27FC236}">
                  <a16:creationId xmlns:a16="http://schemas.microsoft.com/office/drawing/2014/main" id="{47E408E2-00F5-4039-8257-7437C7C5C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0" name="Line 33">
              <a:extLst>
                <a:ext uri="{FF2B5EF4-FFF2-40B4-BE49-F238E27FC236}">
                  <a16:creationId xmlns:a16="http://schemas.microsoft.com/office/drawing/2014/main" id="{1A1F3F4B-9099-4E57-802D-F3892901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11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1" name="Line 34">
              <a:extLst>
                <a:ext uri="{FF2B5EF4-FFF2-40B4-BE49-F238E27FC236}">
                  <a16:creationId xmlns:a16="http://schemas.microsoft.com/office/drawing/2014/main" id="{45C71F45-7811-4679-9516-D8D3C6605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6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2" name="Line 35">
              <a:extLst>
                <a:ext uri="{FF2B5EF4-FFF2-40B4-BE49-F238E27FC236}">
                  <a16:creationId xmlns:a16="http://schemas.microsoft.com/office/drawing/2014/main" id="{22A7A636-1199-4581-8FC9-CC907FFC4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3" name="Oval 36">
              <a:extLst>
                <a:ext uri="{FF2B5EF4-FFF2-40B4-BE49-F238E27FC236}">
                  <a16:creationId xmlns:a16="http://schemas.microsoft.com/office/drawing/2014/main" id="{8B750B82-485F-4580-9762-15DF6BA0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8584" name="Text Box 37">
              <a:extLst>
                <a:ext uri="{FF2B5EF4-FFF2-40B4-BE49-F238E27FC236}">
                  <a16:creationId xmlns:a16="http://schemas.microsoft.com/office/drawing/2014/main" id="{26145B8B-8DD5-4EAF-A59B-59E90C358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8585" name="Line 38">
              <a:extLst>
                <a:ext uri="{FF2B5EF4-FFF2-40B4-BE49-F238E27FC236}">
                  <a16:creationId xmlns:a16="http://schemas.microsoft.com/office/drawing/2014/main" id="{9FC2165C-D142-416C-817E-41BC794A5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112"/>
              <a:ext cx="480" cy="48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6" name="Oval 39">
              <a:extLst>
                <a:ext uri="{FF2B5EF4-FFF2-40B4-BE49-F238E27FC236}">
                  <a16:creationId xmlns:a16="http://schemas.microsoft.com/office/drawing/2014/main" id="{5148DECF-B274-4C1C-ADA9-7286B3BE0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8587" name="Text Box 40">
              <a:extLst>
                <a:ext uri="{FF2B5EF4-FFF2-40B4-BE49-F238E27FC236}">
                  <a16:creationId xmlns:a16="http://schemas.microsoft.com/office/drawing/2014/main" id="{042E75E8-654D-44D5-A25D-DD2A6968C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32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8588" name="Line 41">
              <a:extLst>
                <a:ext uri="{FF2B5EF4-FFF2-40B4-BE49-F238E27FC236}">
                  <a16:creationId xmlns:a16="http://schemas.microsoft.com/office/drawing/2014/main" id="{073614E3-8D35-4C70-B19D-A6E5882E0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89" name="Line 42">
              <a:extLst>
                <a:ext uri="{FF2B5EF4-FFF2-40B4-BE49-F238E27FC236}">
                  <a16:creationId xmlns:a16="http://schemas.microsoft.com/office/drawing/2014/main" id="{7E620580-E547-4DF4-B3D2-8FF53C3EA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88"/>
              <a:ext cx="1008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90" name="Oval 43">
              <a:extLst>
                <a:ext uri="{FF2B5EF4-FFF2-40B4-BE49-F238E27FC236}">
                  <a16:creationId xmlns:a16="http://schemas.microsoft.com/office/drawing/2014/main" id="{9E8FB4A4-C1E7-45BD-A371-616FCD78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8591" name="Line 44">
              <a:extLst>
                <a:ext uri="{FF2B5EF4-FFF2-40B4-BE49-F238E27FC236}">
                  <a16:creationId xmlns:a16="http://schemas.microsoft.com/office/drawing/2014/main" id="{93EA9CCE-264D-4DAD-A2B5-9C8FFDE7F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480" cy="48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92" name="Oval 45">
              <a:extLst>
                <a:ext uri="{FF2B5EF4-FFF2-40B4-BE49-F238E27FC236}">
                  <a16:creationId xmlns:a16="http://schemas.microsoft.com/office/drawing/2014/main" id="{F39A2E84-085F-41C1-A1A8-E64885F9D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8593" name="Line 46">
              <a:extLst>
                <a:ext uri="{FF2B5EF4-FFF2-40B4-BE49-F238E27FC236}">
                  <a16:creationId xmlns:a16="http://schemas.microsoft.com/office/drawing/2014/main" id="{EFDAEC1B-4830-4093-9154-85BC5969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912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94" name="Oval 47">
              <a:extLst>
                <a:ext uri="{FF2B5EF4-FFF2-40B4-BE49-F238E27FC236}">
                  <a16:creationId xmlns:a16="http://schemas.microsoft.com/office/drawing/2014/main" id="{8E7E4277-69D3-49D5-BB4E-79C6CCBB9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87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8595" name="Line 48">
              <a:extLst>
                <a:ext uri="{FF2B5EF4-FFF2-40B4-BE49-F238E27FC236}">
                  <a16:creationId xmlns:a16="http://schemas.microsoft.com/office/drawing/2014/main" id="{40241BA6-4D79-4756-BE73-6D8EE0E3D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32"/>
              <a:ext cx="432" cy="432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96" name="Oval 49">
              <a:extLst>
                <a:ext uri="{FF2B5EF4-FFF2-40B4-BE49-F238E27FC236}">
                  <a16:creationId xmlns:a16="http://schemas.microsoft.com/office/drawing/2014/main" id="{0103DDB4-FA1D-4EEA-A392-1F14C7DAA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8597" name="Line 50">
              <a:extLst>
                <a:ext uri="{FF2B5EF4-FFF2-40B4-BE49-F238E27FC236}">
                  <a16:creationId xmlns:a16="http://schemas.microsoft.com/office/drawing/2014/main" id="{9FC3EEE8-8003-4E8F-B027-128A388B5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1056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98" name="Oval 51">
              <a:extLst>
                <a:ext uri="{FF2B5EF4-FFF2-40B4-BE49-F238E27FC236}">
                  <a16:creationId xmlns:a16="http://schemas.microsoft.com/office/drawing/2014/main" id="{E8BDC56B-2FC2-4EC4-8EDB-B76A7DDC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08599" name="Oval 52">
              <a:extLst>
                <a:ext uri="{FF2B5EF4-FFF2-40B4-BE49-F238E27FC236}">
                  <a16:creationId xmlns:a16="http://schemas.microsoft.com/office/drawing/2014/main" id="{B2FDC9F6-BF75-4C72-966F-AAEADC1AB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8600" name="Line 53">
              <a:extLst>
                <a:ext uri="{FF2B5EF4-FFF2-40B4-BE49-F238E27FC236}">
                  <a16:creationId xmlns:a16="http://schemas.microsoft.com/office/drawing/2014/main" id="{4698FE7C-5FB4-473F-A687-E1347240A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32"/>
              <a:ext cx="480" cy="48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601" name="Oval 54">
              <a:extLst>
                <a:ext uri="{FF2B5EF4-FFF2-40B4-BE49-F238E27FC236}">
                  <a16:creationId xmlns:a16="http://schemas.microsoft.com/office/drawing/2014/main" id="{938FB771-3C57-40FA-9E92-B5824846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08602" name="Line 55">
              <a:extLst>
                <a:ext uri="{FF2B5EF4-FFF2-40B4-BE49-F238E27FC236}">
                  <a16:creationId xmlns:a16="http://schemas.microsoft.com/office/drawing/2014/main" id="{8052D703-C028-4CBB-AA78-2C6403B45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08"/>
              <a:ext cx="1056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603" name="Oval 56">
              <a:extLst>
                <a:ext uri="{FF2B5EF4-FFF2-40B4-BE49-F238E27FC236}">
                  <a16:creationId xmlns:a16="http://schemas.microsoft.com/office/drawing/2014/main" id="{B9525D0B-CEDF-44A4-A282-4D6E304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08604" name="Oval 57">
              <a:extLst>
                <a:ext uri="{FF2B5EF4-FFF2-40B4-BE49-F238E27FC236}">
                  <a16:creationId xmlns:a16="http://schemas.microsoft.com/office/drawing/2014/main" id="{1BF9BDFC-823A-46F0-86B9-0409632E3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8605" name="Oval 58">
              <a:extLst>
                <a:ext uri="{FF2B5EF4-FFF2-40B4-BE49-F238E27FC236}">
                  <a16:creationId xmlns:a16="http://schemas.microsoft.com/office/drawing/2014/main" id="{488FFDF2-095A-430E-88A7-982141FF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08606" name="Oval 59">
              <a:extLst>
                <a:ext uri="{FF2B5EF4-FFF2-40B4-BE49-F238E27FC236}">
                  <a16:creationId xmlns:a16="http://schemas.microsoft.com/office/drawing/2014/main" id="{93C2EB21-C124-4FC1-9A19-422CF02E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08607" name="Text Box 60">
              <a:extLst>
                <a:ext uri="{FF2B5EF4-FFF2-40B4-BE49-F238E27FC236}">
                  <a16:creationId xmlns:a16="http://schemas.microsoft.com/office/drawing/2014/main" id="{45FA223B-3D9E-4082-9748-434285966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58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8608" name="Text Box 61">
              <a:extLst>
                <a:ext uri="{FF2B5EF4-FFF2-40B4-BE49-F238E27FC236}">
                  <a16:creationId xmlns:a16="http://schemas.microsoft.com/office/drawing/2014/main" id="{A5829EA9-BA7F-47CC-83A6-B799340BA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456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108550" name="Text Box 62">
            <a:extLst>
              <a:ext uri="{FF2B5EF4-FFF2-40B4-BE49-F238E27FC236}">
                <a16:creationId xmlns:a16="http://schemas.microsoft.com/office/drawing/2014/main" id="{3D399C91-6954-4C85-80FC-4F3D7001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951288"/>
            <a:ext cx="1416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33CC"/>
                </a:solidFill>
                <a:ea typeface="新細明體" panose="02020500000000000000" pitchFamily="18" charset="-120"/>
              </a:rPr>
              <a:t>BFS-tree</a:t>
            </a:r>
          </a:p>
        </p:txBody>
      </p:sp>
      <p:sp>
        <p:nvSpPr>
          <p:cNvPr id="108551" name="Text Box 12">
            <a:extLst>
              <a:ext uri="{FF2B5EF4-FFF2-40B4-BE49-F238E27FC236}">
                <a16:creationId xmlns:a16="http://schemas.microsoft.com/office/drawing/2014/main" id="{42C581B9-5238-4D3E-9079-D9A03C3C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1">
            <a:extLst>
              <a:ext uri="{FF2B5EF4-FFF2-40B4-BE49-F238E27FC236}">
                <a16:creationId xmlns:a16="http://schemas.microsoft.com/office/drawing/2014/main" id="{3D2B9A9D-CD13-4D95-88E6-388E1CFB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Exercise of BFS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10595" name="投影片編號版面配置區 3">
            <a:extLst>
              <a:ext uri="{FF2B5EF4-FFF2-40B4-BE49-F238E27FC236}">
                <a16:creationId xmlns:a16="http://schemas.microsoft.com/office/drawing/2014/main" id="{03EDB3AE-5D54-427A-93B8-BA9E1FF86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39E06B-6300-4B2C-B69E-0C52241D51DD}" type="slidenum">
              <a:rPr lang="zh-TW" altLang="en-US" sz="140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10596" name="圖片 4">
            <a:extLst>
              <a:ext uri="{FF2B5EF4-FFF2-40B4-BE49-F238E27FC236}">
                <a16:creationId xmlns:a16="http://schemas.microsoft.com/office/drawing/2014/main" id="{02EAB6DC-2C63-41C1-9627-73A40C97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01713"/>
            <a:ext cx="3082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圖片 5">
            <a:extLst>
              <a:ext uri="{FF2B5EF4-FFF2-40B4-BE49-F238E27FC236}">
                <a16:creationId xmlns:a16="http://schemas.microsoft.com/office/drawing/2014/main" id="{A70343EF-A533-4EB4-B292-8C21079D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923925"/>
            <a:ext cx="17938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圖片 6">
            <a:extLst>
              <a:ext uri="{FF2B5EF4-FFF2-40B4-BE49-F238E27FC236}">
                <a16:creationId xmlns:a16="http://schemas.microsoft.com/office/drawing/2014/main" id="{B3299BE2-D496-4D06-A329-D0E80F0C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990600"/>
            <a:ext cx="405288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9" name="Text Box 12">
            <a:extLst>
              <a:ext uri="{FF2B5EF4-FFF2-40B4-BE49-F238E27FC236}">
                <a16:creationId xmlns:a16="http://schemas.microsoft.com/office/drawing/2014/main" id="{94E0102A-2F08-4DA5-B503-8E03C610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編號版面配置區 3">
            <a:extLst>
              <a:ext uri="{FF2B5EF4-FFF2-40B4-BE49-F238E27FC236}">
                <a16:creationId xmlns:a16="http://schemas.microsoft.com/office/drawing/2014/main" id="{F3C934DF-4F74-4FAD-AA62-8000258F7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CF7E30-3BFC-44B8-8F90-7E7A124C1C59}" type="slidenum">
              <a:rPr lang="zh-TW" altLang="en-US" sz="140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12643" name="圖片 4">
            <a:extLst>
              <a:ext uri="{FF2B5EF4-FFF2-40B4-BE49-F238E27FC236}">
                <a16:creationId xmlns:a16="http://schemas.microsoft.com/office/drawing/2014/main" id="{A8A4DB44-733B-4BBC-BC99-AE53359F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01713"/>
            <a:ext cx="3082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圖片 5">
            <a:extLst>
              <a:ext uri="{FF2B5EF4-FFF2-40B4-BE49-F238E27FC236}">
                <a16:creationId xmlns:a16="http://schemas.microsoft.com/office/drawing/2014/main" id="{9254B5AF-CAB5-4C4D-B892-C511E6DC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923925"/>
            <a:ext cx="17938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圖片 6">
            <a:extLst>
              <a:ext uri="{FF2B5EF4-FFF2-40B4-BE49-F238E27FC236}">
                <a16:creationId xmlns:a16="http://schemas.microsoft.com/office/drawing/2014/main" id="{48D806CA-D387-4208-96A0-E1E02085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990600"/>
            <a:ext cx="405288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 Box 12">
            <a:extLst>
              <a:ext uri="{FF2B5EF4-FFF2-40B4-BE49-F238E27FC236}">
                <a16:creationId xmlns:a16="http://schemas.microsoft.com/office/drawing/2014/main" id="{CE9EEDAB-0526-4CD7-B733-B83DA5438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BE57EA-EE22-43BF-AB8A-3C0BDF5E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90600"/>
            <a:ext cx="30289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4613C7D-607B-4755-B3D8-0164FB12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1001713"/>
            <a:ext cx="41275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CD5B6F-454D-4A54-9BEA-D1F5BA23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923925"/>
            <a:ext cx="17907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43">
            <a:extLst>
              <a:ext uri="{FF2B5EF4-FFF2-40B4-BE49-F238E27FC236}">
                <a16:creationId xmlns:a16="http://schemas.microsoft.com/office/drawing/2014/main" id="{8E188C38-62B5-498E-9DE8-6CBFB43A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556000"/>
            <a:ext cx="26019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群組 46">
            <a:extLst>
              <a:ext uri="{FF2B5EF4-FFF2-40B4-BE49-F238E27FC236}">
                <a16:creationId xmlns:a16="http://schemas.microsoft.com/office/drawing/2014/main" id="{E229B443-BEAA-4B36-9C11-CD652B33CEE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4495800"/>
            <a:ext cx="4625975" cy="1452563"/>
            <a:chOff x="252413" y="4871027"/>
            <a:chExt cx="4625908" cy="1451212"/>
          </a:xfrm>
        </p:grpSpPr>
        <p:pic>
          <p:nvPicPr>
            <p:cNvPr id="112654" name="圖片 44">
              <a:extLst>
                <a:ext uri="{FF2B5EF4-FFF2-40B4-BE49-F238E27FC236}">
                  <a16:creationId xmlns:a16="http://schemas.microsoft.com/office/drawing/2014/main" id="{60ECB7C8-E84A-4F3F-89EC-14E50B299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3" y="4871027"/>
              <a:ext cx="3566615" cy="145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55" name="圖片 45">
              <a:extLst>
                <a:ext uri="{FF2B5EF4-FFF2-40B4-BE49-F238E27FC236}">
                  <a16:creationId xmlns:a16="http://schemas.microsoft.com/office/drawing/2014/main" id="{B3ED2A26-821E-46C2-BA10-8A15F933F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88" y="5502910"/>
              <a:ext cx="1019033" cy="65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B42F7218-23F9-47D9-8421-FA4D75699608}"/>
                  </a:ext>
                </a:extLst>
              </p14:cNvPr>
              <p14:cNvContentPartPr/>
              <p14:nvPr/>
            </p14:nvContentPartPr>
            <p14:xfrm>
              <a:off x="7788031" y="5164578"/>
              <a:ext cx="1895760" cy="12441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B42F7218-23F9-47D9-8421-FA4D756996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78671" y="5155218"/>
                <a:ext cx="1914480" cy="1262880"/>
              </a:xfrm>
              <a:prstGeom prst="rect">
                <a:avLst/>
              </a:prstGeom>
            </p:spPr>
          </p:pic>
        </mc:Fallback>
      </mc:AlternateContent>
      <p:sp>
        <p:nvSpPr>
          <p:cNvPr id="112653" name="標題 1">
            <a:extLst>
              <a:ext uri="{FF2B5EF4-FFF2-40B4-BE49-F238E27FC236}">
                <a16:creationId xmlns:a16="http://schemas.microsoft.com/office/drawing/2014/main" id="{61781469-7503-4B37-BF82-80DF12F0C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823325" cy="771526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Exercise of BFS </a:t>
            </a:r>
            <a:r>
              <a:rPr lang="en-US" altLang="zh-TW" sz="2400" dirty="0">
                <a:ea typeface="新細明體" panose="02020500000000000000" pitchFamily="18" charset="-120"/>
              </a:rPr>
              <a:t>(ANS)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4">
            <a:extLst>
              <a:ext uri="{FF2B5EF4-FFF2-40B4-BE49-F238E27FC236}">
                <a16:creationId xmlns:a16="http://schemas.microsoft.com/office/drawing/2014/main" id="{8BE0B367-69B5-481B-B16D-3DBE7C79E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DF70D8-0530-4DA3-AC32-207CE8D220D3}" type="slidenum">
              <a:rPr lang="zh-TW" altLang="en-US" sz="14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0ABBFEE-0243-4090-83CF-9329475DD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Breadth-First Search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C6EBDAC-BB33-482E-9E5B-FCCC3667FF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9000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To find out all the vertices that are reachable from a specific vertex (source), say, s</a:t>
            </a:r>
          </a:p>
        </p:txBody>
      </p:sp>
      <p:sp>
        <p:nvSpPr>
          <p:cNvPr id="59397" name="Text Box 13">
            <a:extLst>
              <a:ext uri="{FF2B5EF4-FFF2-40B4-BE49-F238E27FC236}">
                <a16:creationId xmlns:a16="http://schemas.microsoft.com/office/drawing/2014/main" id="{EE7F8010-B1DA-455E-93AC-184F6ED3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1270000"/>
            <a:ext cx="7075488" cy="470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initialization: Set d[v]=</a:t>
            </a:r>
            <a:r>
              <a:rPr lang="en-US" altLang="zh-TW" sz="2000">
                <a:solidFill>
                  <a:srgbClr val="0066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000">
                <a:ea typeface="新細明體" panose="02020500000000000000" pitchFamily="18" charset="-120"/>
              </a:rPr>
              <a:t> for each v in V;   LIST= ∅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   d[s]=0;   pred[s]=NULL;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add s into LIST;</a:t>
            </a:r>
            <a:r>
              <a:rPr lang="en-US" altLang="zh-TW" sz="2000" b="1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while</a:t>
            </a:r>
            <a:r>
              <a:rPr lang="en-US" altLang="zh-TW" sz="2000">
                <a:ea typeface="新細明體" panose="02020500000000000000" pitchFamily="18" charset="-120"/>
              </a:rPr>
              <a:t> LIST is not empty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remove a vertex i from LIST;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ea typeface="新細明體" panose="02020500000000000000" pitchFamily="18" charset="-120"/>
              </a:rPr>
              <a:t>while</a:t>
            </a:r>
            <a:r>
              <a:rPr lang="en-US" altLang="zh-TW" sz="2000">
                <a:ea typeface="新細明體" panose="02020500000000000000" pitchFamily="18" charset="-120"/>
              </a:rPr>
              <a:t> there exists an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admissible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edge (i,j)</a:t>
            </a:r>
            <a:endParaRPr lang="en-US" altLang="zh-TW" sz="20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    d[j]=d[i]+1;    pred[j]=i;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    add j into LIST;   mark (i,j) as scanned;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	end while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for</a:t>
            </a:r>
            <a:r>
              <a:rPr lang="en-US" altLang="zh-TW" sz="2000">
                <a:ea typeface="新細明體" panose="02020500000000000000" pitchFamily="18" charset="-120"/>
              </a:rPr>
              <a:t> each vertex i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   tracepath(s,i);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end for</a:t>
            </a:r>
            <a:endParaRPr lang="en-US" altLang="zh-TW" sz="2000" b="1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478230" name="Group 22">
            <a:extLst>
              <a:ext uri="{FF2B5EF4-FFF2-40B4-BE49-F238E27FC236}">
                <a16:creationId xmlns:a16="http://schemas.microsoft.com/office/drawing/2014/main" id="{52260249-2B41-4EAC-8FD5-7BC2BEEC41B1}"/>
              </a:ext>
            </a:extLst>
          </p:cNvPr>
          <p:cNvGrpSpPr>
            <a:grpSpLocks/>
          </p:cNvGrpSpPr>
          <p:nvPr/>
        </p:nvGrpSpPr>
        <p:grpSpPr bwMode="auto">
          <a:xfrm>
            <a:off x="5434013" y="2568575"/>
            <a:ext cx="2989262" cy="646113"/>
            <a:chOff x="3423" y="1618"/>
            <a:chExt cx="1883" cy="407"/>
          </a:xfrm>
        </p:grpSpPr>
        <p:sp>
          <p:nvSpPr>
            <p:cNvPr id="59419" name="Line 16">
              <a:extLst>
                <a:ext uri="{FF2B5EF4-FFF2-40B4-BE49-F238E27FC236}">
                  <a16:creationId xmlns:a16="http://schemas.microsoft.com/office/drawing/2014/main" id="{0DB8A9B2-328F-47D5-9F78-B26F71A4D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Text Box 17">
              <a:extLst>
                <a:ext uri="{FF2B5EF4-FFF2-40B4-BE49-F238E27FC236}">
                  <a16:creationId xmlns:a16="http://schemas.microsoft.com/office/drawing/2014/main" id="{B3E50BBA-D3B6-4C90-B448-64C17723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618"/>
              <a:ext cx="157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Select </a:t>
              </a:r>
              <a:r>
                <a:rPr lang="en-US" altLang="zh-TW" sz="1800" b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 </a:t>
              </a:r>
            </a:p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Vertex Selection [VS]</a:t>
              </a:r>
            </a:p>
          </p:txBody>
        </p:sp>
      </p:grpSp>
      <p:grpSp>
        <p:nvGrpSpPr>
          <p:cNvPr id="478231" name="Group 23">
            <a:extLst>
              <a:ext uri="{FF2B5EF4-FFF2-40B4-BE49-F238E27FC236}">
                <a16:creationId xmlns:a16="http://schemas.microsoft.com/office/drawing/2014/main" id="{436FD993-1C92-40B8-91C4-9A0F393B3C93}"/>
              </a:ext>
            </a:extLst>
          </p:cNvPr>
          <p:cNvGrpSpPr>
            <a:grpSpLocks/>
          </p:cNvGrpSpPr>
          <p:nvPr/>
        </p:nvGrpSpPr>
        <p:grpSpPr bwMode="auto">
          <a:xfrm>
            <a:off x="6846888" y="3125788"/>
            <a:ext cx="3089275" cy="1049337"/>
            <a:chOff x="3662" y="2218"/>
            <a:chExt cx="1946" cy="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17" name="Object 14">
                  <a:extLst>
                    <a:ext uri="{FF2B5EF4-FFF2-40B4-BE49-F238E27FC236}">
                      <a16:creationId xmlns:a16="http://schemas.microsoft.com/office/drawing/2014/main" id="{DA8A2D52-1756-4251-A465-B44135E826BA}"/>
                    </a:ext>
                  </a:extLst>
                </p:cNvPr>
                <p:cNvSpPr txBox="1"/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59417" name="Object 14">
                  <a:extLst>
                    <a:ext uri="{FF2B5EF4-FFF2-40B4-BE49-F238E27FC236}">
                      <a16:creationId xmlns:a16="http://schemas.microsoft.com/office/drawing/2014/main" id="{DA8A2D52-1756-4251-A465-B44135E82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0755E227-687A-4174-B91E-31FDC830E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333"/>
              <a:ext cx="17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Scan 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Distance Updating [DU]</a:t>
              </a:r>
            </a:p>
          </p:txBody>
        </p:sp>
      </p:grpSp>
      <p:grpSp>
        <p:nvGrpSpPr>
          <p:cNvPr id="478229" name="Group 21">
            <a:extLst>
              <a:ext uri="{FF2B5EF4-FFF2-40B4-BE49-F238E27FC236}">
                <a16:creationId xmlns:a16="http://schemas.microsoft.com/office/drawing/2014/main" id="{F07C6658-215C-4B80-B332-160246750E5A}"/>
              </a:ext>
            </a:extLst>
          </p:cNvPr>
          <p:cNvGrpSpPr>
            <a:grpSpLocks/>
          </p:cNvGrpSpPr>
          <p:nvPr/>
        </p:nvGrpSpPr>
        <p:grpSpPr bwMode="auto">
          <a:xfrm>
            <a:off x="4078288" y="1238250"/>
            <a:ext cx="2620962" cy="387350"/>
            <a:chOff x="2569" y="780"/>
            <a:chExt cx="1651" cy="244"/>
          </a:xfrm>
        </p:grpSpPr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6A5EC6BE-5EE8-4A60-B239-25808502E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" y="780"/>
              <a:ext cx="148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600" dirty="0">
                  <a:solidFill>
                    <a:srgbClr val="006600"/>
                  </a:solidFill>
                  <a:latin typeface="+mj-lt"/>
                  <a:ea typeface="新細明體" panose="02020500000000000000" pitchFamily="18" charset="-120"/>
                </a:rPr>
                <a:t>M</a:t>
              </a:r>
              <a:r>
                <a:rPr lang="en-US" altLang="zh-TW" sz="1600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 represents infinity (∞)</a:t>
              </a:r>
            </a:p>
          </p:txBody>
        </p:sp>
        <p:sp>
          <p:nvSpPr>
            <p:cNvPr id="59416" name="Line 20">
              <a:extLst>
                <a:ext uri="{FF2B5EF4-FFF2-40B4-BE49-F238E27FC236}">
                  <a16:creationId xmlns:a16="http://schemas.microsoft.com/office/drawing/2014/main" id="{75824300-43F7-4305-9732-8ECC9E9CA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" y="914"/>
              <a:ext cx="210" cy="11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8235" name="Group 27">
            <a:extLst>
              <a:ext uri="{FF2B5EF4-FFF2-40B4-BE49-F238E27FC236}">
                <a16:creationId xmlns:a16="http://schemas.microsoft.com/office/drawing/2014/main" id="{B4F7AB40-34F8-4338-B7CD-CABB82686A97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1938338"/>
            <a:ext cx="1619250" cy="806450"/>
            <a:chOff x="4272" y="1229"/>
            <a:chExt cx="1019" cy="508"/>
          </a:xfrm>
        </p:grpSpPr>
        <p:sp>
          <p:nvSpPr>
            <p:cNvPr id="5" name="Text Box 25">
              <a:extLst>
                <a:ext uri="{FF2B5EF4-FFF2-40B4-BE49-F238E27FC236}">
                  <a16:creationId xmlns:a16="http://schemas.microsoft.com/office/drawing/2014/main" id="{609F6AFA-90D7-48CB-9DA9-C29C5274B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369"/>
              <a:ext cx="10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600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LIST is a </a:t>
              </a:r>
              <a:r>
                <a:rPr lang="en-US" altLang="zh-TW" sz="1600" dirty="0">
                  <a:solidFill>
                    <a:srgbClr val="FF0000"/>
                  </a:solidFill>
                  <a:latin typeface="+mj-lt"/>
                  <a:ea typeface="新細明體" panose="02020500000000000000" pitchFamily="18" charset="-120"/>
                </a:rPr>
                <a:t>queue</a:t>
              </a:r>
              <a:br>
                <a:rPr lang="en-US" altLang="zh-TW" sz="1600" dirty="0">
                  <a:solidFill>
                    <a:srgbClr val="FF0000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600" dirty="0">
                  <a:solidFill>
                    <a:srgbClr val="FF0000"/>
                  </a:solidFill>
                  <a:latin typeface="+mj-lt"/>
                  <a:ea typeface="新細明體" panose="02020500000000000000" pitchFamily="18" charset="-120"/>
                </a:rPr>
                <a:t>              (FIFO)</a:t>
              </a:r>
            </a:p>
          </p:txBody>
        </p:sp>
        <p:sp>
          <p:nvSpPr>
            <p:cNvPr id="59414" name="Line 26">
              <a:extLst>
                <a:ext uri="{FF2B5EF4-FFF2-40B4-BE49-F238E27FC236}">
                  <a16:creationId xmlns:a16="http://schemas.microsoft.com/office/drawing/2014/main" id="{E8A0B6CB-580C-4C3E-BC8E-3F0748683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229"/>
              <a:ext cx="109" cy="1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9402" name="Group 32">
            <a:extLst>
              <a:ext uri="{FF2B5EF4-FFF2-40B4-BE49-F238E27FC236}">
                <a16:creationId xmlns:a16="http://schemas.microsoft.com/office/drawing/2014/main" id="{9F9E4945-AD95-4A22-B28F-559CAD9AA4F6}"/>
              </a:ext>
            </a:extLst>
          </p:cNvPr>
          <p:cNvGrpSpPr>
            <a:grpSpLocks/>
          </p:cNvGrpSpPr>
          <p:nvPr/>
        </p:nvGrpSpPr>
        <p:grpSpPr bwMode="auto">
          <a:xfrm>
            <a:off x="8478838" y="1865313"/>
            <a:ext cx="485775" cy="1052512"/>
            <a:chOff x="5339" y="1326"/>
            <a:chExt cx="307" cy="663"/>
          </a:xfrm>
        </p:grpSpPr>
        <p:sp>
          <p:nvSpPr>
            <p:cNvPr id="59410" name="Rectangle 29">
              <a:extLst>
                <a:ext uri="{FF2B5EF4-FFF2-40B4-BE49-F238E27FC236}">
                  <a16:creationId xmlns:a16="http://schemas.microsoft.com/office/drawing/2014/main" id="{EFBCF0A7-B37E-476A-907A-6FCB2358B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454"/>
              <a:ext cx="164" cy="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9411" name="Freeform 30">
              <a:extLst>
                <a:ext uri="{FF2B5EF4-FFF2-40B4-BE49-F238E27FC236}">
                  <a16:creationId xmlns:a16="http://schemas.microsoft.com/office/drawing/2014/main" id="{FD398115-F018-4151-8C38-77F00CA54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326"/>
              <a:ext cx="128" cy="100"/>
            </a:xfrm>
            <a:custGeom>
              <a:avLst/>
              <a:gdLst>
                <a:gd name="T0" fmla="*/ 0 w 128"/>
                <a:gd name="T1" fmla="*/ 0 h 100"/>
                <a:gd name="T2" fmla="*/ 83 w 128"/>
                <a:gd name="T3" fmla="*/ 18 h 100"/>
                <a:gd name="T4" fmla="*/ 128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Freeform 31">
              <a:extLst>
                <a:ext uri="{FF2B5EF4-FFF2-40B4-BE49-F238E27FC236}">
                  <a16:creationId xmlns:a16="http://schemas.microsoft.com/office/drawing/2014/main" id="{0D298670-A88F-4DAD-8899-305C80C4771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509" y="1888"/>
              <a:ext cx="137" cy="101"/>
            </a:xfrm>
            <a:custGeom>
              <a:avLst/>
              <a:gdLst>
                <a:gd name="T0" fmla="*/ 0 w 128"/>
                <a:gd name="T1" fmla="*/ 0 h 100"/>
                <a:gd name="T2" fmla="*/ 1024 w 128"/>
                <a:gd name="T3" fmla="*/ 18 h 100"/>
                <a:gd name="T4" fmla="*/ 1599 w 128"/>
                <a:gd name="T5" fmla="*/ 137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9403" name="Text Box 33">
            <a:extLst>
              <a:ext uri="{FF2B5EF4-FFF2-40B4-BE49-F238E27FC236}">
                <a16:creationId xmlns:a16="http://schemas.microsoft.com/office/drawing/2014/main" id="{A7381B70-82C4-49E7-95B9-7D88BF9F4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59404" name="文字方塊 2">
            <a:extLst>
              <a:ext uri="{FF2B5EF4-FFF2-40B4-BE49-F238E27FC236}">
                <a16:creationId xmlns:a16="http://schemas.microsoft.com/office/drawing/2014/main" id="{9F3DA2D0-2AE7-4C07-A0BB-D2E5DAC3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3163888"/>
            <a:ext cx="19240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Admissible edge/arc</a:t>
            </a:r>
          </a:p>
          <a:p>
            <a:endParaRPr lang="en-US" altLang="zh-TW" sz="14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endParaRPr lang="en-US" altLang="zh-TW" sz="14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visited        </a:t>
            </a:r>
            <a:r>
              <a:rPr lang="en-US" altLang="zh-TW" sz="1400" b="1">
                <a:solidFill>
                  <a:srgbClr val="006600"/>
                </a:solidFill>
                <a:ea typeface="新細明體" panose="02020500000000000000" pitchFamily="18" charset="-120"/>
              </a:rPr>
              <a:t>unvisited</a:t>
            </a: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9405" name="Oval 150">
            <a:extLst>
              <a:ext uri="{FF2B5EF4-FFF2-40B4-BE49-F238E27FC236}">
                <a16:creationId xmlns:a16="http://schemas.microsoft.com/office/drawing/2014/main" id="{A844E8BC-89F1-49C9-8E07-320F2AAF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346075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59406" name="Oval 176">
            <a:extLst>
              <a:ext uri="{FF2B5EF4-FFF2-40B4-BE49-F238E27FC236}">
                <a16:creationId xmlns:a16="http://schemas.microsoft.com/office/drawing/2014/main" id="{1A76FA25-BCDA-4FD8-B066-AA4F94DE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346075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59407" name="Line 198">
            <a:extLst>
              <a:ext uri="{FF2B5EF4-FFF2-40B4-BE49-F238E27FC236}">
                <a16:creationId xmlns:a16="http://schemas.microsoft.com/office/drawing/2014/main" id="{7208B943-C3AD-4E4E-B7BD-AA9136FE9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3627438"/>
            <a:ext cx="59690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8" name="文字方塊 1">
            <a:extLst>
              <a:ext uri="{FF2B5EF4-FFF2-40B4-BE49-F238E27FC236}">
                <a16:creationId xmlns:a16="http://schemas.microsoft.com/office/drawing/2014/main" id="{C875DC0E-69B3-4B05-BE6B-3D1583DB3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5543550"/>
            <a:ext cx="1882775" cy="40005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BFS Animation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9409" name="文字方塊 1">
            <a:extLst>
              <a:ext uri="{FF2B5EF4-FFF2-40B4-BE49-F238E27FC236}">
                <a16:creationId xmlns:a16="http://schemas.microsoft.com/office/drawing/2014/main" id="{08A7CB90-18A4-428E-B62B-F5B13BE5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3983038"/>
            <a:ext cx="677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d[j]=</a:t>
            </a:r>
            <a:r>
              <a:rPr lang="en-US" altLang="zh-TW" sz="1400">
                <a:solidFill>
                  <a:srgbClr val="006600"/>
                </a:solidFill>
                <a:ea typeface="新細明體" panose="02020500000000000000" pitchFamily="18" charset="-120"/>
              </a:rPr>
              <a:t>M</a:t>
            </a:r>
            <a:endParaRPr lang="zh-TW" altLang="en-US" sz="1400">
              <a:solidFill>
                <a:srgbClr val="0066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投影片編號版面配置區 4">
            <a:extLst>
              <a:ext uri="{FF2B5EF4-FFF2-40B4-BE49-F238E27FC236}">
                <a16:creationId xmlns:a16="http://schemas.microsoft.com/office/drawing/2014/main" id="{F1ABDE7D-D529-42E9-9CAA-8065736D6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511825-253D-4090-AD60-C0A2BF6A1CC7}" type="slidenum">
              <a:rPr lang="zh-TW" altLang="en-US" sz="1400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21F18B5-FCC6-4D40-8369-4394D023E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-1"/>
            <a:ext cx="9202016" cy="810491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ea typeface="新細明體" panose="02020500000000000000" pitchFamily="18" charset="-120"/>
              </a:rPr>
              <a:t>Complexity of Breadth-First Search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74654D6-4CB9-461A-B79E-C4B2BFD0BC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998538"/>
            <a:ext cx="9725025" cy="5410200"/>
          </a:xfrm>
        </p:spPr>
        <p:txBody>
          <a:bodyPr/>
          <a:lstStyle/>
          <a:p>
            <a:pPr marL="0" indent="0"/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Scan vertex i</a:t>
            </a:r>
            <a:r>
              <a:rPr lang="en-US" altLang="zh-TW" sz="2400" b="1" dirty="0">
                <a:ea typeface="新細明體" panose="02020500000000000000" pitchFamily="18" charset="-120"/>
              </a:rPr>
              <a:t>: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scan all the edges (</a:t>
            </a:r>
            <a:r>
              <a:rPr lang="en-US" altLang="zh-TW" sz="2000" dirty="0" err="1"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ea typeface="新細明體" panose="02020500000000000000" pitchFamily="18" charset="-120"/>
              </a:rPr>
              <a:t>) connecting vertex </a:t>
            </a:r>
            <a:r>
              <a:rPr lang="en-US" altLang="zh-TW" sz="2000" dirty="0" err="1">
                <a:ea typeface="新細明體" panose="02020500000000000000" pitchFamily="18" charset="-120"/>
              </a:rPr>
              <a:t>i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Scan edge (</a:t>
            </a:r>
            <a:r>
              <a:rPr lang="en-US" altLang="zh-TW" sz="24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b="1" dirty="0">
                <a:ea typeface="新細明體" panose="02020500000000000000" pitchFamily="18" charset="-120"/>
              </a:rPr>
              <a:t>: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check whether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d[j]=M</a:t>
            </a:r>
            <a:r>
              <a:rPr lang="en-US" altLang="zh-TW" sz="2000" dirty="0">
                <a:ea typeface="新細明體" panose="02020500000000000000" pitchFamily="18" charset="-120"/>
              </a:rPr>
              <a:t> ,i.e.,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 is admissible</a:t>
            </a:r>
            <a:r>
              <a:rPr lang="en-US" altLang="zh-TW" sz="2000" dirty="0">
                <a:ea typeface="新細明體" panose="02020500000000000000" pitchFamily="18" charset="-120"/>
              </a:rPr>
              <a:t>, or not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if yes, update distance label &amp; predecessor of vertex j, and then add j into LIST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      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d[j]=d[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]+1</a:t>
            </a:r>
            <a:r>
              <a:rPr lang="en-US" altLang="zh-TW" sz="2000" dirty="0">
                <a:ea typeface="新細明體" panose="02020500000000000000" pitchFamily="18" charset="-120"/>
              </a:rPr>
              <a:t>;                      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pred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[j]=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;                     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add j into LIST 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(Queue)</a:t>
            </a:r>
            <a:r>
              <a:rPr lang="en-US" altLang="zh-TW" sz="2000" dirty="0">
                <a:ea typeface="新細明體" panose="02020500000000000000" pitchFamily="18" charset="-120"/>
              </a:rPr>
              <a:t>;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Two major operations:</a:t>
            </a: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Vertex Selection [VS]</a:t>
            </a:r>
            <a:r>
              <a:rPr lang="en-US" altLang="zh-TW" sz="2000" b="1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ea typeface="新細明體" panose="02020500000000000000" pitchFamily="18" charset="-120"/>
              </a:rPr>
              <a:t>each vertex is selected to be scanned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exactly once</a:t>
            </a: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	   i.e. total # of vertex selection operations =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|V|</a:t>
            </a: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Distance Update [DS]</a:t>
            </a:r>
            <a:r>
              <a:rPr lang="en-US" altLang="zh-TW" sz="2000" b="1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ea typeface="新細明體" panose="02020500000000000000" pitchFamily="18" charset="-120"/>
              </a:rPr>
              <a:t>each edge is scanned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exactly twice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(undirected)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i.e., total # of edge scanning operations =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2|E|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(undirected)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during these 2|E| scanning, at most |E| of them perform distance updating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Complexity: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O(|V|+|E|) </a:t>
            </a:r>
            <a:r>
              <a:rPr lang="en-US" altLang="zh-TW" sz="2000" dirty="0">
                <a:ea typeface="新細明體" panose="02020500000000000000" pitchFamily="18" charset="-120"/>
              </a:rPr>
              <a:t>=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O(|E|)  </a:t>
            </a:r>
            <a:r>
              <a:rPr lang="en-US" altLang="zh-TW" sz="2000" dirty="0">
                <a:ea typeface="新細明體" panose="02020500000000000000" pitchFamily="18" charset="-120"/>
              </a:rPr>
              <a:t>if using 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Adj.L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. </a:t>
            </a:r>
            <a:r>
              <a:rPr lang="en-US" altLang="zh-TW" sz="2000" dirty="0">
                <a:ea typeface="新細明體" panose="02020500000000000000" pitchFamily="18" charset="-120"/>
              </a:rPr>
              <a:t>(or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if using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Adj.M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usually O(|E|) = O(|V|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but O(|E|) is a better approximation</a:t>
            </a:r>
          </a:p>
        </p:txBody>
      </p:sp>
      <p:sp>
        <p:nvSpPr>
          <p:cNvPr id="114693" name="Text Box 12">
            <a:extLst>
              <a:ext uri="{FF2B5EF4-FFF2-40B4-BE49-F238E27FC236}">
                <a16:creationId xmlns:a16="http://schemas.microsoft.com/office/drawing/2014/main" id="{5214308E-0072-446B-BC41-09247189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編號版面配置區 4">
            <a:extLst>
              <a:ext uri="{FF2B5EF4-FFF2-40B4-BE49-F238E27FC236}">
                <a16:creationId xmlns:a16="http://schemas.microsoft.com/office/drawing/2014/main" id="{05773270-61C8-49FB-BF7D-04341AE2E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47272B6-52B5-4B72-A939-76A076780995}" type="slidenum">
              <a:rPr lang="zh-TW" altLang="en-US" sz="140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57C42AE-C5FF-409C-A3FB-0C10D8C2A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601201" cy="801688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More about Breadth-First Search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581A1562-68AD-414D-B182-35ED1E1FD5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900113"/>
            <a:ext cx="9767887" cy="5410200"/>
          </a:xfrm>
        </p:spPr>
        <p:txBody>
          <a:bodyPr/>
          <a:lstStyle/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How to select a vertex from LIST?</a:t>
            </a: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	Queue: FIFO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How to trace a path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from vertex s to </a:t>
            </a:r>
            <a:r>
              <a:rPr lang="en-US" altLang="zh-TW" sz="24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?</a:t>
            </a: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 from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, continue to print, backtrack to its predecessor, until </a:t>
            </a:r>
            <a:r>
              <a:rPr lang="en-US" altLang="zh-TW" sz="2400" i="1" dirty="0">
                <a:ea typeface="新細明體" panose="02020500000000000000" pitchFamily="18" charset="-120"/>
              </a:rPr>
              <a:t>s</a:t>
            </a: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Why the d[j] represents the shortest distance from s to j?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math. induction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71723623-13F2-4A33-A636-1E6D10D1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654300"/>
            <a:ext cx="287972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output i;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while</a:t>
            </a:r>
            <a:r>
              <a:rPr lang="en-US" altLang="zh-TW" sz="2000">
                <a:ea typeface="新細明體" panose="02020500000000000000" pitchFamily="18" charset="-120"/>
              </a:rPr>
              <a:t> pred[i] </a:t>
            </a:r>
            <a:r>
              <a:rPr lang="en-US" altLang="zh-TW" sz="1400">
                <a:ea typeface="新細明體" panose="02020500000000000000" pitchFamily="18" charset="-120"/>
              </a:rPr>
              <a:t>≠</a:t>
            </a:r>
            <a:r>
              <a:rPr lang="en-US" altLang="zh-TW" sz="2000">
                <a:ea typeface="新細明體" panose="02020500000000000000" pitchFamily="18" charset="-120"/>
              </a:rPr>
              <a:t> s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i=pred[i];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	output i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output s     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481288" name="Group 8">
            <a:extLst>
              <a:ext uri="{FF2B5EF4-FFF2-40B4-BE49-F238E27FC236}">
                <a16:creationId xmlns:a16="http://schemas.microsoft.com/office/drawing/2014/main" id="{4D0EC4FA-8D87-4DE5-B5CA-9A2FB4E79203}"/>
              </a:ext>
            </a:extLst>
          </p:cNvPr>
          <p:cNvGrpSpPr>
            <a:grpSpLocks/>
          </p:cNvGrpSpPr>
          <p:nvPr/>
        </p:nvGrpSpPr>
        <p:grpSpPr bwMode="auto">
          <a:xfrm>
            <a:off x="3530600" y="3284538"/>
            <a:ext cx="6070600" cy="646112"/>
            <a:chOff x="2615" y="1988"/>
            <a:chExt cx="3824" cy="407"/>
          </a:xfrm>
        </p:grpSpPr>
        <p:sp>
          <p:nvSpPr>
            <p:cNvPr id="116744" name="Text Box 6">
              <a:extLst>
                <a:ext uri="{FF2B5EF4-FFF2-40B4-BE49-F238E27FC236}">
                  <a16:creationId xmlns:a16="http://schemas.microsoft.com/office/drawing/2014/main" id="{CB017E70-C8D7-4AF9-8F46-B97AC029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" y="1988"/>
              <a:ext cx="351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ea typeface="新細明體" panose="02020500000000000000" pitchFamily="18" charset="-120"/>
                </a:rPr>
                <a:t>This prints out the path from s to i in a </a:t>
              </a:r>
              <a:r>
                <a:rPr lang="en-US" altLang="zh-TW" sz="1800">
                  <a:solidFill>
                    <a:srgbClr val="008000"/>
                  </a:solidFill>
                  <a:ea typeface="新細明體" panose="02020500000000000000" pitchFamily="18" charset="-120"/>
                </a:rPr>
                <a:t>reverse order</a:t>
              </a:r>
              <a:r>
                <a:rPr lang="en-US" altLang="zh-TW" sz="1400">
                  <a:solidFill>
                    <a:schemeClr val="accent2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sz="1400">
                  <a:ea typeface="新細明體" panose="02020500000000000000" pitchFamily="18" charset="-120"/>
                </a:rPr>
                <a:t> </a:t>
              </a:r>
              <a:br>
                <a:rPr lang="en-US" altLang="zh-TW" sz="18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800">
                  <a:solidFill>
                    <a:schemeClr val="accent2"/>
                  </a:solidFill>
                  <a:ea typeface="新細明體" panose="02020500000000000000" pitchFamily="18" charset="-120"/>
                </a:rPr>
                <a:t>Complexity : </a:t>
              </a:r>
              <a:r>
                <a:rPr lang="en-US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O(|V|)</a:t>
              </a:r>
            </a:p>
          </p:txBody>
        </p:sp>
        <p:sp>
          <p:nvSpPr>
            <p:cNvPr id="116745" name="Line 7">
              <a:extLst>
                <a:ext uri="{FF2B5EF4-FFF2-40B4-BE49-F238E27FC236}">
                  <a16:creationId xmlns:a16="http://schemas.microsoft.com/office/drawing/2014/main" id="{FECA127D-1989-47D0-A7AB-66C61C9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5" y="2103"/>
              <a:ext cx="32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6743" name="Text Box 11">
            <a:extLst>
              <a:ext uri="{FF2B5EF4-FFF2-40B4-BE49-F238E27FC236}">
                <a16:creationId xmlns:a16="http://schemas.microsoft.com/office/drawing/2014/main" id="{0C8CF693-3672-486D-BF40-EBFC88C0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編號版面配置區 4">
            <a:extLst>
              <a:ext uri="{FF2B5EF4-FFF2-40B4-BE49-F238E27FC236}">
                <a16:creationId xmlns:a16="http://schemas.microsoft.com/office/drawing/2014/main" id="{1CF1AAF9-0AD0-43D3-ABF6-8202176A6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453BA7B-CE30-4685-A9AE-C7041B323FD5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288BA55-7462-44AF-8294-7AA96E49A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-1"/>
            <a:ext cx="8897937" cy="822325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ea typeface="新細明體" panose="02020500000000000000" pitchFamily="18" charset="-120"/>
              </a:rPr>
              <a:t>Shortest Path on Weighted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8" name="Rectangle 3">
                <a:extLst>
                  <a:ext uri="{FF2B5EF4-FFF2-40B4-BE49-F238E27FC236}">
                    <a16:creationId xmlns:a16="http://schemas.microsoft.com/office/drawing/2014/main" id="{C166136E-7C04-4E17-A685-C0BA4809974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82563" y="992188"/>
                <a:ext cx="9669462" cy="54102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Distance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on a weighted graph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  = Sum of edge lengths of an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shortest path </a:t>
                </a:r>
                <a:r>
                  <a:rPr lang="en-US" altLang="zh-TW" sz="24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p </a:t>
                </a: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)∈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4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Negative cycle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: a cycle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C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with negative total weights,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)∈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&lt;0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If there is a path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that contains a negative cycle</a:t>
                </a:r>
                <a:br>
                  <a:rPr lang="en-US" altLang="zh-TW" sz="2400" dirty="0">
                    <a:ea typeface="新細明體" panose="02020500000000000000" pitchFamily="18" charset="-120"/>
                  </a:rPr>
                </a:br>
                <a:r>
                  <a:rPr lang="en-US" altLang="zh-TW" sz="2400" dirty="0">
                    <a:ea typeface="新細明體" panose="02020500000000000000" pitchFamily="18" charset="-120"/>
                  </a:rPr>
                  <a:t>then there exists 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NO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shortest path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000" dirty="0">
                    <a:ea typeface="新細明體" panose="02020500000000000000" pitchFamily="18" charset="-120"/>
                  </a:rPr>
                  <a:t> 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Assuming 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no negative cycle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: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If there exists a shortest path from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br>
                  <a:rPr lang="en-US" altLang="zh-TW" sz="2400" dirty="0">
                    <a:ea typeface="新細明體" panose="02020500000000000000" pitchFamily="18" charset="-120"/>
                  </a:rPr>
                </a:br>
                <a:r>
                  <a:rPr lang="en-US" altLang="zh-TW" sz="2400" dirty="0">
                    <a:ea typeface="新細明體" panose="02020500000000000000" pitchFamily="18" charset="-120"/>
                  </a:rPr>
                  <a:t>then we can assume such a 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-</a:t>
                </a:r>
                <a:r>
                  <a:rPr lang="en-US" altLang="zh-TW" sz="2400" i="1" dirty="0">
                    <a:ea typeface="新細明體" panose="02020500000000000000" pitchFamily="18" charset="-120"/>
                  </a:rPr>
                  <a:t>t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 path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simple path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	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4.4   every u-v path contains a u-v simple path)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Shortest path problems:</a:t>
                </a:r>
                <a:br>
                  <a:rPr lang="en-US" altLang="zh-TW" sz="2400" dirty="0">
                    <a:ea typeface="新細明體" panose="02020500000000000000" pitchFamily="18" charset="-120"/>
                  </a:rPr>
                </a:br>
                <a:r>
                  <a:rPr lang="en-US" altLang="zh-TW" sz="2400" dirty="0">
                    <a:ea typeface="新細明體" panose="02020500000000000000" pitchFamily="18" charset="-120"/>
                  </a:rPr>
                  <a:t> OD</a:t>
                </a:r>
                <a:r>
                  <a:rPr lang="zh-TW" altLang="en-US" sz="24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400" dirty="0">
                    <a:ea typeface="新細明體" panose="02020500000000000000" pitchFamily="18" charset="-120"/>
                  </a:rPr>
                  <a:t>pairs:        1-1, 1-ALL, ALL-1, ALL-ALL, SOME-SOME</a:t>
                </a: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TW" sz="2400" dirty="0">
                    <a:ea typeface="新細明體" panose="02020500000000000000" pitchFamily="18" charset="-120"/>
                  </a:rPr>
                  <a:t> Edge lengths: Nonnegative edge length vs. negative edge length</a:t>
                </a:r>
              </a:p>
            </p:txBody>
          </p:sp>
        </mc:Choice>
        <mc:Fallback xmlns="">
          <p:sp>
            <p:nvSpPr>
              <p:cNvPr id="118788" name="Rectangle 3">
                <a:extLst>
                  <a:ext uri="{FF2B5EF4-FFF2-40B4-BE49-F238E27FC236}">
                    <a16:creationId xmlns:a16="http://schemas.microsoft.com/office/drawing/2014/main" id="{C166136E-7C04-4E17-A685-C0BA48099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82563" y="992188"/>
                <a:ext cx="9669462" cy="5410200"/>
              </a:xfrm>
              <a:blipFill>
                <a:blip r:embed="rId3"/>
                <a:stretch>
                  <a:fillRect l="-1009" t="-5524" r="-6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789" name="Text Box 10">
            <a:extLst>
              <a:ext uri="{FF2B5EF4-FFF2-40B4-BE49-F238E27FC236}">
                <a16:creationId xmlns:a16="http://schemas.microsoft.com/office/drawing/2014/main" id="{1CD65EDE-93C2-40CE-8437-3E52F9FA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63214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92" name="物件 2">
                <a:extLst>
                  <a:ext uri="{FF2B5EF4-FFF2-40B4-BE49-F238E27FC236}">
                    <a16:creationId xmlns:a16="http://schemas.microsoft.com/office/drawing/2014/main" id="{3412A2A0-3F55-4608-8D30-D70A98F518DE}"/>
                  </a:ext>
                </a:extLst>
              </p:cNvPr>
              <p:cNvSpPr txBox="1"/>
              <p:nvPr/>
            </p:nvSpPr>
            <p:spPr bwMode="auto">
              <a:xfrm>
                <a:off x="2855155" y="5902109"/>
                <a:ext cx="2062920" cy="4357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8792" name="物件 2">
                <a:extLst>
                  <a:ext uri="{FF2B5EF4-FFF2-40B4-BE49-F238E27FC236}">
                    <a16:creationId xmlns:a16="http://schemas.microsoft.com/office/drawing/2014/main" id="{3412A2A0-3F55-4608-8D30-D70A98F51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155" y="5902109"/>
                <a:ext cx="2062920" cy="435769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793" name="物件 3">
                <a:extLst>
                  <a:ext uri="{FF2B5EF4-FFF2-40B4-BE49-F238E27FC236}">
                    <a16:creationId xmlns:a16="http://schemas.microsoft.com/office/drawing/2014/main" id="{C992EE93-79B6-484A-929A-5ECECAB32D37}"/>
                  </a:ext>
                </a:extLst>
              </p:cNvPr>
              <p:cNvSpPr txBox="1"/>
              <p:nvPr/>
            </p:nvSpPr>
            <p:spPr bwMode="auto">
              <a:xfrm>
                <a:off x="6691530" y="5884126"/>
                <a:ext cx="1644071" cy="4046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8793" name="物件 3">
                <a:extLst>
                  <a:ext uri="{FF2B5EF4-FFF2-40B4-BE49-F238E27FC236}">
                    <a16:creationId xmlns:a16="http://schemas.microsoft.com/office/drawing/2014/main" id="{C992EE93-79B6-484A-929A-5ECECAB3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1530" y="5884126"/>
                <a:ext cx="1644071" cy="404610"/>
              </a:xfrm>
              <a:prstGeom prst="rect">
                <a:avLst/>
              </a:prstGeom>
              <a:blipFill>
                <a:blip r:embed="rId5"/>
                <a:stretch>
                  <a:fillRect b="-1492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投影片編號版面配置區 4">
            <a:extLst>
              <a:ext uri="{FF2B5EF4-FFF2-40B4-BE49-F238E27FC236}">
                <a16:creationId xmlns:a16="http://schemas.microsoft.com/office/drawing/2014/main" id="{204AAB13-2A61-4978-985C-8AA969CEA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840593-EAE5-4D5C-ABD3-3321EABBAFC7}" type="slidenum">
              <a:rPr lang="zh-TW" altLang="en-US" sz="1400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E14BA6C-8A89-4EB6-809B-480B5521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Shortest Path Problems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DD205173-AFD2-4C24-9CE0-82D5089681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977900"/>
            <a:ext cx="9097963" cy="5410200"/>
          </a:xfrm>
        </p:spPr>
        <p:txBody>
          <a:bodyPr/>
          <a:lstStyle/>
          <a:p>
            <a:pPr marL="0" indent="0">
              <a:buFontTx/>
              <a:buChar char="•"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 Single Source Shortest Path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(SSSP)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Nonnegative Edge Cost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LS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General Edge Cost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LC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endParaRPr lang="en-US" altLang="zh-TW" sz="24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 All Pairs Shortest Paths (APSP)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Combinatorial Type Algorithms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repeated SSSP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Algebraic Type Algorithms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FW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LP Type Algorithms (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Network simplex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defRPr/>
            </a:pPr>
            <a:endParaRPr lang="en-US" altLang="zh-TW" sz="20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 Multiple Pairs Shortest Paths (MPSP)</a:t>
            </a:r>
          </a:p>
          <a:p>
            <a:pPr lvl="1" indent="-342900"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rPr>
              <a:t>May be done by APSP (overkill)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  <a:defRPr/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83333" name="Group 5">
            <a:extLst>
              <a:ext uri="{FF2B5EF4-FFF2-40B4-BE49-F238E27FC236}">
                <a16:creationId xmlns:a16="http://schemas.microsoft.com/office/drawing/2014/main" id="{3F39686B-C205-4207-8960-BFDADB3581F2}"/>
              </a:ext>
            </a:extLst>
          </p:cNvPr>
          <p:cNvGraphicFramePr>
            <a:graphicFrameLocks noGrp="1"/>
          </p:cNvGraphicFramePr>
          <p:nvPr/>
        </p:nvGraphicFramePr>
        <p:xfrm>
          <a:off x="6251575" y="1187450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371" name="Group 43">
            <a:extLst>
              <a:ext uri="{FF2B5EF4-FFF2-40B4-BE49-F238E27FC236}">
                <a16:creationId xmlns:a16="http://schemas.microsoft.com/office/drawing/2014/main" id="{7EA43CC3-0398-4DFF-B2BD-DC21356F7208}"/>
              </a:ext>
            </a:extLst>
          </p:cNvPr>
          <p:cNvGraphicFramePr>
            <a:graphicFrameLocks noGrp="1"/>
          </p:cNvGraphicFramePr>
          <p:nvPr/>
        </p:nvGraphicFramePr>
        <p:xfrm>
          <a:off x="7797800" y="1185863"/>
          <a:ext cx="1041400" cy="1069976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09" name="Group 81">
            <a:extLst>
              <a:ext uri="{FF2B5EF4-FFF2-40B4-BE49-F238E27FC236}">
                <a16:creationId xmlns:a16="http://schemas.microsoft.com/office/drawing/2014/main" id="{59D0608C-5445-4DB1-AD9E-191F796B2D75}"/>
              </a:ext>
            </a:extLst>
          </p:cNvPr>
          <p:cNvGraphicFramePr>
            <a:graphicFrameLocks noGrp="1"/>
          </p:cNvGraphicFramePr>
          <p:nvPr/>
        </p:nvGraphicFramePr>
        <p:xfrm>
          <a:off x="7085013" y="2947988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47" name="Group 119">
            <a:extLst>
              <a:ext uri="{FF2B5EF4-FFF2-40B4-BE49-F238E27FC236}">
                <a16:creationId xmlns:a16="http://schemas.microsoft.com/office/drawing/2014/main" id="{07394AE3-7991-437D-A0AD-1AA57F081761}"/>
              </a:ext>
            </a:extLst>
          </p:cNvPr>
          <p:cNvGraphicFramePr>
            <a:graphicFrameLocks noGrp="1"/>
          </p:cNvGraphicFramePr>
          <p:nvPr/>
        </p:nvGraphicFramePr>
        <p:xfrm>
          <a:off x="6284913" y="4824413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85" name="Group 157">
            <a:extLst>
              <a:ext uri="{FF2B5EF4-FFF2-40B4-BE49-F238E27FC236}">
                <a16:creationId xmlns:a16="http://schemas.microsoft.com/office/drawing/2014/main" id="{99CF4596-C0F8-4084-892D-29BA4753CE2B}"/>
              </a:ext>
            </a:extLst>
          </p:cNvPr>
          <p:cNvGraphicFramePr>
            <a:graphicFrameLocks noGrp="1"/>
          </p:cNvGraphicFramePr>
          <p:nvPr/>
        </p:nvGraphicFramePr>
        <p:xfrm>
          <a:off x="7670800" y="4838700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027" name="Rectangle 195">
            <a:extLst>
              <a:ext uri="{FF2B5EF4-FFF2-40B4-BE49-F238E27FC236}">
                <a16:creationId xmlns:a16="http://schemas.microsoft.com/office/drawing/2014/main" id="{D9EB104C-C69C-4975-A5A3-7E808C8F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831850"/>
            <a:ext cx="7543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1028" name="Text Box 198">
            <a:extLst>
              <a:ext uri="{FF2B5EF4-FFF2-40B4-BE49-F238E27FC236}">
                <a16:creationId xmlns:a16="http://schemas.microsoft.com/office/drawing/2014/main" id="{C1498321-1511-47EE-80D5-5C88CA01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21029" name="文字方塊 1">
            <a:extLst>
              <a:ext uri="{FF2B5EF4-FFF2-40B4-BE49-F238E27FC236}">
                <a16:creationId xmlns:a16="http://schemas.microsoft.com/office/drawing/2014/main" id="{7C4342A2-1A98-4E13-8272-6731759E5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909638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1-ALL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0" name="文字方塊 12">
            <a:extLst>
              <a:ext uri="{FF2B5EF4-FFF2-40B4-BE49-F238E27FC236}">
                <a16:creationId xmlns:a16="http://schemas.microsoft.com/office/drawing/2014/main" id="{437F977A-D5D1-4B3E-95CA-C26FE89F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914400"/>
            <a:ext cx="661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ALL-1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1" name="文字方塊 13">
            <a:extLst>
              <a:ext uri="{FF2B5EF4-FFF2-40B4-BE49-F238E27FC236}">
                <a16:creationId xmlns:a16="http://schemas.microsoft.com/office/drawing/2014/main" id="{7BAAF8B4-C504-47E4-8511-802E2A6F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2684463"/>
            <a:ext cx="882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ALL-ALL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2" name="文字方塊 14">
            <a:extLst>
              <a:ext uri="{FF2B5EF4-FFF2-40B4-BE49-F238E27FC236}">
                <a16:creationId xmlns:a16="http://schemas.microsoft.com/office/drawing/2014/main" id="{B5EC6D7F-272B-490C-8B46-3C6426FF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5948363"/>
            <a:ext cx="13017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SOME-SOME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3" name="文字方塊 15">
            <a:extLst>
              <a:ext uri="{FF2B5EF4-FFF2-40B4-BE49-F238E27FC236}">
                <a16:creationId xmlns:a16="http://schemas.microsoft.com/office/drawing/2014/main" id="{9A5B0EE5-AC83-46D7-8200-65A87B0B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4540250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1-1 * 5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1034" name="文字方塊 16">
            <a:extLst>
              <a:ext uri="{FF2B5EF4-FFF2-40B4-BE49-F238E27FC236}">
                <a16:creationId xmlns:a16="http://schemas.microsoft.com/office/drawing/2014/main" id="{E3C2EDB6-3BDB-46CF-B7BA-BB5679B19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4538663"/>
            <a:ext cx="1344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ALL-1 + 1-ALL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29" grpId="0"/>
      <p:bldP spid="121030" grpId="0"/>
      <p:bldP spid="121031" grpId="0"/>
      <p:bldP spid="121032" grpId="0"/>
      <p:bldP spid="121033" grpId="0"/>
      <p:bldP spid="1210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投影片編號版面配置區 5">
            <a:extLst>
              <a:ext uri="{FF2B5EF4-FFF2-40B4-BE49-F238E27FC236}">
                <a16:creationId xmlns:a16="http://schemas.microsoft.com/office/drawing/2014/main" id="{030D4674-D85A-4B50-AC9B-F9FC96659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50202E-576A-41F4-91D2-A5304964E114}" type="slidenum">
              <a:rPr lang="zh-TW" altLang="en-US" sz="1400" smtClean="0">
                <a:latin typeface="Times New Roman" panose="02020603050405020304" pitchFamily="18" charset="0"/>
              </a:rPr>
              <a:pPr/>
              <a:t>34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F39095D-4CD5-4D8B-B328-A6EAC3EEB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form for SSSP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4" name="Object 8">
                <a:extLst>
                  <a:ext uri="{FF2B5EF4-FFF2-40B4-BE49-F238E27FC236}">
                    <a16:creationId xmlns:a16="http://schemas.microsoft.com/office/drawing/2014/main" id="{D5CA2E0A-C668-450A-B283-BB28B887ADF5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68263" y="920751"/>
                <a:ext cx="4108321" cy="247562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Primal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formulation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84" name="Object 8">
                <a:extLst>
                  <a:ext uri="{FF2B5EF4-FFF2-40B4-BE49-F238E27FC236}">
                    <a16:creationId xmlns:a16="http://schemas.microsoft.com/office/drawing/2014/main" id="{D5CA2E0A-C668-450A-B283-BB28B887A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68263" y="920751"/>
                <a:ext cx="4108321" cy="2475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5" name="Object 12">
                <a:extLst>
                  <a:ext uri="{FF2B5EF4-FFF2-40B4-BE49-F238E27FC236}">
                    <a16:creationId xmlns:a16="http://schemas.microsoft.com/office/drawing/2014/main" id="{9BFF9EFC-1E5B-42F2-9730-D25FAEA85E78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5178606" y="995964"/>
                <a:ext cx="3964263" cy="202360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Dual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formulation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zh-TW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func>
                        <m:funcPr>
                          <m:ctrl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zh-TW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func>
                      <m:r>
                        <m:rPr>
                          <m:nor/>
                        </m:rPr>
                        <a:rPr lang="zh-TW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ree</m:t>
                      </m:r>
                      <m:r>
                        <m:rPr>
                          <m:nor/>
                        </m:rPr>
                        <a:rPr lang="zh-TW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22885" name="Object 12">
                <a:extLst>
                  <a:ext uri="{FF2B5EF4-FFF2-40B4-BE49-F238E27FC236}">
                    <a16:creationId xmlns:a16="http://schemas.microsoft.com/office/drawing/2014/main" id="{9BFF9EFC-1E5B-42F2-9730-D25FAEA8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5178606" y="995964"/>
                <a:ext cx="3964263" cy="2023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6" name="Object 11">
                <a:extLst>
                  <a:ext uri="{FF2B5EF4-FFF2-40B4-BE49-F238E27FC236}">
                    <a16:creationId xmlns:a16="http://schemas.microsoft.com/office/drawing/2014/main" id="{90518F64-D05D-4556-BA8E-EF644DFA4686}"/>
                  </a:ext>
                </a:extLst>
              </p:cNvPr>
              <p:cNvSpPr txBox="1"/>
              <p:nvPr/>
            </p:nvSpPr>
            <p:spPr bwMode="auto">
              <a:xfrm>
                <a:off x="-2339" y="3236654"/>
                <a:ext cx="4754908" cy="310330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1−1: </m:t>
                      </m:r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=+1,</m:t>
                      </m:r>
                      <m: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\{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vertices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−1),</m:t>
                      </m:r>
                      <m: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\{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−1: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vertices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except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−1),</m:t>
                      </m:r>
                      <m: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=+1,</m:t>
                      </m:r>
                      <m: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\{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86" name="Object 11">
                <a:extLst>
                  <a:ext uri="{FF2B5EF4-FFF2-40B4-BE49-F238E27FC236}">
                    <a16:creationId xmlns:a16="http://schemas.microsoft.com/office/drawing/2014/main" id="{90518F64-D05D-4556-BA8E-EF644DFA4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339" y="3236654"/>
                <a:ext cx="4754908" cy="3103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7" name="Object 16">
                <a:extLst>
                  <a:ext uri="{FF2B5EF4-FFF2-40B4-BE49-F238E27FC236}">
                    <a16:creationId xmlns:a16="http://schemas.microsoft.com/office/drawing/2014/main" id="{7AAC99FF-C46C-4F88-BCE1-321DAB113C7C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4651375" y="3008055"/>
                <a:ext cx="5066614" cy="10096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reduced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optimality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condition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87" name="Object 16">
                <a:extLst>
                  <a:ext uri="{FF2B5EF4-FFF2-40B4-BE49-F238E27FC236}">
                    <a16:creationId xmlns:a16="http://schemas.microsoft.com/office/drawing/2014/main" id="{7AAC99FF-C46C-4F88-BCE1-321DAB113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4651375" y="3008055"/>
                <a:ext cx="5066614" cy="1009650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888" name="Text Box 19">
            <a:extLst>
              <a:ext uri="{FF2B5EF4-FFF2-40B4-BE49-F238E27FC236}">
                <a16:creationId xmlns:a16="http://schemas.microsoft.com/office/drawing/2014/main" id="{210D53BB-F367-4014-95C2-87F84F430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63595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22890" name="文字方塊 2">
            <a:extLst>
              <a:ext uri="{FF2B5EF4-FFF2-40B4-BE49-F238E27FC236}">
                <a16:creationId xmlns:a16="http://schemas.microsoft.com/office/drawing/2014/main" id="{6C0887ED-F393-4B2D-915C-68BADC00C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758511"/>
            <a:ext cx="5900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 err="1">
                <a:ea typeface="新細明體" panose="02020500000000000000" pitchFamily="18" charset="-120"/>
              </a:rPr>
              <a:t>s.t.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  <p:sp>
        <p:nvSpPr>
          <p:cNvPr id="122891" name="文字方塊 15">
            <a:extLst>
              <a:ext uri="{FF2B5EF4-FFF2-40B4-BE49-F238E27FC236}">
                <a16:creationId xmlns:a16="http://schemas.microsoft.com/office/drawing/2014/main" id="{5D547C6E-BDBC-46E0-9D15-24BDB72E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457" y="1887760"/>
            <a:ext cx="62516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 err="1">
                <a:ea typeface="新細明體" panose="02020500000000000000" pitchFamily="18" charset="-120"/>
              </a:rPr>
              <a:t>s.t.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  <p:sp>
        <p:nvSpPr>
          <p:cNvPr id="122892" name="文字方塊 1">
            <a:extLst>
              <a:ext uri="{FF2B5EF4-FFF2-40B4-BE49-F238E27FC236}">
                <a16:creationId xmlns:a16="http://schemas.microsoft.com/office/drawing/2014/main" id="{9155DD15-1A63-45E5-A60D-12605C542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822" y="4123233"/>
            <a:ext cx="3007746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For 1-1, 1-ALL SP:  let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1-1 (</a:t>
            </a:r>
            <a:r>
              <a:rPr lang="en-US" altLang="zh-TW" sz="2000" i="1" dirty="0">
                <a:ea typeface="新細明體" panose="02020500000000000000" pitchFamily="18" charset="-120"/>
              </a:rPr>
              <a:t>s-</a:t>
            </a:r>
            <a:r>
              <a:rPr lang="en-US" altLang="zh-TW" sz="2000" i="1" dirty="0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      SP obj:  max</a:t>
            </a:r>
            <a:r>
              <a:rPr lang="zh-TW" altLang="en-US" sz="2000" dirty="0"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1-ALL (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i="1" dirty="0">
                <a:ea typeface="新細明體" panose="02020500000000000000" pitchFamily="18" charset="-120"/>
                <a:sym typeface="Wingdings" panose="05000000000000000000" pitchFamily="2" charset="2"/>
              </a:rPr>
              <a:t>-V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SP obj:  max</a:t>
            </a:r>
            <a:endParaRPr lang="zh-TW" altLang="en-US" sz="20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94" name="物件 3">
                <a:extLst>
                  <a:ext uri="{FF2B5EF4-FFF2-40B4-BE49-F238E27FC236}">
                    <a16:creationId xmlns:a16="http://schemas.microsoft.com/office/drawing/2014/main" id="{F3AD5DEE-4A33-45DE-999B-5BC4511BBE05}"/>
                  </a:ext>
                </a:extLst>
              </p:cNvPr>
              <p:cNvSpPr txBox="1"/>
              <p:nvPr/>
            </p:nvSpPr>
            <p:spPr bwMode="auto">
              <a:xfrm>
                <a:off x="7320703" y="4665167"/>
                <a:ext cx="1784209" cy="3944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94" name="物件 3">
                <a:extLst>
                  <a:ext uri="{FF2B5EF4-FFF2-40B4-BE49-F238E27FC236}">
                    <a16:creationId xmlns:a16="http://schemas.microsoft.com/office/drawing/2014/main" id="{F3AD5DEE-4A33-45DE-999B-5BC4511B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0703" y="4665167"/>
                <a:ext cx="1784209" cy="394496"/>
              </a:xfrm>
              <a:prstGeom prst="rect">
                <a:avLst/>
              </a:prstGeom>
              <a:blipFill>
                <a:blip r:embed="rId7"/>
                <a:stretch>
                  <a:fillRect r="-341" b="-1846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95" name="物件 4">
                <a:extLst>
                  <a:ext uri="{FF2B5EF4-FFF2-40B4-BE49-F238E27FC236}">
                    <a16:creationId xmlns:a16="http://schemas.microsoft.com/office/drawing/2014/main" id="{50A6F986-77FE-46E9-8C1F-A646AD165BB9}"/>
                  </a:ext>
                </a:extLst>
              </p:cNvPr>
              <p:cNvSpPr txBox="1"/>
              <p:nvPr/>
            </p:nvSpPr>
            <p:spPr bwMode="auto">
              <a:xfrm>
                <a:off x="7160738" y="4194763"/>
                <a:ext cx="2557251" cy="40628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func>
                        <m:func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TW" alt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TW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95" name="物件 4">
                <a:extLst>
                  <a:ext uri="{FF2B5EF4-FFF2-40B4-BE49-F238E27FC236}">
                    <a16:creationId xmlns:a16="http://schemas.microsoft.com/office/drawing/2014/main" id="{50A6F986-77FE-46E9-8C1F-A646AD16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0738" y="4194763"/>
                <a:ext cx="2557251" cy="406286"/>
              </a:xfrm>
              <a:prstGeom prst="rect">
                <a:avLst/>
              </a:prstGeom>
              <a:blipFill>
                <a:blip r:embed="rId8"/>
                <a:stretch>
                  <a:fillRect b="-1492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93" name="物件 2">
                <a:extLst>
                  <a:ext uri="{FF2B5EF4-FFF2-40B4-BE49-F238E27FC236}">
                    <a16:creationId xmlns:a16="http://schemas.microsoft.com/office/drawing/2014/main" id="{A20FE49F-9FB2-4D8C-9A9A-9C64EA2F4DF1}"/>
                  </a:ext>
                </a:extLst>
              </p:cNvPr>
              <p:cNvSpPr txBox="1"/>
              <p:nvPr/>
            </p:nvSpPr>
            <p:spPr bwMode="auto">
              <a:xfrm>
                <a:off x="7298071" y="5059663"/>
                <a:ext cx="1784209" cy="43414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−{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2893" name="物件 2">
                <a:extLst>
                  <a:ext uri="{FF2B5EF4-FFF2-40B4-BE49-F238E27FC236}">
                    <a16:creationId xmlns:a16="http://schemas.microsoft.com/office/drawing/2014/main" id="{A20FE49F-9FB2-4D8C-9A9A-9C64EA2F4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8071" y="5059663"/>
                <a:ext cx="1784209" cy="434142"/>
              </a:xfrm>
              <a:prstGeom prst="rect">
                <a:avLst/>
              </a:prstGeom>
              <a:blipFill>
                <a:blip r:embed="rId9"/>
                <a:stretch>
                  <a:fillRect b="-9014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CABCC52F-6206-47A9-85E3-5F3199DEF5C0}"/>
              </a:ext>
            </a:extLst>
          </p:cNvPr>
          <p:cNvGrpSpPr/>
          <p:nvPr/>
        </p:nvGrpSpPr>
        <p:grpSpPr>
          <a:xfrm>
            <a:off x="8277488" y="5341956"/>
            <a:ext cx="394121" cy="797046"/>
            <a:chOff x="8277488" y="5341956"/>
            <a:chExt cx="394121" cy="79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物件 2">
                  <a:extLst>
                    <a:ext uri="{FF2B5EF4-FFF2-40B4-BE49-F238E27FC236}">
                      <a16:creationId xmlns:a16="http://schemas.microsoft.com/office/drawing/2014/main" id="{52DAD291-455D-4113-8B8D-B7E1318EB79E}"/>
                    </a:ext>
                  </a:extLst>
                </p:cNvPr>
                <p:cNvSpPr txBox="1"/>
                <p:nvPr/>
              </p:nvSpPr>
              <p:spPr bwMode="auto">
                <a:xfrm>
                  <a:off x="8277488" y="5704860"/>
                  <a:ext cx="291675" cy="43414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0" name="物件 2">
                  <a:extLst>
                    <a:ext uri="{FF2B5EF4-FFF2-40B4-BE49-F238E27FC236}">
                      <a16:creationId xmlns:a16="http://schemas.microsoft.com/office/drawing/2014/main" id="{52DAD291-455D-4113-8B8D-B7E1318EB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77488" y="5704860"/>
                  <a:ext cx="291675" cy="434142"/>
                </a:xfrm>
                <a:prstGeom prst="rect">
                  <a:avLst/>
                </a:prstGeom>
                <a:blipFill>
                  <a:blip r:embed="rId10"/>
                  <a:stretch>
                    <a:fillRect r="-120833" b="-8451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大括弧 16">
              <a:extLst>
                <a:ext uri="{FF2B5EF4-FFF2-40B4-BE49-F238E27FC236}">
                  <a16:creationId xmlns:a16="http://schemas.microsoft.com/office/drawing/2014/main" id="{445A44E6-BBE3-4BCD-8806-A689237A24C4}"/>
                </a:ext>
              </a:extLst>
            </p:cNvPr>
            <p:cNvSpPr/>
            <p:nvPr/>
          </p:nvSpPr>
          <p:spPr bwMode="auto">
            <a:xfrm>
              <a:off x="8544088" y="5341956"/>
              <a:ext cx="127521" cy="725808"/>
            </a:xfrm>
            <a:prstGeom prst="leftBrace">
              <a:avLst/>
            </a:prstGeom>
            <a:noFill/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/>
      <p:bldP spid="122886" grpId="0"/>
      <p:bldP spid="122887" grpId="0" build="p"/>
      <p:bldP spid="122891" grpId="0"/>
      <p:bldP spid="122892" grpId="0"/>
      <p:bldP spid="122894" grpId="0"/>
      <p:bldP spid="122895" grpId="0"/>
      <p:bldP spid="1228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標題 1">
            <a:extLst>
              <a:ext uri="{FF2B5EF4-FFF2-40B4-BE49-F238E27FC236}">
                <a16:creationId xmlns:a16="http://schemas.microsoft.com/office/drawing/2014/main" id="{61D73A32-181A-4CAA-AAD3-D5ADC792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SSSP LP form Exercise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4931" name="投影片編號版面配置區 3">
            <a:extLst>
              <a:ext uri="{FF2B5EF4-FFF2-40B4-BE49-F238E27FC236}">
                <a16:creationId xmlns:a16="http://schemas.microsoft.com/office/drawing/2014/main" id="{0B66BAEB-DB2E-410C-99A0-E0D168EA5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F7A4ED-5B7D-401E-B7D3-B54AF936B90B}" type="slidenum">
              <a:rPr lang="zh-TW" altLang="en-US" sz="1400" smtClean="0">
                <a:latin typeface="Times New Roman" panose="02020603050405020304" pitchFamily="18" charset="0"/>
              </a:rPr>
              <a:pPr/>
              <a:t>35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4932" name="Text Box 10">
            <a:extLst>
              <a:ext uri="{FF2B5EF4-FFF2-40B4-BE49-F238E27FC236}">
                <a16:creationId xmlns:a16="http://schemas.microsoft.com/office/drawing/2014/main" id="{1C45455B-D866-48BF-84BD-61136E2D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63214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cxnSp>
        <p:nvCxnSpPr>
          <p:cNvPr id="124939" name="直線接點 6">
            <a:extLst>
              <a:ext uri="{FF2B5EF4-FFF2-40B4-BE49-F238E27FC236}">
                <a16:creationId xmlns:a16="http://schemas.microsoft.com/office/drawing/2014/main" id="{6AFF230A-8F53-41C6-9F9A-A7BEA84E8D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3448050"/>
            <a:ext cx="9906000" cy="33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B06FD851-D23B-400B-AC40-9BF2DF77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9" y="951610"/>
            <a:ext cx="2860750" cy="2496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6A4527A-683D-42ED-8740-817B8D10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88" y="942822"/>
            <a:ext cx="3979201" cy="24842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495195-B122-442C-9D06-41D215A23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365" y="942822"/>
            <a:ext cx="2479811" cy="24526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AB9DF6-94DF-4EF6-862D-3BB58208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430" y="3526600"/>
            <a:ext cx="2479811" cy="2794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05FE63-F8CA-463E-941B-AC6F7D268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0" y="3593699"/>
            <a:ext cx="3168023" cy="27277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14CB42-0091-40B1-A300-08573FD99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81" y="3690927"/>
            <a:ext cx="4412684" cy="257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58FA0C50-42B6-44CF-94C5-B5348271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50" y="3515193"/>
            <a:ext cx="2479811" cy="2794825"/>
          </a:xfrm>
          <a:prstGeom prst="rect">
            <a:avLst/>
          </a:prstGeom>
        </p:spPr>
      </p:pic>
      <p:sp>
        <p:nvSpPr>
          <p:cNvPr id="125954" name="標題 1">
            <a:extLst>
              <a:ext uri="{FF2B5EF4-FFF2-40B4-BE49-F238E27FC236}">
                <a16:creationId xmlns:a16="http://schemas.microsoft.com/office/drawing/2014/main" id="{6B816E7B-B582-4A09-97CA-014B49467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9070975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More on the Dual of SSSP LP</a:t>
            </a:r>
            <a:r>
              <a:rPr lang="zh-TW" altLang="en-US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form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5955" name="投影片編號版面配置區 3">
            <a:extLst>
              <a:ext uri="{FF2B5EF4-FFF2-40B4-BE49-F238E27FC236}">
                <a16:creationId xmlns:a16="http://schemas.microsoft.com/office/drawing/2014/main" id="{4DE72C72-D539-45DD-83EE-02CA9C508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C9186B-AA29-49C4-B164-C0D839FC20A1}" type="slidenum">
              <a:rPr lang="zh-TW" altLang="en-US" sz="1400" smtClean="0">
                <a:latin typeface="Times New Roman" panose="02020603050405020304" pitchFamily="18" charset="0"/>
              </a:rPr>
              <a:pPr/>
              <a:t>36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5956" name="Text Box 10">
            <a:extLst>
              <a:ext uri="{FF2B5EF4-FFF2-40B4-BE49-F238E27FC236}">
                <a16:creationId xmlns:a16="http://schemas.microsoft.com/office/drawing/2014/main" id="{9AF9246E-AF3A-47CC-921E-95D649A41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6321425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cxnSp>
        <p:nvCxnSpPr>
          <p:cNvPr id="125961" name="直線接點 6">
            <a:extLst>
              <a:ext uri="{FF2B5EF4-FFF2-40B4-BE49-F238E27FC236}">
                <a16:creationId xmlns:a16="http://schemas.microsoft.com/office/drawing/2014/main" id="{B5EA2E85-3A64-4711-B491-79264CEBB7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3448050"/>
            <a:ext cx="9906000" cy="33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9" name="圖片 68">
            <a:extLst>
              <a:ext uri="{FF2B5EF4-FFF2-40B4-BE49-F238E27FC236}">
                <a16:creationId xmlns:a16="http://schemas.microsoft.com/office/drawing/2014/main" id="{C8D211EE-7051-4B60-8020-0452F742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15" y="965849"/>
            <a:ext cx="2479811" cy="245260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51DA367-BA18-4330-B44D-E77B2582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34" y="941476"/>
            <a:ext cx="2918952" cy="25188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45018D-47EA-4392-A61B-60D5D060D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65" y="3519489"/>
            <a:ext cx="2675819" cy="27738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72661D4-724A-48AC-B2B4-61B888912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426" y="1347436"/>
            <a:ext cx="2086929" cy="21094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AF374F-C992-4F3A-8A6B-225DCF033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985" y="4018899"/>
            <a:ext cx="2059526" cy="21547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D7EAEF-89C7-4840-A07B-1C64CBC23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7" y="2828681"/>
            <a:ext cx="2917891" cy="6078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F1BEBA-4BDB-4959-A1AC-E4F8B60AB3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23" y="5378465"/>
            <a:ext cx="2911950" cy="948590"/>
          </a:xfrm>
          <a:prstGeom prst="rect">
            <a:avLst/>
          </a:prstGeom>
        </p:spPr>
      </p:pic>
      <p:sp>
        <p:nvSpPr>
          <p:cNvPr id="16" name="文字方塊 82">
            <a:extLst>
              <a:ext uri="{FF2B5EF4-FFF2-40B4-BE49-F238E27FC236}">
                <a16:creationId xmlns:a16="http://schemas.microsoft.com/office/drawing/2014/main" id="{B0D43DFE-3EDB-4532-9FE8-EC30F33CC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879475"/>
            <a:ext cx="2463800" cy="3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 dirty="0">
                <a:ea typeface="新細明體" panose="02020500000000000000" pitchFamily="18" charset="-120"/>
              </a:rPr>
              <a:t>1-1 SP from vertex 1 to 5</a:t>
            </a:r>
            <a:endParaRPr lang="zh-TW" altLang="en-US" sz="1400" dirty="0">
              <a:ea typeface="新細明體" panose="02020500000000000000" pitchFamily="18" charset="-120"/>
            </a:endParaRPr>
          </a:p>
        </p:txBody>
      </p:sp>
      <p:grpSp>
        <p:nvGrpSpPr>
          <p:cNvPr id="17" name="群組 48">
            <a:extLst>
              <a:ext uri="{FF2B5EF4-FFF2-40B4-BE49-F238E27FC236}">
                <a16:creationId xmlns:a16="http://schemas.microsoft.com/office/drawing/2014/main" id="{EF8763BB-B7F3-46C4-A49A-9C87411E56D0}"/>
              </a:ext>
            </a:extLst>
          </p:cNvPr>
          <p:cNvGrpSpPr>
            <a:grpSpLocks/>
          </p:cNvGrpSpPr>
          <p:nvPr/>
        </p:nvGrpSpPr>
        <p:grpSpPr bwMode="auto">
          <a:xfrm>
            <a:off x="193676" y="1173256"/>
            <a:ext cx="2039937" cy="1557828"/>
            <a:chOff x="828327" y="1547943"/>
            <a:chExt cx="2039938" cy="1557338"/>
          </a:xfrm>
        </p:grpSpPr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D764561B-21CE-4744-836D-F138E2E1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077" y="2321056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9" name="AutoShape 7">
              <a:extLst>
                <a:ext uri="{FF2B5EF4-FFF2-40B4-BE49-F238E27FC236}">
                  <a16:creationId xmlns:a16="http://schemas.microsoft.com/office/drawing/2014/main" id="{DE758667-637F-406E-9937-ABE74E91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27" y="236868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7B6A4A71-5C38-4163-B059-8856ABF7C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665" y="182893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BC055668-937A-416F-9348-F4C4984D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590" y="287668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8309B55F-F421-4510-9EEB-C2CEA455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840" y="185433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23" name="AutoShape 13">
              <a:extLst>
                <a:ext uri="{FF2B5EF4-FFF2-40B4-BE49-F238E27FC236}">
                  <a16:creationId xmlns:a16="http://schemas.microsoft.com/office/drawing/2014/main" id="{907719FA-51FB-4419-AC28-070697755BB3}"/>
                </a:ext>
              </a:extLst>
            </p:cNvPr>
            <p:cNvCxnSpPr>
              <a:cxnSpLocks noChangeShapeType="1"/>
              <a:stCxn id="18" idx="3"/>
              <a:endCxn id="21" idx="7"/>
            </p:cNvCxnSpPr>
            <p:nvPr/>
          </p:nvCxnSpPr>
          <p:spPr bwMode="auto">
            <a:xfrm flipH="1">
              <a:off x="1599852" y="2516319"/>
              <a:ext cx="436563" cy="393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4">
              <a:extLst>
                <a:ext uri="{FF2B5EF4-FFF2-40B4-BE49-F238E27FC236}">
                  <a16:creationId xmlns:a16="http://schemas.microsoft.com/office/drawing/2014/main" id="{802371AF-65DF-451A-B458-EA47333C3ACB}"/>
                </a:ext>
              </a:extLst>
            </p:cNvPr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1023590" y="2563944"/>
              <a:ext cx="414338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5">
              <a:extLst>
                <a:ext uri="{FF2B5EF4-FFF2-40B4-BE49-F238E27FC236}">
                  <a16:creationId xmlns:a16="http://schemas.microsoft.com/office/drawing/2014/main" id="{2603FF92-B6A1-4DB3-BCB4-F6D640626561}"/>
                </a:ext>
              </a:extLst>
            </p:cNvPr>
            <p:cNvCxnSpPr>
              <a:cxnSpLocks noChangeShapeType="1"/>
              <a:stCxn id="18" idx="1"/>
              <a:endCxn id="22" idx="5"/>
            </p:cNvCxnSpPr>
            <p:nvPr/>
          </p:nvCxnSpPr>
          <p:spPr bwMode="auto">
            <a:xfrm flipH="1" flipV="1">
              <a:off x="1568102" y="2049594"/>
              <a:ext cx="468313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8">
              <a:extLst>
                <a:ext uri="{FF2B5EF4-FFF2-40B4-BE49-F238E27FC236}">
                  <a16:creationId xmlns:a16="http://schemas.microsoft.com/office/drawing/2014/main" id="{A29C7A4D-905A-4BA9-9515-0AA42E08C85C}"/>
                </a:ext>
              </a:extLst>
            </p:cNvPr>
            <p:cNvCxnSpPr>
              <a:cxnSpLocks noChangeShapeType="1"/>
              <a:stCxn id="20" idx="3"/>
              <a:endCxn id="18" idx="7"/>
            </p:cNvCxnSpPr>
            <p:nvPr/>
          </p:nvCxnSpPr>
          <p:spPr bwMode="auto">
            <a:xfrm flipH="1">
              <a:off x="2198340" y="2024194"/>
              <a:ext cx="474663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0">
              <a:extLst>
                <a:ext uri="{FF2B5EF4-FFF2-40B4-BE49-F238E27FC236}">
                  <a16:creationId xmlns:a16="http://schemas.microsoft.com/office/drawing/2014/main" id="{70A9AFA7-FE5F-47EF-B7A5-FD0C3D83BADC}"/>
                </a:ext>
              </a:extLst>
            </p:cNvPr>
            <p:cNvCxnSpPr>
              <a:cxnSpLocks noChangeShapeType="1"/>
              <a:stCxn id="22" idx="4"/>
              <a:endCxn id="21" idx="0"/>
            </p:cNvCxnSpPr>
            <p:nvPr/>
          </p:nvCxnSpPr>
          <p:spPr bwMode="auto">
            <a:xfrm>
              <a:off x="1487140" y="2082931"/>
              <a:ext cx="31750" cy="793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2">
              <a:extLst>
                <a:ext uri="{FF2B5EF4-FFF2-40B4-BE49-F238E27FC236}">
                  <a16:creationId xmlns:a16="http://schemas.microsoft.com/office/drawing/2014/main" id="{4C3E2872-616F-46DA-939E-F70F2E0D7A6F}"/>
                </a:ext>
              </a:extLst>
            </p:cNvPr>
            <p:cNvCxnSpPr>
              <a:cxnSpLocks noChangeShapeType="1"/>
              <a:stCxn id="19" idx="7"/>
              <a:endCxn id="22" idx="3"/>
            </p:cNvCxnSpPr>
            <p:nvPr/>
          </p:nvCxnSpPr>
          <p:spPr bwMode="auto">
            <a:xfrm flipV="1">
              <a:off x="1023590" y="2049594"/>
              <a:ext cx="382588" cy="352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3">
              <a:extLst>
                <a:ext uri="{FF2B5EF4-FFF2-40B4-BE49-F238E27FC236}">
                  <a16:creationId xmlns:a16="http://schemas.microsoft.com/office/drawing/2014/main" id="{1A45BACE-7AB9-4149-954A-3215FBCB5803}"/>
                </a:ext>
              </a:extLst>
            </p:cNvPr>
            <p:cNvCxnSpPr>
              <a:cxnSpLocks noChangeShapeType="1"/>
              <a:stCxn id="20" idx="2"/>
              <a:endCxn id="22" idx="6"/>
            </p:cNvCxnSpPr>
            <p:nvPr/>
          </p:nvCxnSpPr>
          <p:spPr bwMode="auto">
            <a:xfrm flipH="1">
              <a:off x="1601440" y="1943231"/>
              <a:ext cx="1038225" cy="2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982ADA87-CE58-4329-8555-DA47BB1D9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27" y="2017844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796ED738-FA14-479F-89E9-7A658AE9A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052" y="2692531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9A274EBE-9E48-4A8C-BC4C-658E77B7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52" y="2352806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668F6B0D-D7B1-4664-9EDB-18AC97CE6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815" y="2170244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1F362E1F-B297-410F-96E9-731282A51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965" y="1711456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303E07C-A442-45C7-AA55-D1124AD9C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790" y="2548069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A9713A51-1257-49D1-A219-5D8A3CD36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852" y="2124206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cxnSp>
          <p:nvCxnSpPr>
            <p:cNvPr id="37" name="接點: 弧形 40">
              <a:extLst>
                <a:ext uri="{FF2B5EF4-FFF2-40B4-BE49-F238E27FC236}">
                  <a16:creationId xmlns:a16="http://schemas.microsoft.com/office/drawing/2014/main" id="{7414FBA5-1BBC-4190-B2DF-2CE5027CC0D4}"/>
                </a:ext>
              </a:extLst>
            </p:cNvPr>
            <p:cNvCxnSpPr>
              <a:cxnSpLocks/>
              <a:stCxn id="20" idx="0"/>
              <a:endCxn id="19" idx="0"/>
            </p:cNvCxnSpPr>
            <p:nvPr/>
          </p:nvCxnSpPr>
          <p:spPr bwMode="auto">
            <a:xfrm rot="-5400000" flipH="1" flipV="1">
              <a:off x="1578421" y="1193137"/>
              <a:ext cx="539750" cy="1811338"/>
            </a:xfrm>
            <a:prstGeom prst="curvedConnector3">
              <a:avLst>
                <a:gd name="adj1" fmla="val -4235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接點: 弧形 43">
              <a:extLst>
                <a:ext uri="{FF2B5EF4-FFF2-40B4-BE49-F238E27FC236}">
                  <a16:creationId xmlns:a16="http://schemas.microsoft.com/office/drawing/2014/main" id="{059AD629-3C97-425D-85F1-C14424843F22}"/>
                </a:ext>
              </a:extLst>
            </p:cNvPr>
            <p:cNvCxnSpPr>
              <a:cxnSpLocks/>
              <a:stCxn id="20" idx="4"/>
              <a:endCxn id="21" idx="6"/>
            </p:cNvCxnSpPr>
            <p:nvPr/>
          </p:nvCxnSpPr>
          <p:spPr bwMode="auto">
            <a:xfrm rot="5400000">
              <a:off x="1726853" y="1963869"/>
              <a:ext cx="933450" cy="1120775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E3765D91-C77A-4641-8C68-99693141A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857" y="154794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" name="Text Box 29">
              <a:extLst>
                <a:ext uri="{FF2B5EF4-FFF2-40B4-BE49-F238E27FC236}">
                  <a16:creationId xmlns:a16="http://schemas.microsoft.com/office/drawing/2014/main" id="{02BDAB74-9645-4A06-9366-143B76FCD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053" y="2590931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41" name="群組 78">
            <a:extLst>
              <a:ext uri="{FF2B5EF4-FFF2-40B4-BE49-F238E27FC236}">
                <a16:creationId xmlns:a16="http://schemas.microsoft.com/office/drawing/2014/main" id="{FBACDCB2-DD98-4042-93E0-A82F06A66C54}"/>
              </a:ext>
            </a:extLst>
          </p:cNvPr>
          <p:cNvGrpSpPr>
            <a:grpSpLocks/>
          </p:cNvGrpSpPr>
          <p:nvPr/>
        </p:nvGrpSpPr>
        <p:grpSpPr bwMode="auto">
          <a:xfrm>
            <a:off x="213520" y="3634582"/>
            <a:ext cx="2039936" cy="1538288"/>
            <a:chOff x="4180681" y="1021171"/>
            <a:chExt cx="2039938" cy="1537179"/>
          </a:xfrm>
        </p:grpSpPr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id="{1EEBB85F-2780-48C1-B4C7-53447AC92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431" y="1774125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id="{D573DA19-BF5B-42CF-B193-F73CA424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681" y="182175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AEBF6FEB-782F-486A-9786-95917CD4A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019" y="128200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45" name="AutoShape 9">
              <a:extLst>
                <a:ext uri="{FF2B5EF4-FFF2-40B4-BE49-F238E27FC236}">
                  <a16:creationId xmlns:a16="http://schemas.microsoft.com/office/drawing/2014/main" id="{B18EFBB3-2474-45DB-8C3D-20213E89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944" y="232975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6" name="AutoShape 12">
              <a:extLst>
                <a:ext uri="{FF2B5EF4-FFF2-40B4-BE49-F238E27FC236}">
                  <a16:creationId xmlns:a16="http://schemas.microsoft.com/office/drawing/2014/main" id="{076BB496-89AC-4F1C-9680-A3929A17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194" y="130740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47" name="AutoShape 13">
              <a:extLst>
                <a:ext uri="{FF2B5EF4-FFF2-40B4-BE49-F238E27FC236}">
                  <a16:creationId xmlns:a16="http://schemas.microsoft.com/office/drawing/2014/main" id="{A5E09EF1-D18C-4B5B-9B3E-C451FB5DBCC9}"/>
                </a:ext>
              </a:extLst>
            </p:cNvPr>
            <p:cNvCxnSpPr>
              <a:cxnSpLocks noChangeShapeType="1"/>
              <a:stCxn id="42" idx="3"/>
              <a:endCxn id="45" idx="7"/>
            </p:cNvCxnSpPr>
            <p:nvPr/>
          </p:nvCxnSpPr>
          <p:spPr bwMode="auto">
            <a:xfrm flipH="1">
              <a:off x="4952206" y="1969388"/>
              <a:ext cx="436563" cy="393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4">
              <a:extLst>
                <a:ext uri="{FF2B5EF4-FFF2-40B4-BE49-F238E27FC236}">
                  <a16:creationId xmlns:a16="http://schemas.microsoft.com/office/drawing/2014/main" id="{90392520-B1C2-456C-B8A6-2F7E06B9B4CA}"/>
                </a:ext>
              </a:extLst>
            </p:cNvPr>
            <p:cNvCxnSpPr>
              <a:cxnSpLocks noChangeShapeType="1"/>
              <a:stCxn id="43" idx="5"/>
              <a:endCxn id="45" idx="1"/>
            </p:cNvCxnSpPr>
            <p:nvPr/>
          </p:nvCxnSpPr>
          <p:spPr bwMode="auto">
            <a:xfrm>
              <a:off x="4375944" y="2017013"/>
              <a:ext cx="414338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>
              <a:extLst>
                <a:ext uri="{FF2B5EF4-FFF2-40B4-BE49-F238E27FC236}">
                  <a16:creationId xmlns:a16="http://schemas.microsoft.com/office/drawing/2014/main" id="{64F09C8D-81F4-49F6-BA75-D8F529CEEEBA}"/>
                </a:ext>
              </a:extLst>
            </p:cNvPr>
            <p:cNvCxnSpPr>
              <a:cxnSpLocks noChangeShapeType="1"/>
              <a:stCxn id="42" idx="1"/>
              <a:endCxn id="46" idx="5"/>
            </p:cNvCxnSpPr>
            <p:nvPr/>
          </p:nvCxnSpPr>
          <p:spPr bwMode="auto">
            <a:xfrm flipH="1" flipV="1">
              <a:off x="4920456" y="1502663"/>
              <a:ext cx="468313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8">
              <a:extLst>
                <a:ext uri="{FF2B5EF4-FFF2-40B4-BE49-F238E27FC236}">
                  <a16:creationId xmlns:a16="http://schemas.microsoft.com/office/drawing/2014/main" id="{E61E3183-F451-4838-A23E-6D655C6D0202}"/>
                </a:ext>
              </a:extLst>
            </p:cNvPr>
            <p:cNvCxnSpPr>
              <a:cxnSpLocks noChangeShapeType="1"/>
              <a:stCxn id="44" idx="3"/>
              <a:endCxn id="42" idx="7"/>
            </p:cNvCxnSpPr>
            <p:nvPr/>
          </p:nvCxnSpPr>
          <p:spPr bwMode="auto">
            <a:xfrm flipH="1">
              <a:off x="5550694" y="1477263"/>
              <a:ext cx="474663" cy="33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0">
              <a:extLst>
                <a:ext uri="{FF2B5EF4-FFF2-40B4-BE49-F238E27FC236}">
                  <a16:creationId xmlns:a16="http://schemas.microsoft.com/office/drawing/2014/main" id="{614ED418-2A21-4558-9B22-8B62198342C4}"/>
                </a:ext>
              </a:extLst>
            </p:cNvPr>
            <p:cNvCxnSpPr>
              <a:cxnSpLocks noChangeShapeType="1"/>
              <a:stCxn id="46" idx="4"/>
              <a:endCxn id="45" idx="0"/>
            </p:cNvCxnSpPr>
            <p:nvPr/>
          </p:nvCxnSpPr>
          <p:spPr bwMode="auto">
            <a:xfrm>
              <a:off x="4839494" y="1536000"/>
              <a:ext cx="31750" cy="793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22">
              <a:extLst>
                <a:ext uri="{FF2B5EF4-FFF2-40B4-BE49-F238E27FC236}">
                  <a16:creationId xmlns:a16="http://schemas.microsoft.com/office/drawing/2014/main" id="{8A558F75-FACC-459B-8F7D-36E6567C1810}"/>
                </a:ext>
              </a:extLst>
            </p:cNvPr>
            <p:cNvCxnSpPr>
              <a:cxnSpLocks noChangeShapeType="1"/>
              <a:stCxn id="43" idx="7"/>
              <a:endCxn id="46" idx="3"/>
            </p:cNvCxnSpPr>
            <p:nvPr/>
          </p:nvCxnSpPr>
          <p:spPr bwMode="auto">
            <a:xfrm flipV="1">
              <a:off x="4375944" y="1502663"/>
              <a:ext cx="382588" cy="352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23">
              <a:extLst>
                <a:ext uri="{FF2B5EF4-FFF2-40B4-BE49-F238E27FC236}">
                  <a16:creationId xmlns:a16="http://schemas.microsoft.com/office/drawing/2014/main" id="{9CB8CE89-E875-4E53-BFC1-A90558B65B8F}"/>
                </a:ext>
              </a:extLst>
            </p:cNvPr>
            <p:cNvCxnSpPr>
              <a:cxnSpLocks noChangeShapeType="1"/>
              <a:stCxn id="44" idx="2"/>
              <a:endCxn id="46" idx="6"/>
            </p:cNvCxnSpPr>
            <p:nvPr/>
          </p:nvCxnSpPr>
          <p:spPr bwMode="auto">
            <a:xfrm flipH="1">
              <a:off x="4953794" y="1396300"/>
              <a:ext cx="1038225" cy="2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 Box 25">
              <a:extLst>
                <a:ext uri="{FF2B5EF4-FFF2-40B4-BE49-F238E27FC236}">
                  <a16:creationId xmlns:a16="http://schemas.microsoft.com/office/drawing/2014/main" id="{E69F4084-28ED-4339-9DC7-30394350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181" y="147091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55" name="Text Box 26">
              <a:extLst>
                <a:ext uri="{FF2B5EF4-FFF2-40B4-BE49-F238E27FC236}">
                  <a16:creationId xmlns:a16="http://schemas.microsoft.com/office/drawing/2014/main" id="{AA58C80A-3886-4134-BF84-A0A4EAE82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06" y="2145600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56" name="Text Box 27">
              <a:extLst>
                <a:ext uri="{FF2B5EF4-FFF2-40B4-BE49-F238E27FC236}">
                  <a16:creationId xmlns:a16="http://schemas.microsoft.com/office/drawing/2014/main" id="{C61AABA6-41C5-4D8B-ACAF-EE23FFCE6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406" y="1805875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7" name="Text Box 28">
              <a:extLst>
                <a:ext uri="{FF2B5EF4-FFF2-40B4-BE49-F238E27FC236}">
                  <a16:creationId xmlns:a16="http://schemas.microsoft.com/office/drawing/2014/main" id="{2F0ED242-5BCC-4004-8467-517B34EC9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169" y="162331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C9B6BEAD-FD6E-4D08-AC77-CF3B7F04C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207" y="1353752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59" name="Text Box 30">
              <a:extLst>
                <a:ext uri="{FF2B5EF4-FFF2-40B4-BE49-F238E27FC236}">
                  <a16:creationId xmlns:a16="http://schemas.microsoft.com/office/drawing/2014/main" id="{71EBB93B-0A80-4A55-8EFC-2E1C22FCD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144" y="2001138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60" name="Text Box 33">
              <a:extLst>
                <a:ext uri="{FF2B5EF4-FFF2-40B4-BE49-F238E27FC236}">
                  <a16:creationId xmlns:a16="http://schemas.microsoft.com/office/drawing/2014/main" id="{2BEEEF3F-39A5-4A65-9048-E1414A178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206" y="1577275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cxnSp>
          <p:nvCxnSpPr>
            <p:cNvPr id="61" name="接點: 弧形 74">
              <a:extLst>
                <a:ext uri="{FF2B5EF4-FFF2-40B4-BE49-F238E27FC236}">
                  <a16:creationId xmlns:a16="http://schemas.microsoft.com/office/drawing/2014/main" id="{7FE96E12-72BB-4CB5-9062-C4C1820AEC35}"/>
                </a:ext>
              </a:extLst>
            </p:cNvPr>
            <p:cNvCxnSpPr>
              <a:cxnSpLocks/>
              <a:stCxn id="44" idx="1"/>
              <a:endCxn id="46" idx="7"/>
            </p:cNvCxnSpPr>
            <p:nvPr/>
          </p:nvCxnSpPr>
          <p:spPr bwMode="auto">
            <a:xfrm rot="-5400000" flipH="1" flipV="1">
              <a:off x="5460207" y="775587"/>
              <a:ext cx="25400" cy="1105181"/>
            </a:xfrm>
            <a:prstGeom prst="curvedConnector3">
              <a:avLst>
                <a:gd name="adj1" fmla="val -8975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35735C05-F095-4953-BF0B-F96F0F016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206" y="1021171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7308C150-A54F-446F-ADF9-67624717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81388"/>
            <a:ext cx="2627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ea typeface="新細明體" panose="02020500000000000000" pitchFamily="18" charset="-120"/>
              </a:rPr>
              <a:t>1-ALL SP from vertex 1 to 2~5</a:t>
            </a:r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標題 1">
            <a:extLst>
              <a:ext uri="{FF2B5EF4-FFF2-40B4-BE49-F238E27FC236}">
                <a16:creationId xmlns:a16="http://schemas.microsoft.com/office/drawing/2014/main" id="{D7CE18DC-DA44-463D-AD09-CAB672C52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Optimality Condition for SP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0925C-1B20-45A3-9DB2-A0031C4AE1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588" y="890588"/>
            <a:ext cx="9777412" cy="5410200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Let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represents the </a:t>
            </a:r>
            <a:r>
              <a:rPr lang="en-US" altLang="zh-TW" sz="2400" dirty="0">
                <a:solidFill>
                  <a:srgbClr val="2D2DB9"/>
                </a:solidFill>
                <a:ea typeface="新細明體" panose="02020500000000000000" pitchFamily="18" charset="-120"/>
              </a:rPr>
              <a:t>shortest path length</a:t>
            </a:r>
            <a:r>
              <a:rPr lang="en-US" altLang="zh-TW" sz="2400" dirty="0">
                <a:ea typeface="新細明體" panose="02020500000000000000" pitchFamily="18" charset="-120"/>
              </a:rPr>
              <a:t> from </a:t>
            </a:r>
            <a:r>
              <a:rPr lang="en-US" altLang="zh-TW" sz="2400" i="1" dirty="0">
                <a:solidFill>
                  <a:srgbClr val="2D2DB9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dirty="0">
                <a:ea typeface="新細明體" panose="02020500000000000000" pitchFamily="18" charset="-120"/>
              </a:rPr>
              <a:t> to </a:t>
            </a:r>
            <a:r>
              <a:rPr lang="en-US" altLang="zh-TW" sz="2400" i="1" dirty="0">
                <a:solidFill>
                  <a:srgbClr val="2D2DB9"/>
                </a:solidFill>
                <a:ea typeface="新細明體" panose="02020500000000000000" pitchFamily="18" charset="-120"/>
              </a:rPr>
              <a:t>j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Given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2400" dirty="0">
                <a:ea typeface="新細明體" panose="02020500000000000000" pitchFamily="18" charset="-120"/>
              </a:rPr>
              <a:t> for each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 in </a:t>
            </a:r>
            <a:r>
              <a:rPr lang="en-US" altLang="zh-TW" sz="2400" i="1" dirty="0">
                <a:ea typeface="新細明體" panose="02020500000000000000" pitchFamily="18" charset="-120"/>
              </a:rPr>
              <a:t>V</a:t>
            </a:r>
            <a:r>
              <a:rPr lang="en-US" altLang="zh-TW" sz="2400" dirty="0">
                <a:ea typeface="新細明體" panose="02020500000000000000" pitchFamily="18" charset="-120"/>
              </a:rPr>
              <a:t>, how to verify its correctness?</a:t>
            </a:r>
          </a:p>
          <a:p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Idea: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(1) by some SP algorithm again (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bad idea!</a:t>
            </a:r>
            <a:r>
              <a:rPr lang="en-US" altLang="zh-TW" sz="2400" dirty="0">
                <a:ea typeface="新細明體" panose="02020500000000000000" pitchFamily="18" charset="-120"/>
              </a:rPr>
              <a:t> NOT efficient)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(2) by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optimality condition </a:t>
            </a:r>
            <a:r>
              <a:rPr lang="en-US" altLang="zh-TW" sz="2400" dirty="0">
                <a:ea typeface="新細明體" panose="02020500000000000000" pitchFamily="18" charset="-120"/>
              </a:rPr>
              <a:t>of the SSSP LP form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a </a:t>
            </a:r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for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loop for each edge (</a:t>
            </a:r>
            <a:r>
              <a:rPr lang="en-US" altLang="zh-TW" sz="24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i,j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) to check if</a:t>
            </a:r>
          </a:p>
          <a:p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this takes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O(m)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time. </a:t>
            </a:r>
          </a:p>
          <a:p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If </a:t>
            </a:r>
            <a:r>
              <a:rPr lang="en-US" altLang="zh-TW" sz="2400" dirty="0">
                <a:solidFill>
                  <a:srgbClr val="2D2DB9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ALL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rgbClr val="2D2DB9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edges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pass this check, this implies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is optimal ! 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  <p:sp>
        <p:nvSpPr>
          <p:cNvPr id="126980" name="投影片編號版面配置區 3">
            <a:extLst>
              <a:ext uri="{FF2B5EF4-FFF2-40B4-BE49-F238E27FC236}">
                <a16:creationId xmlns:a16="http://schemas.microsoft.com/office/drawing/2014/main" id="{E901CC3E-37A6-4115-AEA6-D64269A96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2A29BD-5B26-46D2-939C-5E8EAD270885}" type="slidenum">
              <a:rPr lang="zh-TW" altLang="en-US" sz="1400" smtClean="0">
                <a:latin typeface="Times New Roman" panose="02020603050405020304" pitchFamily="18" charset="0"/>
              </a:rPr>
              <a:pPr/>
              <a:t>37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1" name="物件 4">
                <a:extLst>
                  <a:ext uri="{FF2B5EF4-FFF2-40B4-BE49-F238E27FC236}">
                    <a16:creationId xmlns:a16="http://schemas.microsoft.com/office/drawing/2014/main" id="{B7555E9D-DB4C-47EB-ADEE-06B741F7444C}"/>
                  </a:ext>
                </a:extLst>
              </p:cNvPr>
              <p:cNvSpPr txBox="1"/>
              <p:nvPr/>
            </p:nvSpPr>
            <p:spPr bwMode="auto">
              <a:xfrm>
                <a:off x="-1077795" y="1323191"/>
                <a:ext cx="9163458" cy="15065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reduced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edge</m:t>
                      </m:r>
                      <m:r>
                        <m:rPr>
                          <m:nor/>
                        </m:rPr>
                        <a:rPr lang="zh-TW" altLang="en-US" sz="240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TW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TW" altLang="en-US" sz="2400" dirty="0">
                    <a:solidFill>
                      <a:srgbClr val="000000"/>
                    </a:solidFill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TW" alt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zh-TW" altLang="en-US" sz="240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</a:br>
                <a:endParaRPr lang="en-US" altLang="zh-TW" sz="2400" i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optimality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condition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sSubSup>
                        <m:sSubSup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.,   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981" name="物件 4">
                <a:extLst>
                  <a:ext uri="{FF2B5EF4-FFF2-40B4-BE49-F238E27FC236}">
                    <a16:creationId xmlns:a16="http://schemas.microsoft.com/office/drawing/2014/main" id="{B7555E9D-DB4C-47EB-ADEE-06B741F7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77795" y="1323191"/>
                <a:ext cx="9163458" cy="1506538"/>
              </a:xfrm>
              <a:prstGeom prst="rect">
                <a:avLst/>
              </a:prstGeom>
              <a:blipFill>
                <a:blip r:embed="rId2"/>
                <a:stretch>
                  <a:fillRect b="-4129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物件 19">
                <a:extLst>
                  <a:ext uri="{FF2B5EF4-FFF2-40B4-BE49-F238E27FC236}">
                    <a16:creationId xmlns:a16="http://schemas.microsoft.com/office/drawing/2014/main" id="{88932330-7B91-4F53-9039-4AB509A8FEC0}"/>
                  </a:ext>
                </a:extLst>
              </p:cNvPr>
              <p:cNvSpPr txBox="1"/>
              <p:nvPr/>
            </p:nvSpPr>
            <p:spPr bwMode="auto">
              <a:xfrm>
                <a:off x="6101346" y="5091400"/>
                <a:ext cx="2491751" cy="52045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983" name="物件 19">
                <a:extLst>
                  <a:ext uri="{FF2B5EF4-FFF2-40B4-BE49-F238E27FC236}">
                    <a16:creationId xmlns:a16="http://schemas.microsoft.com/office/drawing/2014/main" id="{88932330-7B91-4F53-9039-4AB509A8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1346" y="5091400"/>
                <a:ext cx="2491751" cy="520459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F7AE1DA9-E5DE-4484-8D60-F2945545175A}"/>
              </a:ext>
            </a:extLst>
          </p:cNvPr>
          <p:cNvGrpSpPr>
            <a:grpSpLocks/>
          </p:cNvGrpSpPr>
          <p:nvPr/>
        </p:nvGrpSpPr>
        <p:grpSpPr bwMode="auto">
          <a:xfrm>
            <a:off x="7106987" y="1756731"/>
            <a:ext cx="2362200" cy="1508125"/>
            <a:chOff x="7176937" y="1524000"/>
            <a:chExt cx="2362351" cy="1507568"/>
          </a:xfrm>
        </p:grpSpPr>
        <p:grpSp>
          <p:nvGrpSpPr>
            <p:cNvPr id="126984" name="Group 7">
              <a:extLst>
                <a:ext uri="{FF2B5EF4-FFF2-40B4-BE49-F238E27FC236}">
                  <a16:creationId xmlns:a16="http://schemas.microsoft.com/office/drawing/2014/main" id="{3B9727EB-BA81-429D-872F-79E342FD0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0125" y="1524000"/>
              <a:ext cx="2189163" cy="1422400"/>
              <a:chOff x="3992" y="969"/>
              <a:chExt cx="1248" cy="763"/>
            </a:xfrm>
          </p:grpSpPr>
          <p:sp>
            <p:nvSpPr>
              <p:cNvPr id="126986" name="Oval 8">
                <a:extLst>
                  <a:ext uri="{FF2B5EF4-FFF2-40B4-BE49-F238E27FC236}">
                    <a16:creationId xmlns:a16="http://schemas.microsoft.com/office/drawing/2014/main" id="{DFB33688-4622-4C43-9AF7-4A3F653A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4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87" name="Oval 9">
                <a:extLst>
                  <a:ext uri="{FF2B5EF4-FFF2-40B4-BE49-F238E27FC236}">
                    <a16:creationId xmlns:a16="http://schemas.microsoft.com/office/drawing/2014/main" id="{FC766726-3C1B-4010-918A-595F8AAF0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149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88" name="Oval 10">
                <a:extLst>
                  <a:ext uri="{FF2B5EF4-FFF2-40B4-BE49-F238E27FC236}">
                    <a16:creationId xmlns:a16="http://schemas.microsoft.com/office/drawing/2014/main" id="{76B1B3AC-771E-4150-B0D9-4E1F3D0F4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7" y="112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89" name="Freeform 11">
                <a:extLst>
                  <a:ext uri="{FF2B5EF4-FFF2-40B4-BE49-F238E27FC236}">
                    <a16:creationId xmlns:a16="http://schemas.microsoft.com/office/drawing/2014/main" id="{5317887E-1387-4F08-82CB-2B9F7D6CB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1189"/>
                <a:ext cx="515" cy="265"/>
              </a:xfrm>
              <a:custGeom>
                <a:avLst/>
                <a:gdLst>
                  <a:gd name="T0" fmla="*/ 3 w 515"/>
                  <a:gd name="T1" fmla="*/ 265 h 265"/>
                  <a:gd name="T2" fmla="*/ 21 w 515"/>
                  <a:gd name="T3" fmla="*/ 128 h 265"/>
                  <a:gd name="T4" fmla="*/ 131 w 515"/>
                  <a:gd name="T5" fmla="*/ 155 h 265"/>
                  <a:gd name="T6" fmla="*/ 213 w 515"/>
                  <a:gd name="T7" fmla="*/ 100 h 265"/>
                  <a:gd name="T8" fmla="*/ 314 w 515"/>
                  <a:gd name="T9" fmla="*/ 45 h 265"/>
                  <a:gd name="T10" fmla="*/ 405 w 515"/>
                  <a:gd name="T11" fmla="*/ 64 h 265"/>
                  <a:gd name="T12" fmla="*/ 515 w 515"/>
                  <a:gd name="T13" fmla="*/ 0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5" h="265">
                    <a:moveTo>
                      <a:pt x="3" y="265"/>
                    </a:moveTo>
                    <a:cubicBezTo>
                      <a:pt x="1" y="205"/>
                      <a:pt x="0" y="146"/>
                      <a:pt x="21" y="128"/>
                    </a:cubicBezTo>
                    <a:cubicBezTo>
                      <a:pt x="42" y="110"/>
                      <a:pt x="99" y="160"/>
                      <a:pt x="131" y="155"/>
                    </a:cubicBezTo>
                    <a:cubicBezTo>
                      <a:pt x="163" y="150"/>
                      <a:pt x="183" y="118"/>
                      <a:pt x="213" y="100"/>
                    </a:cubicBezTo>
                    <a:cubicBezTo>
                      <a:pt x="243" y="82"/>
                      <a:pt x="282" y="51"/>
                      <a:pt x="314" y="45"/>
                    </a:cubicBezTo>
                    <a:cubicBezTo>
                      <a:pt x="346" y="39"/>
                      <a:pt x="372" y="71"/>
                      <a:pt x="405" y="64"/>
                    </a:cubicBezTo>
                    <a:cubicBezTo>
                      <a:pt x="438" y="57"/>
                      <a:pt x="476" y="28"/>
                      <a:pt x="51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6990" name="Line 12">
                <a:extLst>
                  <a:ext uri="{FF2B5EF4-FFF2-40B4-BE49-F238E27FC236}">
                    <a16:creationId xmlns:a16="http://schemas.microsoft.com/office/drawing/2014/main" id="{A25F5B35-77A6-45AB-92F3-BA216654A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16"/>
                <a:ext cx="228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6991" name="Freeform 13">
                <a:extLst>
                  <a:ext uri="{FF2B5EF4-FFF2-40B4-BE49-F238E27FC236}">
                    <a16:creationId xmlns:a16="http://schemas.microsoft.com/office/drawing/2014/main" id="{0C4E26B5-671A-4409-A220-8D876D05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" y="1487"/>
                <a:ext cx="804" cy="141"/>
              </a:xfrm>
              <a:custGeom>
                <a:avLst/>
                <a:gdLst>
                  <a:gd name="T0" fmla="*/ 0 w 804"/>
                  <a:gd name="T1" fmla="*/ 22 h 141"/>
                  <a:gd name="T2" fmla="*/ 137 w 804"/>
                  <a:gd name="T3" fmla="*/ 95 h 141"/>
                  <a:gd name="T4" fmla="*/ 228 w 804"/>
                  <a:gd name="T5" fmla="*/ 3 h 141"/>
                  <a:gd name="T6" fmla="*/ 356 w 804"/>
                  <a:gd name="T7" fmla="*/ 76 h 141"/>
                  <a:gd name="T8" fmla="*/ 521 w 804"/>
                  <a:gd name="T9" fmla="*/ 58 h 141"/>
                  <a:gd name="T10" fmla="*/ 612 w 804"/>
                  <a:gd name="T11" fmla="*/ 140 h 141"/>
                  <a:gd name="T12" fmla="*/ 804 w 804"/>
                  <a:gd name="T13" fmla="*/ 67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4" h="141">
                    <a:moveTo>
                      <a:pt x="0" y="22"/>
                    </a:moveTo>
                    <a:cubicBezTo>
                      <a:pt x="49" y="60"/>
                      <a:pt x="99" y="98"/>
                      <a:pt x="137" y="95"/>
                    </a:cubicBezTo>
                    <a:cubicBezTo>
                      <a:pt x="175" y="92"/>
                      <a:pt x="191" y="6"/>
                      <a:pt x="228" y="3"/>
                    </a:cubicBezTo>
                    <a:cubicBezTo>
                      <a:pt x="265" y="0"/>
                      <a:pt x="307" y="67"/>
                      <a:pt x="356" y="76"/>
                    </a:cubicBezTo>
                    <a:cubicBezTo>
                      <a:pt x="405" y="85"/>
                      <a:pt x="478" y="47"/>
                      <a:pt x="521" y="58"/>
                    </a:cubicBezTo>
                    <a:cubicBezTo>
                      <a:pt x="564" y="69"/>
                      <a:pt x="565" y="139"/>
                      <a:pt x="612" y="140"/>
                    </a:cubicBezTo>
                    <a:cubicBezTo>
                      <a:pt x="659" y="141"/>
                      <a:pt x="731" y="104"/>
                      <a:pt x="804" y="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6992" name="Text Box 14">
                <a:extLst>
                  <a:ext uri="{FF2B5EF4-FFF2-40B4-BE49-F238E27FC236}">
                    <a16:creationId xmlns:a16="http://schemas.microsoft.com/office/drawing/2014/main" id="{943A2466-46A1-4C7F-983F-9B366672A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7" y="978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126993" name="Text Box 15">
                <a:extLst>
                  <a:ext uri="{FF2B5EF4-FFF2-40B4-BE49-F238E27FC236}">
                    <a16:creationId xmlns:a16="http://schemas.microsoft.com/office/drawing/2014/main" id="{880513F2-0C95-4F83-8931-BAB75DEBD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4" y="1540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</a:p>
            </p:txBody>
          </p:sp>
          <p:sp>
            <p:nvSpPr>
              <p:cNvPr id="126994" name="Text Box 16">
                <a:extLst>
                  <a:ext uri="{FF2B5EF4-FFF2-40B4-BE49-F238E27FC236}">
                    <a16:creationId xmlns:a16="http://schemas.microsoft.com/office/drawing/2014/main" id="{4D10741F-EC97-4521-968F-22FC4A2DE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1508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26995" name="Text Box 17">
                <a:extLst>
                  <a:ext uri="{FF2B5EF4-FFF2-40B4-BE49-F238E27FC236}">
                    <a16:creationId xmlns:a16="http://schemas.microsoft.com/office/drawing/2014/main" id="{0039F60C-560C-4EBD-BA66-4551A55D89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" y="1189"/>
                <a:ext cx="20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 i="1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ij</a:t>
                </a:r>
              </a:p>
            </p:txBody>
          </p:sp>
          <p:sp>
            <p:nvSpPr>
              <p:cNvPr id="126996" name="Text Box 18">
                <a:extLst>
                  <a:ext uri="{FF2B5EF4-FFF2-40B4-BE49-F238E27FC236}">
                    <a16:creationId xmlns:a16="http://schemas.microsoft.com/office/drawing/2014/main" id="{CBFAE699-05F6-466B-91F6-25D9F6819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" y="969"/>
                <a:ext cx="2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  <p:sp>
            <p:nvSpPr>
              <p:cNvPr id="126997" name="Text Box 19">
                <a:extLst>
                  <a:ext uri="{FF2B5EF4-FFF2-40B4-BE49-F238E27FC236}">
                    <a16:creationId xmlns:a16="http://schemas.microsoft.com/office/drawing/2014/main" id="{3DFC008A-F18F-4083-A882-57126E85D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1" y="1399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6998" name="Text Box 20">
                <a:extLst>
                  <a:ext uri="{FF2B5EF4-FFF2-40B4-BE49-F238E27FC236}">
                    <a16:creationId xmlns:a16="http://schemas.microsoft.com/office/drawing/2014/main" id="{785D41C3-82A5-4648-9BB1-0F526C033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1" y="1390"/>
                <a:ext cx="2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</p:grpSp>
        <p:sp>
          <p:nvSpPr>
            <p:cNvPr id="126985" name="文字方塊 1">
              <a:extLst>
                <a:ext uri="{FF2B5EF4-FFF2-40B4-BE49-F238E27FC236}">
                  <a16:creationId xmlns:a16="http://schemas.microsoft.com/office/drawing/2014/main" id="{DA649E12-04E9-49F3-8B14-AF26E5EE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937" y="2723791"/>
              <a:ext cx="6767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ea typeface="新細明體" panose="02020500000000000000" pitchFamily="18" charset="-120"/>
                </a:rPr>
                <a:t>d</a:t>
              </a:r>
              <a:r>
                <a:rPr lang="en-US" altLang="zh-TW">
                  <a:ea typeface="新細明體" panose="02020500000000000000" pitchFamily="18" charset="-120"/>
                </a:rPr>
                <a:t>[</a:t>
              </a:r>
              <a:r>
                <a:rPr lang="en-US" altLang="zh-TW" i="1">
                  <a:ea typeface="新細明體" panose="02020500000000000000" pitchFamily="18" charset="-120"/>
                </a:rPr>
                <a:t>s</a:t>
              </a:r>
              <a:r>
                <a:rPr lang="en-US" altLang="zh-TW">
                  <a:ea typeface="新細明體" panose="02020500000000000000" pitchFamily="18" charset="-120"/>
                </a:rPr>
                <a:t>]=0</a:t>
              </a:r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BE25312D-2712-44B4-A531-B5D57EF51F49}"/>
              </a:ext>
            </a:extLst>
          </p:cNvPr>
          <p:cNvSpPr/>
          <p:nvPr/>
        </p:nvSpPr>
        <p:spPr bwMode="auto">
          <a:xfrm>
            <a:off x="391659" y="5236151"/>
            <a:ext cx="331460" cy="3103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投影片編號版面配置區 5">
            <a:extLst>
              <a:ext uri="{FF2B5EF4-FFF2-40B4-BE49-F238E27FC236}">
                <a16:creationId xmlns:a16="http://schemas.microsoft.com/office/drawing/2014/main" id="{E79EC45B-66CD-4729-8D79-C9A018C82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D1554C-0D22-4692-A809-1474C616C70C}" type="slidenum">
              <a:rPr lang="zh-TW" altLang="en-US" sz="1400" smtClean="0">
                <a:latin typeface="Times New Roman" panose="02020603050405020304" pitchFamily="18" charset="0"/>
              </a:rPr>
              <a:pPr/>
              <a:t>38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2534697-EA3B-4466-92E4-9FD16F21E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20638"/>
            <a:ext cx="898683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Triple Comparison = Distance Update</a:t>
            </a:r>
          </a:p>
        </p:txBody>
      </p:sp>
      <p:sp>
        <p:nvSpPr>
          <p:cNvPr id="142341" name="Rectangle 4">
            <a:extLst>
              <a:ext uri="{FF2B5EF4-FFF2-40B4-BE49-F238E27FC236}">
                <a16:creationId xmlns:a16="http://schemas.microsoft.com/office/drawing/2014/main" id="{214124BE-7893-4B3C-B10D-EEDBF387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" y="838200"/>
            <a:ext cx="993760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Distance Updating (DU): </a:t>
            </a:r>
            <a:br>
              <a:rPr lang="en-US" altLang="zh-TW" sz="2000" dirty="0">
                <a:latin typeface="+mj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when we scan vertex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, we check each outgoing edge (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latin typeface="+mj-lt"/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</a:rPr>
              <a:t>) as follows:</a:t>
            </a:r>
          </a:p>
          <a:p>
            <a:pPr>
              <a:defRPr/>
            </a:pPr>
            <a:endParaRPr lang="en-US" altLang="zh-TW" sz="800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  </a:t>
            </a:r>
            <a:r>
              <a:rPr lang="en-US" altLang="zh-TW" sz="2400" b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if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 &gt; 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]+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then</a:t>
            </a:r>
          </a:p>
          <a:p>
            <a:pPr>
              <a:defRPr/>
            </a:pP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    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 = 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]+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;  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pred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]=</a:t>
            </a:r>
            <a:r>
              <a:rPr lang="en-US" altLang="zh-TW" sz="24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;</a:t>
            </a:r>
          </a:p>
          <a:p>
            <a:pPr>
              <a:defRPr/>
            </a:pPr>
            <a:endParaRPr lang="en-US" altLang="zh-TW" sz="800" b="1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800" dirty="0">
                <a:latin typeface="+mj-lt"/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this operation is called a “</a:t>
            </a:r>
            <a:r>
              <a:rPr lang="en-US" altLang="zh-TW" sz="2400" b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triple comparison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”, or a “</a:t>
            </a:r>
            <a:r>
              <a:rPr lang="en-US" altLang="zh-TW" sz="2400" b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distance update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”</a:t>
            </a:r>
          </a:p>
          <a:p>
            <a:pPr>
              <a:defRPr/>
            </a:pPr>
            <a:endParaRPr lang="en-US" altLang="zh-TW" sz="800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Remember the optimality condition: </a:t>
            </a:r>
          </a:p>
          <a:p>
            <a:pPr>
              <a:defRPr/>
            </a:pPr>
            <a:endParaRPr lang="en-US" altLang="zh-TW" sz="1200" dirty="0">
              <a:latin typeface="+mj-lt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Thus, a triple comparison improves the “</a:t>
            </a:r>
            <a:r>
              <a:rPr lang="en-US" altLang="zh-TW" sz="2400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dual infeasibility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”</a:t>
            </a:r>
          </a:p>
          <a:p>
            <a:pPr>
              <a:defRPr/>
            </a:pPr>
            <a:r>
              <a:rPr lang="en-US" altLang="zh-TW" sz="1400" dirty="0">
                <a:latin typeface="+mj-lt"/>
                <a:ea typeface="新細明體" panose="02020500000000000000" pitchFamily="18" charset="-120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All SP algorithms perform sequences of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triple comparisons</a:t>
            </a:r>
          </a:p>
          <a:p>
            <a:pPr>
              <a:defRPr/>
            </a:pPr>
            <a:r>
              <a:rPr lang="zh-TW" altLang="en-US" sz="12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 </a:t>
            </a:r>
            <a:endParaRPr lang="en-US" altLang="zh-TW" sz="1200" dirty="0">
              <a:solidFill>
                <a:schemeClr val="accent2"/>
              </a:solidFill>
              <a:latin typeface="+mj-lt"/>
              <a:ea typeface="新細明體" panose="02020500000000000000" pitchFamily="18" charset="-120"/>
            </a:endParaRPr>
          </a:p>
          <a:p>
            <a:pPr>
              <a:buFontTx/>
              <a:buChar char="•"/>
              <a:defRPr/>
            </a:pP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Fewer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# triple comparisons 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   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Faster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SP calculation</a:t>
            </a:r>
          </a:p>
          <a:p>
            <a:pPr>
              <a:defRPr/>
            </a:pPr>
            <a:r>
              <a:rPr lang="en-US" altLang="zh-TW" sz="12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Dijkstra’s algorithm </a:t>
            </a:r>
            <a:r>
              <a:rPr lang="en-US" altLang="zh-TW" sz="2400" dirty="0">
                <a:latin typeface="+mj-lt"/>
                <a:ea typeface="新細明體" panose="02020500000000000000" pitchFamily="18" charset="-120"/>
              </a:rPr>
              <a:t>does </a:t>
            </a:r>
            <a:r>
              <a:rPr lang="en-US" altLang="zh-TW" sz="2400" b="1" dirty="0">
                <a:solidFill>
                  <a:srgbClr val="006600"/>
                </a:solidFill>
                <a:latin typeface="+mj-lt"/>
                <a:ea typeface="新細明體" panose="02020500000000000000" pitchFamily="18" charset="-120"/>
              </a:rPr>
              <a:t>fewer</a:t>
            </a:r>
            <a:r>
              <a:rPr lang="en-US" altLang="zh-TW" sz="24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 triple comparisons </a:t>
            </a:r>
            <a:r>
              <a:rPr lang="en-US" altLang="zh-TW" sz="2400" dirty="0">
                <a:ea typeface="新細明體" panose="02020500000000000000" pitchFamily="18" charset="-120"/>
              </a:rPr>
              <a:t>by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Node Selection</a:t>
            </a:r>
            <a:endParaRPr lang="en-US" altLang="zh-TW" sz="2400" b="1" dirty="0">
              <a:solidFill>
                <a:srgbClr val="008000"/>
              </a:solidFill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28005" name="Text Box 21">
            <a:extLst>
              <a:ext uri="{FF2B5EF4-FFF2-40B4-BE49-F238E27FC236}">
                <a16:creationId xmlns:a16="http://schemas.microsoft.com/office/drawing/2014/main" id="{64562CC2-1BAD-4EC6-9E89-DFA2C6E4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物件 4">
                <a:extLst>
                  <a:ext uri="{FF2B5EF4-FFF2-40B4-BE49-F238E27FC236}">
                    <a16:creationId xmlns:a16="http://schemas.microsoft.com/office/drawing/2014/main" id="{8D382CEE-E1F1-4CE5-A8F8-1B41AF721CFE}"/>
                  </a:ext>
                </a:extLst>
              </p:cNvPr>
              <p:cNvSpPr txBox="1"/>
              <p:nvPr/>
            </p:nvSpPr>
            <p:spPr bwMode="auto">
              <a:xfrm>
                <a:off x="4976366" y="3108766"/>
                <a:ext cx="3924545" cy="4699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∀(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物件 4">
                <a:extLst>
                  <a:ext uri="{FF2B5EF4-FFF2-40B4-BE49-F238E27FC236}">
                    <a16:creationId xmlns:a16="http://schemas.microsoft.com/office/drawing/2014/main" id="{8D382CEE-E1F1-4CE5-A8F8-1B41AF721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6366" y="3108766"/>
                <a:ext cx="3924545" cy="469900"/>
              </a:xfrm>
              <a:prstGeom prst="rect">
                <a:avLst/>
              </a:prstGeom>
              <a:blipFill>
                <a:blip r:embed="rId3"/>
                <a:stretch>
                  <a:fillRect l="-311" b="-1688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7" name="箭號: 向右 5">
            <a:extLst>
              <a:ext uri="{FF2B5EF4-FFF2-40B4-BE49-F238E27FC236}">
                <a16:creationId xmlns:a16="http://schemas.microsoft.com/office/drawing/2014/main" id="{ECC6ABD7-C8B7-4D81-AD94-643FE101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788" y="1805412"/>
            <a:ext cx="2809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9705520-EACB-4A07-9686-C6BEAC95F055}"/>
              </a:ext>
            </a:extLst>
          </p:cNvPr>
          <p:cNvGrpSpPr>
            <a:grpSpLocks/>
          </p:cNvGrpSpPr>
          <p:nvPr/>
        </p:nvGrpSpPr>
        <p:grpSpPr bwMode="auto">
          <a:xfrm>
            <a:off x="7443787" y="1069421"/>
            <a:ext cx="2362200" cy="1508125"/>
            <a:chOff x="7176937" y="1524000"/>
            <a:chExt cx="2362351" cy="1507568"/>
          </a:xfrm>
        </p:grpSpPr>
        <p:grpSp>
          <p:nvGrpSpPr>
            <p:cNvPr id="128010" name="Group 7">
              <a:extLst>
                <a:ext uri="{FF2B5EF4-FFF2-40B4-BE49-F238E27FC236}">
                  <a16:creationId xmlns:a16="http://schemas.microsoft.com/office/drawing/2014/main" id="{9876099D-84BB-4DA4-B7F5-DB4CF0CDA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0125" y="1524000"/>
              <a:ext cx="2189163" cy="1422400"/>
              <a:chOff x="3992" y="969"/>
              <a:chExt cx="1248" cy="763"/>
            </a:xfrm>
          </p:grpSpPr>
          <p:sp>
            <p:nvSpPr>
              <p:cNvPr id="128012" name="Oval 8">
                <a:extLst>
                  <a:ext uri="{FF2B5EF4-FFF2-40B4-BE49-F238E27FC236}">
                    <a16:creationId xmlns:a16="http://schemas.microsoft.com/office/drawing/2014/main" id="{FEE96D1F-CF29-49E5-90A8-DBD1A5261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4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13" name="Oval 9">
                <a:extLst>
                  <a:ext uri="{FF2B5EF4-FFF2-40B4-BE49-F238E27FC236}">
                    <a16:creationId xmlns:a16="http://schemas.microsoft.com/office/drawing/2014/main" id="{4BAFE11C-6AF5-45C8-8F03-739199BD9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149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14" name="Oval 10">
                <a:extLst>
                  <a:ext uri="{FF2B5EF4-FFF2-40B4-BE49-F238E27FC236}">
                    <a16:creationId xmlns:a16="http://schemas.microsoft.com/office/drawing/2014/main" id="{E2F61331-6261-4591-99DE-C0DD8309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7" y="1125"/>
                <a:ext cx="93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15" name="Freeform 11">
                <a:extLst>
                  <a:ext uri="{FF2B5EF4-FFF2-40B4-BE49-F238E27FC236}">
                    <a16:creationId xmlns:a16="http://schemas.microsoft.com/office/drawing/2014/main" id="{1CEDE7C0-EF9C-483E-AF7A-E41DF716F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1189"/>
                <a:ext cx="515" cy="265"/>
              </a:xfrm>
              <a:custGeom>
                <a:avLst/>
                <a:gdLst>
                  <a:gd name="T0" fmla="*/ 3 w 515"/>
                  <a:gd name="T1" fmla="*/ 265 h 265"/>
                  <a:gd name="T2" fmla="*/ 21 w 515"/>
                  <a:gd name="T3" fmla="*/ 128 h 265"/>
                  <a:gd name="T4" fmla="*/ 131 w 515"/>
                  <a:gd name="T5" fmla="*/ 155 h 265"/>
                  <a:gd name="T6" fmla="*/ 213 w 515"/>
                  <a:gd name="T7" fmla="*/ 100 h 265"/>
                  <a:gd name="T8" fmla="*/ 314 w 515"/>
                  <a:gd name="T9" fmla="*/ 45 h 265"/>
                  <a:gd name="T10" fmla="*/ 405 w 515"/>
                  <a:gd name="T11" fmla="*/ 64 h 265"/>
                  <a:gd name="T12" fmla="*/ 515 w 515"/>
                  <a:gd name="T13" fmla="*/ 0 h 2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15" h="265">
                    <a:moveTo>
                      <a:pt x="3" y="265"/>
                    </a:moveTo>
                    <a:cubicBezTo>
                      <a:pt x="1" y="205"/>
                      <a:pt x="0" y="146"/>
                      <a:pt x="21" y="128"/>
                    </a:cubicBezTo>
                    <a:cubicBezTo>
                      <a:pt x="42" y="110"/>
                      <a:pt x="99" y="160"/>
                      <a:pt x="131" y="155"/>
                    </a:cubicBezTo>
                    <a:cubicBezTo>
                      <a:pt x="163" y="150"/>
                      <a:pt x="183" y="118"/>
                      <a:pt x="213" y="100"/>
                    </a:cubicBezTo>
                    <a:cubicBezTo>
                      <a:pt x="243" y="82"/>
                      <a:pt x="282" y="51"/>
                      <a:pt x="314" y="45"/>
                    </a:cubicBezTo>
                    <a:cubicBezTo>
                      <a:pt x="346" y="39"/>
                      <a:pt x="372" y="71"/>
                      <a:pt x="405" y="64"/>
                    </a:cubicBezTo>
                    <a:cubicBezTo>
                      <a:pt x="438" y="57"/>
                      <a:pt x="476" y="28"/>
                      <a:pt x="51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8016" name="Line 12">
                <a:extLst>
                  <a:ext uri="{FF2B5EF4-FFF2-40B4-BE49-F238E27FC236}">
                    <a16:creationId xmlns:a16="http://schemas.microsoft.com/office/drawing/2014/main" id="{694F95F3-D791-4E9E-AFF8-9B2EBDA1F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16"/>
                <a:ext cx="228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8017" name="Freeform 13">
                <a:extLst>
                  <a:ext uri="{FF2B5EF4-FFF2-40B4-BE49-F238E27FC236}">
                    <a16:creationId xmlns:a16="http://schemas.microsoft.com/office/drawing/2014/main" id="{81C1C823-E04D-4A24-AABE-B56D55907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" y="1487"/>
                <a:ext cx="804" cy="141"/>
              </a:xfrm>
              <a:custGeom>
                <a:avLst/>
                <a:gdLst>
                  <a:gd name="T0" fmla="*/ 0 w 804"/>
                  <a:gd name="T1" fmla="*/ 22 h 141"/>
                  <a:gd name="T2" fmla="*/ 137 w 804"/>
                  <a:gd name="T3" fmla="*/ 95 h 141"/>
                  <a:gd name="T4" fmla="*/ 228 w 804"/>
                  <a:gd name="T5" fmla="*/ 3 h 141"/>
                  <a:gd name="T6" fmla="*/ 356 w 804"/>
                  <a:gd name="T7" fmla="*/ 76 h 141"/>
                  <a:gd name="T8" fmla="*/ 521 w 804"/>
                  <a:gd name="T9" fmla="*/ 58 h 141"/>
                  <a:gd name="T10" fmla="*/ 612 w 804"/>
                  <a:gd name="T11" fmla="*/ 140 h 141"/>
                  <a:gd name="T12" fmla="*/ 804 w 804"/>
                  <a:gd name="T13" fmla="*/ 67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4" h="141">
                    <a:moveTo>
                      <a:pt x="0" y="22"/>
                    </a:moveTo>
                    <a:cubicBezTo>
                      <a:pt x="49" y="60"/>
                      <a:pt x="99" y="98"/>
                      <a:pt x="137" y="95"/>
                    </a:cubicBezTo>
                    <a:cubicBezTo>
                      <a:pt x="175" y="92"/>
                      <a:pt x="191" y="6"/>
                      <a:pt x="228" y="3"/>
                    </a:cubicBezTo>
                    <a:cubicBezTo>
                      <a:pt x="265" y="0"/>
                      <a:pt x="307" y="67"/>
                      <a:pt x="356" y="76"/>
                    </a:cubicBezTo>
                    <a:cubicBezTo>
                      <a:pt x="405" y="85"/>
                      <a:pt x="478" y="47"/>
                      <a:pt x="521" y="58"/>
                    </a:cubicBezTo>
                    <a:cubicBezTo>
                      <a:pt x="564" y="69"/>
                      <a:pt x="565" y="139"/>
                      <a:pt x="612" y="140"/>
                    </a:cubicBezTo>
                    <a:cubicBezTo>
                      <a:pt x="659" y="141"/>
                      <a:pt x="731" y="104"/>
                      <a:pt x="804" y="6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8018" name="Text Box 14">
                <a:extLst>
                  <a:ext uri="{FF2B5EF4-FFF2-40B4-BE49-F238E27FC236}">
                    <a16:creationId xmlns:a16="http://schemas.microsoft.com/office/drawing/2014/main" id="{2803538E-E45D-4701-8EB1-7522957A5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7" y="978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128019" name="Text Box 15">
                <a:extLst>
                  <a:ext uri="{FF2B5EF4-FFF2-40B4-BE49-F238E27FC236}">
                    <a16:creationId xmlns:a16="http://schemas.microsoft.com/office/drawing/2014/main" id="{0FA9EE5E-1605-422C-AD52-98E4B61A24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4" y="1540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</a:p>
            </p:txBody>
          </p:sp>
          <p:sp>
            <p:nvSpPr>
              <p:cNvPr id="128020" name="Text Box 16">
                <a:extLst>
                  <a:ext uri="{FF2B5EF4-FFF2-40B4-BE49-F238E27FC236}">
                    <a16:creationId xmlns:a16="http://schemas.microsoft.com/office/drawing/2014/main" id="{DD787C69-9536-42BC-8C97-58626D810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1508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28021" name="Text Box 17">
                <a:extLst>
                  <a:ext uri="{FF2B5EF4-FFF2-40B4-BE49-F238E27FC236}">
                    <a16:creationId xmlns:a16="http://schemas.microsoft.com/office/drawing/2014/main" id="{0E3B7609-4F97-4775-8DF4-EC1B7CF2E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" y="1189"/>
                <a:ext cx="20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 i="1" baseline="-25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ij</a:t>
                </a:r>
              </a:p>
            </p:txBody>
          </p:sp>
          <p:sp>
            <p:nvSpPr>
              <p:cNvPr id="128022" name="Text Box 18">
                <a:extLst>
                  <a:ext uri="{FF2B5EF4-FFF2-40B4-BE49-F238E27FC236}">
                    <a16:creationId xmlns:a16="http://schemas.microsoft.com/office/drawing/2014/main" id="{6A2992A5-37B1-4AFF-949A-7F83E908F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1" y="969"/>
                <a:ext cx="2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  <p:sp>
            <p:nvSpPr>
              <p:cNvPr id="128023" name="Text Box 19">
                <a:extLst>
                  <a:ext uri="{FF2B5EF4-FFF2-40B4-BE49-F238E27FC236}">
                    <a16:creationId xmlns:a16="http://schemas.microsoft.com/office/drawing/2014/main" id="{B1405210-CEBE-45F8-B65A-55A95A4F7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1" y="1399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 i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8024" name="Text Box 20">
                <a:extLst>
                  <a:ext uri="{FF2B5EF4-FFF2-40B4-BE49-F238E27FC236}">
                    <a16:creationId xmlns:a16="http://schemas.microsoft.com/office/drawing/2014/main" id="{9E16FCB9-6008-492C-9B93-F210660D5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1" y="1390"/>
                <a:ext cx="2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[</a:t>
                </a:r>
                <a:r>
                  <a:rPr lang="en-US" altLang="zh-TW" sz="1400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]</a:t>
                </a:r>
              </a:p>
            </p:txBody>
          </p:sp>
        </p:grpSp>
        <p:sp>
          <p:nvSpPr>
            <p:cNvPr id="128011" name="文字方塊 24">
              <a:extLst>
                <a:ext uri="{FF2B5EF4-FFF2-40B4-BE49-F238E27FC236}">
                  <a16:creationId xmlns:a16="http://schemas.microsoft.com/office/drawing/2014/main" id="{D0D3806D-2332-43BA-A99F-EA8B7A688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937" y="2723791"/>
              <a:ext cx="6767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ea typeface="新細明體" panose="02020500000000000000" pitchFamily="18" charset="-120"/>
                </a:rPr>
                <a:t>d</a:t>
              </a:r>
              <a:r>
                <a:rPr lang="en-US" altLang="zh-TW">
                  <a:ea typeface="新細明體" panose="02020500000000000000" pitchFamily="18" charset="-120"/>
                </a:rPr>
                <a:t>[</a:t>
              </a:r>
              <a:r>
                <a:rPr lang="en-US" altLang="zh-TW" i="1">
                  <a:ea typeface="新細明體" panose="02020500000000000000" pitchFamily="18" charset="-120"/>
                </a:rPr>
                <a:t>s</a:t>
              </a:r>
              <a:r>
                <a:rPr lang="en-US" altLang="zh-TW">
                  <a:ea typeface="新細明體" panose="02020500000000000000" pitchFamily="18" charset="-120"/>
                </a:rPr>
                <a:t>]=0</a:t>
              </a:r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128009" name="文字方塊 1">
            <a:extLst>
              <a:ext uri="{FF2B5EF4-FFF2-40B4-BE49-F238E27FC236}">
                <a16:creationId xmlns:a16="http://schemas.microsoft.com/office/drawing/2014/main" id="{E4ED589F-FE71-4466-963D-EF34EDC3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039" y="1617654"/>
            <a:ext cx="282175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Distance reduction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 – (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]+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endParaRPr lang="zh-TW" altLang="en-US" sz="2400" dirty="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DE40DF6A-1A62-47FA-ABE6-D8AB3217EAA6}"/>
              </a:ext>
            </a:extLst>
          </p:cNvPr>
          <p:cNvSpPr/>
          <p:nvPr/>
        </p:nvSpPr>
        <p:spPr bwMode="auto">
          <a:xfrm>
            <a:off x="4181514" y="4856775"/>
            <a:ext cx="301251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9" grpId="0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投影片編號版面配置區 4">
            <a:extLst>
              <a:ext uri="{FF2B5EF4-FFF2-40B4-BE49-F238E27FC236}">
                <a16:creationId xmlns:a16="http://schemas.microsoft.com/office/drawing/2014/main" id="{DA0BC09E-DA4F-47E8-BF41-B46D944CF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AB5023F-95BB-49FB-9047-198C86903A2B}" type="slidenum">
              <a:rPr lang="zh-TW" altLang="en-US" sz="1400" smtClean="0">
                <a:latin typeface="Times New Roman" panose="02020603050405020304" pitchFamily="18" charset="0"/>
              </a:rPr>
              <a:pPr/>
              <a:t>39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E8BEF7B7-2A19-4AB4-8F12-BFFAD38ED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Dijkstra</a:t>
            </a:r>
            <a:r>
              <a:rPr lang="en-US" altLang="zh-TW" sz="40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4000">
                <a:ea typeface="新細明體" panose="02020500000000000000" pitchFamily="18" charset="-120"/>
              </a:rPr>
              <a:t>s Algorithm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87A57416-5600-4893-B082-0F078C145E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4175" y="954088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Only valid for graphs with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nonnegative edge length </a:t>
            </a:r>
            <a:r>
              <a:rPr lang="en-US" altLang="zh-TW" sz="24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400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 ≥ 0</a:t>
            </a: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</a:rPr>
              <a:t>1-ALL: from s to all other vertices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9656DC39-3292-43AF-BB59-A9743B47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054225"/>
            <a:ext cx="6303962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initialization:  	S= ∅;  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=V;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d[i]=∞, pred[i]=NULL for each i in V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d[s]=0, pred[s]=NULL;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</a:t>
            </a:r>
            <a:r>
              <a:rPr lang="en-US" altLang="zh-TW" sz="1900" b="1">
                <a:ea typeface="新細明體" panose="02020500000000000000" pitchFamily="18" charset="-120"/>
              </a:rPr>
              <a:t>while</a:t>
            </a:r>
            <a:r>
              <a:rPr lang="en-US" altLang="zh-TW" sz="1900">
                <a:ea typeface="新細明體" panose="02020500000000000000" pitchFamily="18" charset="-120"/>
              </a:rPr>
              <a:t> |S|&lt;n </a:t>
            </a:r>
            <a:r>
              <a:rPr lang="en-US" altLang="zh-TW" sz="19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choose i from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 such that d[i]=min{d[j]: j in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S=S∪{i};  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= S</a:t>
            </a:r>
            <a:r>
              <a:rPr lang="en-US" altLang="zh-TW" sz="1900" baseline="30000">
                <a:ea typeface="新細明體" panose="02020500000000000000" pitchFamily="18" charset="-120"/>
              </a:rPr>
              <a:t>c</a:t>
            </a:r>
            <a:r>
              <a:rPr lang="en-US" altLang="zh-TW" sz="1900">
                <a:ea typeface="新細明體" panose="02020500000000000000" pitchFamily="18" charset="-120"/>
              </a:rPr>
              <a:t>\{i};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</a:t>
            </a:r>
            <a:r>
              <a:rPr lang="en-US" altLang="zh-TW" sz="1900" b="1">
                <a:ea typeface="新細明體" panose="02020500000000000000" pitchFamily="18" charset="-120"/>
              </a:rPr>
              <a:t>for</a:t>
            </a:r>
            <a:r>
              <a:rPr lang="en-US" altLang="zh-TW" sz="1900">
                <a:ea typeface="新細明體" panose="02020500000000000000" pitchFamily="18" charset="-120"/>
              </a:rPr>
              <a:t> each (i,j) in E[i] </a:t>
            </a:r>
            <a:r>
              <a:rPr lang="en-US" altLang="zh-TW" sz="19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     </a:t>
            </a:r>
            <a:r>
              <a:rPr lang="en-US" altLang="zh-TW" sz="1900" b="1">
                <a:ea typeface="新細明體" panose="02020500000000000000" pitchFamily="18" charset="-120"/>
              </a:rPr>
              <a:t>if</a:t>
            </a:r>
            <a:r>
              <a:rPr lang="en-US" altLang="zh-TW" sz="1900">
                <a:ea typeface="新細明體" panose="02020500000000000000" pitchFamily="18" charset="-120"/>
              </a:rPr>
              <a:t> d[j]&gt;d[i]+c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 </a:t>
            </a:r>
            <a:r>
              <a:rPr lang="en-US" altLang="zh-TW" sz="1900" b="1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	d[j]=d[i]+c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;    pred[j]=i;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</a:t>
            </a:r>
            <a:r>
              <a:rPr lang="en-US" altLang="zh-TW" sz="1900" b="1">
                <a:ea typeface="新細明體" panose="02020500000000000000" pitchFamily="18" charset="-120"/>
              </a:rPr>
              <a:t>end for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     end while</a:t>
            </a:r>
            <a:endParaRPr lang="en-US" altLang="zh-TW" sz="19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end</a:t>
            </a:r>
            <a:r>
              <a:rPr lang="en-US" altLang="zh-TW" sz="19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30054" name="Group 24">
            <a:extLst>
              <a:ext uri="{FF2B5EF4-FFF2-40B4-BE49-F238E27FC236}">
                <a16:creationId xmlns:a16="http://schemas.microsoft.com/office/drawing/2014/main" id="{5ECB3069-07FB-4CA8-A27E-5D104F993476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3111500"/>
            <a:ext cx="3005138" cy="1200150"/>
            <a:chOff x="4536" y="2036"/>
            <a:chExt cx="1893" cy="756"/>
          </a:xfrm>
        </p:grpSpPr>
        <p:sp>
          <p:nvSpPr>
            <p:cNvPr id="130062" name="Line 11">
              <a:extLst>
                <a:ext uri="{FF2B5EF4-FFF2-40B4-BE49-F238E27FC236}">
                  <a16:creationId xmlns:a16="http://schemas.microsoft.com/office/drawing/2014/main" id="{BF019EBC-BA58-4E86-ADA3-6C2CBAE53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368"/>
              <a:ext cx="222" cy="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3" name="Text Box 12">
              <a:extLst>
                <a:ext uri="{FF2B5EF4-FFF2-40B4-BE49-F238E27FC236}">
                  <a16:creationId xmlns:a16="http://schemas.microsoft.com/office/drawing/2014/main" id="{48DD3858-1F7A-42E7-919B-D72744163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" y="2036"/>
              <a:ext cx="174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Vertex Selection (VS)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select a vertex 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 to scan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then vertex 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 becomes 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rgbClr val="008000"/>
                  </a:solidFill>
                  <a:latin typeface="+mj-lt"/>
                  <a:ea typeface="新細明體" panose="02020500000000000000" pitchFamily="18" charset="-120"/>
                </a:rPr>
                <a:t>permanently labeled</a:t>
              </a:r>
            </a:p>
          </p:txBody>
        </p:sp>
      </p:grpSp>
      <p:grpSp>
        <p:nvGrpSpPr>
          <p:cNvPr id="487440" name="Group 16">
            <a:extLst>
              <a:ext uri="{FF2B5EF4-FFF2-40B4-BE49-F238E27FC236}">
                <a16:creationId xmlns:a16="http://schemas.microsoft.com/office/drawing/2014/main" id="{6459143D-F376-417C-8DDC-6ED18B6EBB81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4187825"/>
            <a:ext cx="2871788" cy="1106488"/>
            <a:chOff x="3662" y="2218"/>
            <a:chExt cx="1809" cy="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060" name="Object 17">
                  <a:extLst>
                    <a:ext uri="{FF2B5EF4-FFF2-40B4-BE49-F238E27FC236}">
                      <a16:creationId xmlns:a16="http://schemas.microsoft.com/office/drawing/2014/main" id="{E43F605A-DC17-4D49-8BCA-2619648A620D}"/>
                    </a:ext>
                  </a:extLst>
                </p:cNvPr>
                <p:cNvSpPr txBox="1"/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6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6000" dirty="0"/>
                </a:p>
              </p:txBody>
            </p:sp>
          </mc:Choice>
          <mc:Fallback xmlns="">
            <p:sp>
              <p:nvSpPr>
                <p:cNvPr id="130060" name="Object 17">
                  <a:extLst>
                    <a:ext uri="{FF2B5EF4-FFF2-40B4-BE49-F238E27FC236}">
                      <a16:creationId xmlns:a16="http://schemas.microsoft.com/office/drawing/2014/main" id="{E43F605A-DC17-4D49-8BCA-2619648A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2" y="2218"/>
                  <a:ext cx="245" cy="6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061" name="Text Box 18">
              <a:extLst>
                <a:ext uri="{FF2B5EF4-FFF2-40B4-BE49-F238E27FC236}">
                  <a16:creationId xmlns:a16="http://schemas.microsoft.com/office/drawing/2014/main" id="{1D9AED34-4127-41A3-AEC9-7345B514F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333"/>
              <a:ext cx="160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Scan edge (</a:t>
              </a:r>
              <a:r>
                <a:rPr lang="en-US" altLang="zh-TW" sz="1800" b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i,j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)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Distance Update (DU)</a:t>
              </a:r>
              <a:b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(</a:t>
              </a:r>
              <a:r>
                <a:rPr lang="en-US" altLang="zh-TW" sz="1800" b="1" dirty="0">
                  <a:solidFill>
                    <a:srgbClr val="008000"/>
                  </a:solidFill>
                  <a:latin typeface="+mj-lt"/>
                  <a:ea typeface="新細明體" panose="02020500000000000000" pitchFamily="18" charset="-120"/>
                </a:rPr>
                <a:t>triple comparison</a:t>
              </a: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130056" name="Group 20">
            <a:extLst>
              <a:ext uri="{FF2B5EF4-FFF2-40B4-BE49-F238E27FC236}">
                <a16:creationId xmlns:a16="http://schemas.microsoft.com/office/drawing/2014/main" id="{B0553EB2-A2DD-4462-A28F-D601C3876AA6}"/>
              </a:ext>
            </a:extLst>
          </p:cNvPr>
          <p:cNvGrpSpPr>
            <a:grpSpLocks/>
          </p:cNvGrpSpPr>
          <p:nvPr/>
        </p:nvGrpSpPr>
        <p:grpSpPr bwMode="auto">
          <a:xfrm>
            <a:off x="3933825" y="3892550"/>
            <a:ext cx="2868613" cy="369888"/>
            <a:chOff x="2478" y="2544"/>
            <a:chExt cx="1807" cy="233"/>
          </a:xfrm>
        </p:grpSpPr>
        <p:sp>
          <p:nvSpPr>
            <p:cNvPr id="130058" name="Text Box 15">
              <a:extLst>
                <a:ext uri="{FF2B5EF4-FFF2-40B4-BE49-F238E27FC236}">
                  <a16:creationId xmlns:a16="http://schemas.microsoft.com/office/drawing/2014/main" id="{96869305-BE43-4326-BE5C-DFB184344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2544"/>
              <a:ext cx="13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800" b="1" dirty="0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Outgoing edge list</a:t>
              </a:r>
            </a:p>
          </p:txBody>
        </p:sp>
        <p:sp>
          <p:nvSpPr>
            <p:cNvPr id="130059" name="Line 19">
              <a:extLst>
                <a:ext uri="{FF2B5EF4-FFF2-40B4-BE49-F238E27FC236}">
                  <a16:creationId xmlns:a16="http://schemas.microsoft.com/office/drawing/2014/main" id="{CF6253DB-C5BD-45F8-AE42-27017C78C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8" y="2661"/>
              <a:ext cx="475" cy="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0057" name="Text Box 27">
            <a:extLst>
              <a:ext uri="{FF2B5EF4-FFF2-40B4-BE49-F238E27FC236}">
                <a16:creationId xmlns:a16="http://schemas.microsoft.com/office/drawing/2014/main" id="{F97DD612-1C80-4562-9418-84417B22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16" name="文字方塊 1">
            <a:extLst>
              <a:ext uri="{FF2B5EF4-FFF2-40B4-BE49-F238E27FC236}">
                <a16:creationId xmlns:a16="http://schemas.microsoft.com/office/drawing/2014/main" id="{253F60ED-ED0E-4B2B-B38E-FE8C02790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895" y="5514253"/>
            <a:ext cx="2419701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Dijkstra’s Animation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頁尾版面配置區 2">
            <a:extLst>
              <a:ext uri="{FF2B5EF4-FFF2-40B4-BE49-F238E27FC236}">
                <a16:creationId xmlns:a16="http://schemas.microsoft.com/office/drawing/2014/main" id="{7DEF48FE-4466-4B26-97C7-31C3BD52BC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 dirty="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61443" name="投影片編號版面配置區 3">
            <a:extLst>
              <a:ext uri="{FF2B5EF4-FFF2-40B4-BE49-F238E27FC236}">
                <a16:creationId xmlns:a16="http://schemas.microsoft.com/office/drawing/2014/main" id="{DC495BCE-84B2-45DB-AA1A-EFB350FE57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1B0090EF-9CA0-4539-9BDC-25EEF1D0B6F0}" type="slidenum">
              <a:rPr lang="zh-TW" altLang="en-US" sz="1400" smtClean="0"/>
              <a:pPr algn="l" eaLnBrk="0" hangingPunct="0"/>
              <a:t>4</a:t>
            </a:fld>
            <a:endParaRPr lang="en-US" altLang="zh-TW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508664FF-0BBF-4ADC-8DBE-278C30784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533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Initialize  </a:t>
            </a:r>
          </a:p>
        </p:txBody>
      </p:sp>
      <p:sp>
        <p:nvSpPr>
          <p:cNvPr id="90226" name="Text Box 114">
            <a:extLst>
              <a:ext uri="{FF2B5EF4-FFF2-40B4-BE49-F238E27FC236}">
                <a16:creationId xmlns:a16="http://schemas.microsoft.com/office/drawing/2014/main" id="{87DAA802-0329-4B3E-AD8F-93CAF466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90229" name="Text Box 117">
            <a:extLst>
              <a:ext uri="{FF2B5EF4-FFF2-40B4-BE49-F238E27FC236}">
                <a16:creationId xmlns:a16="http://schemas.microsoft.com/office/drawing/2014/main" id="{00B29068-9E7E-41EA-A65D-E78CA5CB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806700"/>
            <a:ext cx="1866900" cy="1168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Unmark all vertices in N;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s</a:t>
            </a:r>
          </a:p>
        </p:txBody>
      </p:sp>
      <p:grpSp>
        <p:nvGrpSpPr>
          <p:cNvPr id="90281" name="Group 169">
            <a:extLst>
              <a:ext uri="{FF2B5EF4-FFF2-40B4-BE49-F238E27FC236}">
                <a16:creationId xmlns:a16="http://schemas.microsoft.com/office/drawing/2014/main" id="{83A5FFA7-B634-4616-AEF6-B739F309E15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066800"/>
            <a:ext cx="5257800" cy="2590800"/>
            <a:chOff x="1200" y="672"/>
            <a:chExt cx="3312" cy="1632"/>
          </a:xfrm>
        </p:grpSpPr>
        <p:sp>
          <p:nvSpPr>
            <p:cNvPr id="61498" name="Oval 122">
              <a:extLst>
                <a:ext uri="{FF2B5EF4-FFF2-40B4-BE49-F238E27FC236}">
                  <a16:creationId xmlns:a16="http://schemas.microsoft.com/office/drawing/2014/main" id="{CB7587E9-3425-4F00-AC5E-DBBB07DF3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499" name="Oval 123">
              <a:extLst>
                <a:ext uri="{FF2B5EF4-FFF2-40B4-BE49-F238E27FC236}">
                  <a16:creationId xmlns:a16="http://schemas.microsoft.com/office/drawing/2014/main" id="{B000A106-826C-435C-AA4F-8BE293F5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720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1500" name="Oval 124">
              <a:extLst>
                <a:ext uri="{FF2B5EF4-FFF2-40B4-BE49-F238E27FC236}">
                  <a16:creationId xmlns:a16="http://schemas.microsoft.com/office/drawing/2014/main" id="{887989B4-9DD2-4227-B44B-6106C1A3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1501" name="Oval 125">
              <a:extLst>
                <a:ext uri="{FF2B5EF4-FFF2-40B4-BE49-F238E27FC236}">
                  <a16:creationId xmlns:a16="http://schemas.microsoft.com/office/drawing/2014/main" id="{CB944CA6-8DC2-4492-8BC9-6B9CF3A9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9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1502" name="Oval 126">
              <a:extLst>
                <a:ext uri="{FF2B5EF4-FFF2-40B4-BE49-F238E27FC236}">
                  <a16:creationId xmlns:a16="http://schemas.microsoft.com/office/drawing/2014/main" id="{78E8A226-BCBB-4D5D-9820-0E2E1D8E8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64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1503" name="Oval 127">
              <a:extLst>
                <a:ext uri="{FF2B5EF4-FFF2-40B4-BE49-F238E27FC236}">
                  <a16:creationId xmlns:a16="http://schemas.microsoft.com/office/drawing/2014/main" id="{C424975A-FC1F-4725-9603-60482297E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1504" name="Oval 128">
              <a:extLst>
                <a:ext uri="{FF2B5EF4-FFF2-40B4-BE49-F238E27FC236}">
                  <a16:creationId xmlns:a16="http://schemas.microsoft.com/office/drawing/2014/main" id="{73089C15-C9C8-4AC3-9AB3-32E32D3C4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16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1505" name="Oval 129">
              <a:extLst>
                <a:ext uri="{FF2B5EF4-FFF2-40B4-BE49-F238E27FC236}">
                  <a16:creationId xmlns:a16="http://schemas.microsoft.com/office/drawing/2014/main" id="{8E710CDC-796E-460D-A513-B3FE6435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2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61506" name="Oval 130">
              <a:extLst>
                <a:ext uri="{FF2B5EF4-FFF2-40B4-BE49-F238E27FC236}">
                  <a16:creationId xmlns:a16="http://schemas.microsoft.com/office/drawing/2014/main" id="{C76AA431-2F42-4700-B433-8541D7D84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20"/>
              <a:ext cx="24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1507" name="Line 131">
              <a:extLst>
                <a:ext uri="{FF2B5EF4-FFF2-40B4-BE49-F238E27FC236}">
                  <a16:creationId xmlns:a16="http://schemas.microsoft.com/office/drawing/2014/main" id="{DA36C0B4-6E46-42A1-9A8B-9D52FA182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91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08" name="Line 132">
              <a:extLst>
                <a:ext uri="{FF2B5EF4-FFF2-40B4-BE49-F238E27FC236}">
                  <a16:creationId xmlns:a16="http://schemas.microsoft.com/office/drawing/2014/main" id="{48B2E9A0-EE9E-4C98-B27A-47C2CD099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09" name="Line 133">
              <a:extLst>
                <a:ext uri="{FF2B5EF4-FFF2-40B4-BE49-F238E27FC236}">
                  <a16:creationId xmlns:a16="http://schemas.microsoft.com/office/drawing/2014/main" id="{49251DE8-25D9-4067-9450-CD1332DAB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76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0" name="Line 134">
              <a:extLst>
                <a:ext uri="{FF2B5EF4-FFF2-40B4-BE49-F238E27FC236}">
                  <a16:creationId xmlns:a16="http://schemas.microsoft.com/office/drawing/2014/main" id="{5E42F62B-4CEB-4907-9C85-96F5E7EC0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960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1" name="Line 135">
              <a:extLst>
                <a:ext uri="{FF2B5EF4-FFF2-40B4-BE49-F238E27FC236}">
                  <a16:creationId xmlns:a16="http://schemas.microsoft.com/office/drawing/2014/main" id="{111BE93B-1709-480E-9392-CD0ABF41A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864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2" name="Line 136">
              <a:extLst>
                <a:ext uri="{FF2B5EF4-FFF2-40B4-BE49-F238E27FC236}">
                  <a16:creationId xmlns:a16="http://schemas.microsoft.com/office/drawing/2014/main" id="{706ACC78-65CA-4EA3-8B84-26CBC58D1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91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3" name="Line 137">
              <a:extLst>
                <a:ext uri="{FF2B5EF4-FFF2-40B4-BE49-F238E27FC236}">
                  <a16:creationId xmlns:a16="http://schemas.microsoft.com/office/drawing/2014/main" id="{B8C6655A-7492-49A6-8D96-0BD17A084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4" name="Line 138">
              <a:extLst>
                <a:ext uri="{FF2B5EF4-FFF2-40B4-BE49-F238E27FC236}">
                  <a16:creationId xmlns:a16="http://schemas.microsoft.com/office/drawing/2014/main" id="{96A459C4-E12F-4D0A-835B-5ABF3E2A4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5" name="Line 139">
              <a:extLst>
                <a:ext uri="{FF2B5EF4-FFF2-40B4-BE49-F238E27FC236}">
                  <a16:creationId xmlns:a16="http://schemas.microsoft.com/office/drawing/2014/main" id="{BB9E6ECD-D034-4A50-93C5-D27CD68DA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3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6" name="Line 140">
              <a:extLst>
                <a:ext uri="{FF2B5EF4-FFF2-40B4-BE49-F238E27FC236}">
                  <a16:creationId xmlns:a16="http://schemas.microsoft.com/office/drawing/2014/main" id="{CA02C2D9-5A28-447B-80A9-3F89E263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7" name="Line 141">
              <a:extLst>
                <a:ext uri="{FF2B5EF4-FFF2-40B4-BE49-F238E27FC236}">
                  <a16:creationId xmlns:a16="http://schemas.microsoft.com/office/drawing/2014/main" id="{279F21E2-F37D-4EEB-B05B-95AB5207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0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8" name="Line 142">
              <a:extLst>
                <a:ext uri="{FF2B5EF4-FFF2-40B4-BE49-F238E27FC236}">
                  <a16:creationId xmlns:a16="http://schemas.microsoft.com/office/drawing/2014/main" id="{1A6B1A62-9224-4AF9-9D1F-8E3C5BD93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1584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9" name="Line 143">
              <a:extLst>
                <a:ext uri="{FF2B5EF4-FFF2-40B4-BE49-F238E27FC236}">
                  <a16:creationId xmlns:a16="http://schemas.microsoft.com/office/drawing/2014/main" id="{15319687-1D89-42BD-A01D-355FD9E33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10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0" name="Line 144">
              <a:extLst>
                <a:ext uri="{FF2B5EF4-FFF2-40B4-BE49-F238E27FC236}">
                  <a16:creationId xmlns:a16="http://schemas.microsoft.com/office/drawing/2014/main" id="{ED6E2986-7681-4882-8E27-F4CBB33A1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1" name="Line 145">
              <a:extLst>
                <a:ext uri="{FF2B5EF4-FFF2-40B4-BE49-F238E27FC236}">
                  <a16:creationId xmlns:a16="http://schemas.microsoft.com/office/drawing/2014/main" id="{53239B6F-DD38-471C-ACFC-78F838997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91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2" name="Line 146">
              <a:extLst>
                <a:ext uri="{FF2B5EF4-FFF2-40B4-BE49-F238E27FC236}">
                  <a16:creationId xmlns:a16="http://schemas.microsoft.com/office/drawing/2014/main" id="{167C606D-01A3-4AC2-9AB7-2C981A58A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912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3" name="Line 147">
              <a:extLst>
                <a:ext uri="{FF2B5EF4-FFF2-40B4-BE49-F238E27FC236}">
                  <a16:creationId xmlns:a16="http://schemas.microsoft.com/office/drawing/2014/main" id="{B3EA1EB9-082F-4749-B3E1-9394E6E87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4" name="Line 148">
              <a:extLst>
                <a:ext uri="{FF2B5EF4-FFF2-40B4-BE49-F238E27FC236}">
                  <a16:creationId xmlns:a16="http://schemas.microsoft.com/office/drawing/2014/main" id="{6D98EC24-FD8B-4F5A-80A1-79DB217E6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0282" name="Group 170">
            <a:extLst>
              <a:ext uri="{FF2B5EF4-FFF2-40B4-BE49-F238E27FC236}">
                <a16:creationId xmlns:a16="http://schemas.microsoft.com/office/drawing/2014/main" id="{1E43DF74-4064-4BB9-92DF-2DBE0A19845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997450"/>
            <a:ext cx="6705600" cy="533400"/>
            <a:chOff x="912" y="3216"/>
            <a:chExt cx="4224" cy="336"/>
          </a:xfrm>
        </p:grpSpPr>
        <p:sp>
          <p:nvSpPr>
            <p:cNvPr id="61487" name="Rectangle 151">
              <a:extLst>
                <a:ext uri="{FF2B5EF4-FFF2-40B4-BE49-F238E27FC236}">
                  <a16:creationId xmlns:a16="http://schemas.microsoft.com/office/drawing/2014/main" id="{51804A3F-F209-4923-AAF0-8A1A1A58E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16"/>
              <a:ext cx="384" cy="3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488" name="Rectangle 152">
              <a:extLst>
                <a:ext uri="{FF2B5EF4-FFF2-40B4-BE49-F238E27FC236}">
                  <a16:creationId xmlns:a16="http://schemas.microsoft.com/office/drawing/2014/main" id="{65F4D065-D507-40C9-9ACD-FF2D8B78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89" name="Rectangle 153">
              <a:extLst>
                <a:ext uri="{FF2B5EF4-FFF2-40B4-BE49-F238E27FC236}">
                  <a16:creationId xmlns:a16="http://schemas.microsoft.com/office/drawing/2014/main" id="{ED32F1DF-1359-4CCA-9AA1-9B9E1FE6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0" name="Rectangle 154">
              <a:extLst>
                <a:ext uri="{FF2B5EF4-FFF2-40B4-BE49-F238E27FC236}">
                  <a16:creationId xmlns:a16="http://schemas.microsoft.com/office/drawing/2014/main" id="{DC0D5337-01FF-4CAE-972E-3120FBB2E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1" name="Rectangle 155">
              <a:extLst>
                <a:ext uri="{FF2B5EF4-FFF2-40B4-BE49-F238E27FC236}">
                  <a16:creationId xmlns:a16="http://schemas.microsoft.com/office/drawing/2014/main" id="{FB82CAD0-E01C-49CB-869A-B9B9ED4C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2" name="Rectangle 156">
              <a:extLst>
                <a:ext uri="{FF2B5EF4-FFF2-40B4-BE49-F238E27FC236}">
                  <a16:creationId xmlns:a16="http://schemas.microsoft.com/office/drawing/2014/main" id="{1839B895-521C-4B93-8B7D-2247228A5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3" name="Rectangle 157">
              <a:extLst>
                <a:ext uri="{FF2B5EF4-FFF2-40B4-BE49-F238E27FC236}">
                  <a16:creationId xmlns:a16="http://schemas.microsoft.com/office/drawing/2014/main" id="{092C265F-ABDB-4292-A7FA-1132EA8F6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4" name="Rectangle 158">
              <a:extLst>
                <a:ext uri="{FF2B5EF4-FFF2-40B4-BE49-F238E27FC236}">
                  <a16:creationId xmlns:a16="http://schemas.microsoft.com/office/drawing/2014/main" id="{D287D516-6443-4423-8A83-54F5F70A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5" name="Rectangle 159">
              <a:extLst>
                <a:ext uri="{FF2B5EF4-FFF2-40B4-BE49-F238E27FC236}">
                  <a16:creationId xmlns:a16="http://schemas.microsoft.com/office/drawing/2014/main" id="{66061D89-FBC8-458A-9437-6CF5F41C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6" name="Rectangle 160">
              <a:extLst>
                <a:ext uri="{FF2B5EF4-FFF2-40B4-BE49-F238E27FC236}">
                  <a16:creationId xmlns:a16="http://schemas.microsoft.com/office/drawing/2014/main" id="{590ACB5A-52B3-4F3E-82E8-E8E07D00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97" name="Rectangle 161">
              <a:extLst>
                <a:ext uri="{FF2B5EF4-FFF2-40B4-BE49-F238E27FC236}">
                  <a16:creationId xmlns:a16="http://schemas.microsoft.com/office/drawing/2014/main" id="{B4BE0266-F361-4A24-AC1C-7127FC74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16"/>
              <a:ext cx="384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sp>
        <p:nvSpPr>
          <p:cNvPr id="90274" name="Text Box 162">
            <a:extLst>
              <a:ext uri="{FF2B5EF4-FFF2-40B4-BE49-F238E27FC236}">
                <a16:creationId xmlns:a16="http://schemas.microsoft.com/office/drawing/2014/main" id="{2589E676-4104-4405-AF23-72FF42887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765425"/>
            <a:ext cx="2225675" cy="16319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pred(1) = 0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1</a:t>
            </a:r>
            <a:b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order(1) 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LIST:= {1}</a:t>
            </a:r>
          </a:p>
        </p:txBody>
      </p:sp>
      <p:grpSp>
        <p:nvGrpSpPr>
          <p:cNvPr id="90283" name="Group 171">
            <a:extLst>
              <a:ext uri="{FF2B5EF4-FFF2-40B4-BE49-F238E27FC236}">
                <a16:creationId xmlns:a16="http://schemas.microsoft.com/office/drawing/2014/main" id="{7B14F5A8-118E-442F-89C7-A93DC6E46AB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759450"/>
            <a:ext cx="1600200" cy="533400"/>
            <a:chOff x="2496" y="3696"/>
            <a:chExt cx="1008" cy="336"/>
          </a:xfrm>
        </p:grpSpPr>
        <p:sp>
          <p:nvSpPr>
            <p:cNvPr id="61484" name="Text Box 164">
              <a:extLst>
                <a:ext uri="{FF2B5EF4-FFF2-40B4-BE49-F238E27FC236}">
                  <a16:creationId xmlns:a16="http://schemas.microsoft.com/office/drawing/2014/main" id="{4C17DADA-9AF4-4B43-B03E-2338B2D2F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744"/>
              <a:ext cx="4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zh-TW" altLang="en-US" sz="1400" b="1">
                  <a:ea typeface="新細明體" panose="02020500000000000000" pitchFamily="18" charset="-120"/>
                </a:rPr>
                <a:t>  </a:t>
              </a:r>
              <a:r>
                <a:rPr lang="en-US" altLang="zh-TW" sz="1400" b="1">
                  <a:ea typeface="新細明體" panose="02020500000000000000" pitchFamily="18" charset="-120"/>
                </a:rPr>
                <a:t>next</a:t>
              </a:r>
            </a:p>
          </p:txBody>
        </p:sp>
        <p:sp>
          <p:nvSpPr>
            <p:cNvPr id="61485" name="Rectangle 165">
              <a:extLst>
                <a:ext uri="{FF2B5EF4-FFF2-40B4-BE49-F238E27FC236}">
                  <a16:creationId xmlns:a16="http://schemas.microsoft.com/office/drawing/2014/main" id="{0CF72A4F-12A8-4146-801F-2FEE3170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96"/>
              <a:ext cx="384" cy="3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1486" name="Rectangle 166">
              <a:extLst>
                <a:ext uri="{FF2B5EF4-FFF2-40B4-BE49-F238E27FC236}">
                  <a16:creationId xmlns:a16="http://schemas.microsoft.com/office/drawing/2014/main" id="{86D343D6-53CF-43EF-84FD-CAC311E9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96"/>
              <a:ext cx="384" cy="3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61451" name="Rectangle 173">
            <a:extLst>
              <a:ext uri="{FF2B5EF4-FFF2-40B4-BE49-F238E27FC236}">
                <a16:creationId xmlns:a16="http://schemas.microsoft.com/office/drawing/2014/main" id="{46CB57BE-5E40-4CFD-8724-C3594B96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4692650"/>
            <a:ext cx="13716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grpSp>
        <p:nvGrpSpPr>
          <p:cNvPr id="90286" name="Group 174">
            <a:extLst>
              <a:ext uri="{FF2B5EF4-FFF2-40B4-BE49-F238E27FC236}">
                <a16:creationId xmlns:a16="http://schemas.microsoft.com/office/drawing/2014/main" id="{14CB3353-E836-4DC9-896B-64D2B222049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066800"/>
            <a:ext cx="5257800" cy="2590800"/>
            <a:chOff x="1200" y="672"/>
            <a:chExt cx="3312" cy="1632"/>
          </a:xfrm>
        </p:grpSpPr>
        <p:sp>
          <p:nvSpPr>
            <p:cNvPr id="61457" name="Oval 175">
              <a:extLst>
                <a:ext uri="{FF2B5EF4-FFF2-40B4-BE49-F238E27FC236}">
                  <a16:creationId xmlns:a16="http://schemas.microsoft.com/office/drawing/2014/main" id="{0A0F6366-DD46-4D9C-839D-F16D415E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458" name="Oval 176">
              <a:extLst>
                <a:ext uri="{FF2B5EF4-FFF2-40B4-BE49-F238E27FC236}">
                  <a16:creationId xmlns:a16="http://schemas.microsoft.com/office/drawing/2014/main" id="{5F044A60-4648-4B2C-A17F-728764EA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7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1459" name="Oval 177">
              <a:extLst>
                <a:ext uri="{FF2B5EF4-FFF2-40B4-BE49-F238E27FC236}">
                  <a16:creationId xmlns:a16="http://schemas.microsoft.com/office/drawing/2014/main" id="{35C9F5EB-E23F-4BF9-BDF4-7B1ADF6EB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1460" name="Oval 178">
              <a:extLst>
                <a:ext uri="{FF2B5EF4-FFF2-40B4-BE49-F238E27FC236}">
                  <a16:creationId xmlns:a16="http://schemas.microsoft.com/office/drawing/2014/main" id="{6B8E620B-216F-4BAB-81A5-0BD2F257B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1461" name="Oval 179">
              <a:extLst>
                <a:ext uri="{FF2B5EF4-FFF2-40B4-BE49-F238E27FC236}">
                  <a16:creationId xmlns:a16="http://schemas.microsoft.com/office/drawing/2014/main" id="{BE711DAC-0BBB-454B-B98A-391540085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1462" name="Oval 180">
              <a:extLst>
                <a:ext uri="{FF2B5EF4-FFF2-40B4-BE49-F238E27FC236}">
                  <a16:creationId xmlns:a16="http://schemas.microsoft.com/office/drawing/2014/main" id="{1A0579F3-0B58-4BA6-9AE7-626567276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1463" name="Oval 181">
              <a:extLst>
                <a:ext uri="{FF2B5EF4-FFF2-40B4-BE49-F238E27FC236}">
                  <a16:creationId xmlns:a16="http://schemas.microsoft.com/office/drawing/2014/main" id="{7BFB5C4C-EE27-4DE2-A27A-C5E99B7DD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16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1464" name="Oval 182">
              <a:extLst>
                <a:ext uri="{FF2B5EF4-FFF2-40B4-BE49-F238E27FC236}">
                  <a16:creationId xmlns:a16="http://schemas.microsoft.com/office/drawing/2014/main" id="{7EB95A5A-E961-4ECA-AEED-BCA26994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61465" name="Oval 183">
              <a:extLst>
                <a:ext uri="{FF2B5EF4-FFF2-40B4-BE49-F238E27FC236}">
                  <a16:creationId xmlns:a16="http://schemas.microsoft.com/office/drawing/2014/main" id="{661EE0F7-8EAE-4926-8C25-BE6C79C5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1466" name="Line 184">
              <a:extLst>
                <a:ext uri="{FF2B5EF4-FFF2-40B4-BE49-F238E27FC236}">
                  <a16:creationId xmlns:a16="http://schemas.microsoft.com/office/drawing/2014/main" id="{015959AE-C663-4888-AE63-5EB7C121C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91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67" name="Line 185">
              <a:extLst>
                <a:ext uri="{FF2B5EF4-FFF2-40B4-BE49-F238E27FC236}">
                  <a16:creationId xmlns:a16="http://schemas.microsoft.com/office/drawing/2014/main" id="{F1E6658E-FCC6-49F2-8812-6AABD1F2D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68" name="Line 186">
              <a:extLst>
                <a:ext uri="{FF2B5EF4-FFF2-40B4-BE49-F238E27FC236}">
                  <a16:creationId xmlns:a16="http://schemas.microsoft.com/office/drawing/2014/main" id="{8DE3E91F-B445-438E-8F43-691BC1C80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76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69" name="Line 187">
              <a:extLst>
                <a:ext uri="{FF2B5EF4-FFF2-40B4-BE49-F238E27FC236}">
                  <a16:creationId xmlns:a16="http://schemas.microsoft.com/office/drawing/2014/main" id="{74AEE860-37B0-4BC0-B945-3C47C2DFA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960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0" name="Line 188">
              <a:extLst>
                <a:ext uri="{FF2B5EF4-FFF2-40B4-BE49-F238E27FC236}">
                  <a16:creationId xmlns:a16="http://schemas.microsoft.com/office/drawing/2014/main" id="{5DC0C1E8-CC47-42EA-A334-E3AC52466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864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1" name="Line 189">
              <a:extLst>
                <a:ext uri="{FF2B5EF4-FFF2-40B4-BE49-F238E27FC236}">
                  <a16:creationId xmlns:a16="http://schemas.microsoft.com/office/drawing/2014/main" id="{B5BD9981-4133-4596-817D-3B6E8E689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91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2" name="Line 190">
              <a:extLst>
                <a:ext uri="{FF2B5EF4-FFF2-40B4-BE49-F238E27FC236}">
                  <a16:creationId xmlns:a16="http://schemas.microsoft.com/office/drawing/2014/main" id="{EDB312F4-8F17-424C-BFC0-3DD786374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3" name="Line 191">
              <a:extLst>
                <a:ext uri="{FF2B5EF4-FFF2-40B4-BE49-F238E27FC236}">
                  <a16:creationId xmlns:a16="http://schemas.microsoft.com/office/drawing/2014/main" id="{C5FC0A7C-8AA8-4C30-B506-8EAF125D4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4" name="Line 192">
              <a:extLst>
                <a:ext uri="{FF2B5EF4-FFF2-40B4-BE49-F238E27FC236}">
                  <a16:creationId xmlns:a16="http://schemas.microsoft.com/office/drawing/2014/main" id="{AB5E5782-C971-4F14-9DD6-666A4BFC8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3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5" name="Line 193">
              <a:extLst>
                <a:ext uri="{FF2B5EF4-FFF2-40B4-BE49-F238E27FC236}">
                  <a16:creationId xmlns:a16="http://schemas.microsoft.com/office/drawing/2014/main" id="{460809F5-5946-4EEF-9066-CA40AEA76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6" name="Line 194">
              <a:extLst>
                <a:ext uri="{FF2B5EF4-FFF2-40B4-BE49-F238E27FC236}">
                  <a16:creationId xmlns:a16="http://schemas.microsoft.com/office/drawing/2014/main" id="{0A97593C-F68D-495B-9F5D-140BAFF96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0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7" name="Line 195">
              <a:extLst>
                <a:ext uri="{FF2B5EF4-FFF2-40B4-BE49-F238E27FC236}">
                  <a16:creationId xmlns:a16="http://schemas.microsoft.com/office/drawing/2014/main" id="{9530865A-75EF-41D3-997A-A15DC809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1584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8" name="Line 196">
              <a:extLst>
                <a:ext uri="{FF2B5EF4-FFF2-40B4-BE49-F238E27FC236}">
                  <a16:creationId xmlns:a16="http://schemas.microsoft.com/office/drawing/2014/main" id="{96197354-BF11-4165-A91A-D662A63B0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10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79" name="Line 197">
              <a:extLst>
                <a:ext uri="{FF2B5EF4-FFF2-40B4-BE49-F238E27FC236}">
                  <a16:creationId xmlns:a16="http://schemas.microsoft.com/office/drawing/2014/main" id="{7BA8FAA7-B292-4564-9ACC-A27B5DCAD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80" name="Line 198">
              <a:extLst>
                <a:ext uri="{FF2B5EF4-FFF2-40B4-BE49-F238E27FC236}">
                  <a16:creationId xmlns:a16="http://schemas.microsoft.com/office/drawing/2014/main" id="{D6FED319-7207-4447-A378-A70F661D3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91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81" name="Line 199">
              <a:extLst>
                <a:ext uri="{FF2B5EF4-FFF2-40B4-BE49-F238E27FC236}">
                  <a16:creationId xmlns:a16="http://schemas.microsoft.com/office/drawing/2014/main" id="{09B7E588-E38C-4A30-A86E-582BCA276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912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82" name="Line 200">
              <a:extLst>
                <a:ext uri="{FF2B5EF4-FFF2-40B4-BE49-F238E27FC236}">
                  <a16:creationId xmlns:a16="http://schemas.microsoft.com/office/drawing/2014/main" id="{CB728DF1-0DCB-452E-85D3-8DE6F7ADD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83" name="Line 201">
              <a:extLst>
                <a:ext uri="{FF2B5EF4-FFF2-40B4-BE49-F238E27FC236}">
                  <a16:creationId xmlns:a16="http://schemas.microsoft.com/office/drawing/2014/main" id="{B9BA84C1-1A3A-423B-838B-C8F5F1333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0262" name="Oval 150">
            <a:extLst>
              <a:ext uri="{FF2B5EF4-FFF2-40B4-BE49-F238E27FC236}">
                <a16:creationId xmlns:a16="http://schemas.microsoft.com/office/drawing/2014/main" id="{5069266E-95FB-4025-A471-AD0C992DC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90279" name="Text Box 167">
            <a:extLst>
              <a:ext uri="{FF2B5EF4-FFF2-40B4-BE49-F238E27FC236}">
                <a16:creationId xmlns:a16="http://schemas.microsoft.com/office/drawing/2014/main" id="{1EF53151-FBF6-4306-9F54-DD8ABBD1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D2EBF84C-7035-40CD-84BD-53D842098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9713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kern="0">
                <a:ea typeface="新細明體" panose="02020500000000000000" pitchFamily="18" charset="-120"/>
              </a:rPr>
              <a:t>Initialize  </a:t>
            </a:r>
          </a:p>
        </p:txBody>
      </p:sp>
      <p:sp>
        <p:nvSpPr>
          <p:cNvPr id="61456" name="Text Box 12">
            <a:extLst>
              <a:ext uri="{FF2B5EF4-FFF2-40B4-BE49-F238E27FC236}">
                <a16:creationId xmlns:a16="http://schemas.microsoft.com/office/drawing/2014/main" id="{99A2B5BC-269B-464F-959C-B09866C1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26" grpId="0" build="p" autoUpdateAnimBg="0"/>
      <p:bldP spid="90229" grpId="0" animBg="1" autoUpdateAnimBg="0"/>
      <p:bldP spid="90274" grpId="0" animBg="1" autoUpdateAnimBg="0"/>
      <p:bldP spid="90262" grpId="0" animBg="1" autoUpdateAnimBg="0"/>
      <p:bldP spid="902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投影片編號版面配置區 4">
            <a:extLst>
              <a:ext uri="{FF2B5EF4-FFF2-40B4-BE49-F238E27FC236}">
                <a16:creationId xmlns:a16="http://schemas.microsoft.com/office/drawing/2014/main" id="{3CC5666B-6A3E-403F-B599-DD6D05AD2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8A182B-D514-4423-B110-3240751FE284}" type="slidenum">
              <a:rPr lang="zh-TW" altLang="en-US" sz="1400" smtClean="0">
                <a:latin typeface="Times New Roman" panose="02020603050405020304" pitchFamily="18" charset="0"/>
              </a:rPr>
              <a:pPr/>
              <a:t>40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3602ECA8-66C4-442B-AF75-BE4C9C768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Dijkstra</a:t>
            </a:r>
            <a:r>
              <a:rPr lang="en-US" altLang="zh-TW" sz="40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4000">
                <a:ea typeface="新細明體" panose="02020500000000000000" pitchFamily="18" charset="-120"/>
              </a:rPr>
              <a:t>s Algorithm</a:t>
            </a:r>
          </a:p>
        </p:txBody>
      </p:sp>
      <p:grpSp>
        <p:nvGrpSpPr>
          <p:cNvPr id="502808" name="Group 24">
            <a:extLst>
              <a:ext uri="{FF2B5EF4-FFF2-40B4-BE49-F238E27FC236}">
                <a16:creationId xmlns:a16="http://schemas.microsoft.com/office/drawing/2014/main" id="{A3F3F72C-529D-4521-A6CA-813E9D0293C0}"/>
              </a:ext>
            </a:extLst>
          </p:cNvPr>
          <p:cNvGrpSpPr>
            <a:grpSpLocks/>
          </p:cNvGrpSpPr>
          <p:nvPr/>
        </p:nvGrpSpPr>
        <p:grpSpPr bwMode="auto">
          <a:xfrm>
            <a:off x="0" y="909638"/>
            <a:ext cx="4148138" cy="1720850"/>
            <a:chOff x="3445" y="793"/>
            <a:chExt cx="2695" cy="1262"/>
          </a:xfrm>
        </p:grpSpPr>
        <p:sp>
          <p:nvSpPr>
            <p:cNvPr id="132277" name="Text Box 25">
              <a:extLst>
                <a:ext uri="{FF2B5EF4-FFF2-40B4-BE49-F238E27FC236}">
                  <a16:creationId xmlns:a16="http://schemas.microsoft.com/office/drawing/2014/main" id="{70E54BB3-12AC-4288-B2B7-0EA5A897E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73"/>
              <a:ext cx="90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s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={A,B,C,D,E}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(s,A), (s,B)</a:t>
              </a:r>
            </a:p>
          </p:txBody>
        </p:sp>
        <p:grpSp>
          <p:nvGrpSpPr>
            <p:cNvPr id="132278" name="Group 26">
              <a:extLst>
                <a:ext uri="{FF2B5EF4-FFF2-40B4-BE49-F238E27FC236}">
                  <a16:creationId xmlns:a16="http://schemas.microsoft.com/office/drawing/2014/main" id="{83A3DFC7-0068-4F18-A7B0-FECDDE55B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5" y="793"/>
              <a:ext cx="1901" cy="1262"/>
              <a:chOff x="245" y="712"/>
              <a:chExt cx="1901" cy="1262"/>
            </a:xfrm>
          </p:grpSpPr>
          <p:sp>
            <p:nvSpPr>
              <p:cNvPr id="132279" name="AutoShape 27">
                <a:extLst>
                  <a:ext uri="{FF2B5EF4-FFF2-40B4-BE49-F238E27FC236}">
                    <a16:creationId xmlns:a16="http://schemas.microsoft.com/office/drawing/2014/main" id="{1929298C-955E-4978-BE2D-5DF788045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32280" name="AutoShape 28">
                <a:extLst>
                  <a:ext uri="{FF2B5EF4-FFF2-40B4-BE49-F238E27FC236}">
                    <a16:creationId xmlns:a16="http://schemas.microsoft.com/office/drawing/2014/main" id="{A6A557AF-B16E-4614-8AFB-8B386405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32281" name="AutoShape 29">
                <a:extLst>
                  <a:ext uri="{FF2B5EF4-FFF2-40B4-BE49-F238E27FC236}">
                    <a16:creationId xmlns:a16="http://schemas.microsoft.com/office/drawing/2014/main" id="{1EB9D209-B6EA-4EAA-A68A-F37059B61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32282" name="AutoShape 30">
                <a:extLst>
                  <a:ext uri="{FF2B5EF4-FFF2-40B4-BE49-F238E27FC236}">
                    <a16:creationId xmlns:a16="http://schemas.microsoft.com/office/drawing/2014/main" id="{748C5280-851F-4E24-8A1E-18F36DF9C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32283" name="AutoShape 31">
                <a:extLst>
                  <a:ext uri="{FF2B5EF4-FFF2-40B4-BE49-F238E27FC236}">
                    <a16:creationId xmlns:a16="http://schemas.microsoft.com/office/drawing/2014/main" id="{9CB7EF8A-CBE7-46A5-9E97-0EBAA2304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32284" name="AutoShape 32">
                <a:extLst>
                  <a:ext uri="{FF2B5EF4-FFF2-40B4-BE49-F238E27FC236}">
                    <a16:creationId xmlns:a16="http://schemas.microsoft.com/office/drawing/2014/main" id="{2549F411-6BCA-4C1C-969A-C23799FE0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32285" name="AutoShape 33">
                <a:extLst>
                  <a:ext uri="{FF2B5EF4-FFF2-40B4-BE49-F238E27FC236}">
                    <a16:creationId xmlns:a16="http://schemas.microsoft.com/office/drawing/2014/main" id="{3E695F12-1C4B-4AD5-9E77-CB495AF0DD3F}"/>
                  </a:ext>
                </a:extLst>
              </p:cNvPr>
              <p:cNvCxnSpPr>
                <a:cxnSpLocks noChangeShapeType="1"/>
                <a:endCxn id="132282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6" name="AutoShape 34">
                <a:extLst>
                  <a:ext uri="{FF2B5EF4-FFF2-40B4-BE49-F238E27FC236}">
                    <a16:creationId xmlns:a16="http://schemas.microsoft.com/office/drawing/2014/main" id="{7F3CAD75-3239-486D-AE2F-66318FE58805}"/>
                  </a:ext>
                </a:extLst>
              </p:cNvPr>
              <p:cNvCxnSpPr>
                <a:cxnSpLocks noChangeShapeType="1"/>
                <a:stCxn id="132280" idx="5"/>
                <a:endCxn id="132282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7" name="AutoShape 35">
                <a:extLst>
                  <a:ext uri="{FF2B5EF4-FFF2-40B4-BE49-F238E27FC236}">
                    <a16:creationId xmlns:a16="http://schemas.microsoft.com/office/drawing/2014/main" id="{4CFFE2FC-7A62-421C-B2B7-9D277BBE1FC3}"/>
                  </a:ext>
                </a:extLst>
              </p:cNvPr>
              <p:cNvCxnSpPr>
                <a:cxnSpLocks noChangeShapeType="1"/>
                <a:stCxn id="132282" idx="7"/>
                <a:endCxn id="132281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8" name="AutoShape 36">
                <a:extLst>
                  <a:ext uri="{FF2B5EF4-FFF2-40B4-BE49-F238E27FC236}">
                    <a16:creationId xmlns:a16="http://schemas.microsoft.com/office/drawing/2014/main" id="{3F8AC755-E915-475C-BD4C-1BB85B38B314}"/>
                  </a:ext>
                </a:extLst>
              </p:cNvPr>
              <p:cNvCxnSpPr>
                <a:cxnSpLocks noChangeShapeType="1"/>
                <a:stCxn id="132282" idx="6"/>
                <a:endCxn id="132283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89" name="AutoShape 37">
                <a:extLst>
                  <a:ext uri="{FF2B5EF4-FFF2-40B4-BE49-F238E27FC236}">
                    <a16:creationId xmlns:a16="http://schemas.microsoft.com/office/drawing/2014/main" id="{B515D92E-7BF4-415C-BB44-B870067BBE5C}"/>
                  </a:ext>
                </a:extLst>
              </p:cNvPr>
              <p:cNvCxnSpPr>
                <a:cxnSpLocks noChangeShapeType="1"/>
                <a:stCxn id="132279" idx="6"/>
                <a:endCxn id="132281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90" name="AutoShape 38">
                <a:extLst>
                  <a:ext uri="{FF2B5EF4-FFF2-40B4-BE49-F238E27FC236}">
                    <a16:creationId xmlns:a16="http://schemas.microsoft.com/office/drawing/2014/main" id="{5805B2A6-D57D-4172-96E4-A36CEB229F17}"/>
                  </a:ext>
                </a:extLst>
              </p:cNvPr>
              <p:cNvCxnSpPr>
                <a:cxnSpLocks noChangeShapeType="1"/>
                <a:stCxn id="132281" idx="6"/>
                <a:endCxn id="132284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91" name="AutoShape 39">
                <a:extLst>
                  <a:ext uri="{FF2B5EF4-FFF2-40B4-BE49-F238E27FC236}">
                    <a16:creationId xmlns:a16="http://schemas.microsoft.com/office/drawing/2014/main" id="{505027D7-A7FE-4935-B134-0E23F17C67B5}"/>
                  </a:ext>
                </a:extLst>
              </p:cNvPr>
              <p:cNvCxnSpPr>
                <a:cxnSpLocks noChangeShapeType="1"/>
                <a:stCxn id="132280" idx="7"/>
                <a:endCxn id="132279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2292" name="Text Box 40">
                <a:extLst>
                  <a:ext uri="{FF2B5EF4-FFF2-40B4-BE49-F238E27FC236}">
                    <a16:creationId xmlns:a16="http://schemas.microsoft.com/office/drawing/2014/main" id="{07E5E73A-13DD-4299-86F5-3BC0A7F1C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7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293" name="Text Box 41">
                <a:extLst>
                  <a:ext uri="{FF2B5EF4-FFF2-40B4-BE49-F238E27FC236}">
                    <a16:creationId xmlns:a16="http://schemas.microsoft.com/office/drawing/2014/main" id="{EB5E2406-CCB1-4847-81AA-741CEAA12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294" name="Text Box 42">
                <a:extLst>
                  <a:ext uri="{FF2B5EF4-FFF2-40B4-BE49-F238E27FC236}">
                    <a16:creationId xmlns:a16="http://schemas.microsoft.com/office/drawing/2014/main" id="{4B233E95-1D5C-48F6-AE22-A7FAC6EC6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5" y="1211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2295" name="Text Box 43">
                <a:extLst>
                  <a:ext uri="{FF2B5EF4-FFF2-40B4-BE49-F238E27FC236}">
                    <a16:creationId xmlns:a16="http://schemas.microsoft.com/office/drawing/2014/main" id="{4B1C255B-3F65-4884-B67D-2C724AB8E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1409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296" name="Text Box 44">
                <a:extLst>
                  <a:ext uri="{FF2B5EF4-FFF2-40B4-BE49-F238E27FC236}">
                    <a16:creationId xmlns:a16="http://schemas.microsoft.com/office/drawing/2014/main" id="{F0CE863D-9DE7-42D9-ADB0-63AA1F1D1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2297" name="Text Box 45">
                <a:extLst>
                  <a:ext uri="{FF2B5EF4-FFF2-40B4-BE49-F238E27FC236}">
                    <a16:creationId xmlns:a16="http://schemas.microsoft.com/office/drawing/2014/main" id="{8CF7C4C2-13A5-4822-AEE8-73259D2CA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32298" name="AutoShape 46">
                <a:extLst>
                  <a:ext uri="{FF2B5EF4-FFF2-40B4-BE49-F238E27FC236}">
                    <a16:creationId xmlns:a16="http://schemas.microsoft.com/office/drawing/2014/main" id="{FBF68FB0-E04B-4558-BD86-57E0B6A38677}"/>
                  </a:ext>
                </a:extLst>
              </p:cNvPr>
              <p:cNvCxnSpPr>
                <a:cxnSpLocks noChangeShapeType="1"/>
                <a:stCxn id="132281" idx="4"/>
                <a:endCxn id="132283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299" name="AutoShape 47">
                <a:extLst>
                  <a:ext uri="{FF2B5EF4-FFF2-40B4-BE49-F238E27FC236}">
                    <a16:creationId xmlns:a16="http://schemas.microsoft.com/office/drawing/2014/main" id="{E1D97A53-F647-4C80-B2C9-71A749726976}"/>
                  </a:ext>
                </a:extLst>
              </p:cNvPr>
              <p:cNvCxnSpPr>
                <a:cxnSpLocks noChangeShapeType="1"/>
                <a:stCxn id="132284" idx="3"/>
                <a:endCxn id="132283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2300" name="Text Box 48">
                <a:extLst>
                  <a:ext uri="{FF2B5EF4-FFF2-40B4-BE49-F238E27FC236}">
                    <a16:creationId xmlns:a16="http://schemas.microsoft.com/office/drawing/2014/main" id="{A1CD6868-D3A1-43CC-BDC9-3786C234C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7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2301" name="Text Box 49">
                <a:extLst>
                  <a:ext uri="{FF2B5EF4-FFF2-40B4-BE49-F238E27FC236}">
                    <a16:creationId xmlns:a16="http://schemas.microsoft.com/office/drawing/2014/main" id="{D59D1A34-B952-4B20-80A8-4A5F384DE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1" y="1452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2302" name="Text Box 50">
                <a:extLst>
                  <a:ext uri="{FF2B5EF4-FFF2-40B4-BE49-F238E27FC236}">
                    <a16:creationId xmlns:a16="http://schemas.microsoft.com/office/drawing/2014/main" id="{AA281191-74DB-4510-B939-CAAA6060E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6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2303" name="Text Box 51">
                <a:extLst>
                  <a:ext uri="{FF2B5EF4-FFF2-40B4-BE49-F238E27FC236}">
                    <a16:creationId xmlns:a16="http://schemas.microsoft.com/office/drawing/2014/main" id="{50073415-772B-44D8-9A81-79F9D10D8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2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32304" name="Text Box 52">
                <a:extLst>
                  <a:ext uri="{FF2B5EF4-FFF2-40B4-BE49-F238E27FC236}">
                    <a16:creationId xmlns:a16="http://schemas.microsoft.com/office/drawing/2014/main" id="{8CCC2BC4-BADF-4B59-814A-4A52A6C36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32305" name="Text Box 53">
                <a:extLst>
                  <a:ext uri="{FF2B5EF4-FFF2-40B4-BE49-F238E27FC236}">
                    <a16:creationId xmlns:a16="http://schemas.microsoft.com/office/drawing/2014/main" id="{A9590FC3-35F9-48F8-82FE-C1F9156FC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 [s]</a:t>
                </a:r>
              </a:p>
            </p:txBody>
          </p:sp>
          <p:sp>
            <p:nvSpPr>
              <p:cNvPr id="132306" name="Text Box 54">
                <a:extLst>
                  <a:ext uri="{FF2B5EF4-FFF2-40B4-BE49-F238E27FC236}">
                    <a16:creationId xmlns:a16="http://schemas.microsoft.com/office/drawing/2014/main" id="{A30D0D6E-3DE1-4E4F-BA81-D60119199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0"/>
                <a:ext cx="3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32307" name="Text Box 55">
                <a:extLst>
                  <a:ext uri="{FF2B5EF4-FFF2-40B4-BE49-F238E27FC236}">
                    <a16:creationId xmlns:a16="http://schemas.microsoft.com/office/drawing/2014/main" id="{15C73F2C-7CA1-4B31-BF45-EECC289B3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3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32308" name="Text Box 56">
                <a:extLst>
                  <a:ext uri="{FF2B5EF4-FFF2-40B4-BE49-F238E27FC236}">
                    <a16:creationId xmlns:a16="http://schemas.microsoft.com/office/drawing/2014/main" id="{4C9588B5-7F4E-4290-8DA5-4BF6A2BC4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0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</p:grpSp>
      <p:grpSp>
        <p:nvGrpSpPr>
          <p:cNvPr id="132101" name="Group 412">
            <a:extLst>
              <a:ext uri="{FF2B5EF4-FFF2-40B4-BE49-F238E27FC236}">
                <a16:creationId xmlns:a16="http://schemas.microsoft.com/office/drawing/2014/main" id="{E319819C-F06F-4A7F-A073-CE5BE2B05EBC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869950"/>
            <a:ext cx="5386388" cy="1733550"/>
            <a:chOff x="2642" y="548"/>
            <a:chExt cx="3393" cy="1092"/>
          </a:xfrm>
        </p:grpSpPr>
        <p:grpSp>
          <p:nvGrpSpPr>
            <p:cNvPr id="132243" name="Group 57">
              <a:extLst>
                <a:ext uri="{FF2B5EF4-FFF2-40B4-BE49-F238E27FC236}">
                  <a16:creationId xmlns:a16="http://schemas.microsoft.com/office/drawing/2014/main" id="{DC6E2A04-E9B0-4C6E-B69B-2B5EA6C72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2" y="548"/>
              <a:ext cx="3063" cy="1092"/>
              <a:chOff x="276" y="1940"/>
              <a:chExt cx="3100" cy="1261"/>
            </a:xfrm>
          </p:grpSpPr>
          <p:grpSp>
            <p:nvGrpSpPr>
              <p:cNvPr id="132245" name="Group 58">
                <a:extLst>
                  <a:ext uri="{FF2B5EF4-FFF2-40B4-BE49-F238E27FC236}">
                    <a16:creationId xmlns:a16="http://schemas.microsoft.com/office/drawing/2014/main" id="{4A3D89D6-D549-4810-838A-7909853C9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93" cy="1261"/>
                <a:chOff x="245" y="712"/>
                <a:chExt cx="1893" cy="1261"/>
              </a:xfrm>
            </p:grpSpPr>
            <p:sp>
              <p:nvSpPr>
                <p:cNvPr id="132247" name="AutoShape 59">
                  <a:extLst>
                    <a:ext uri="{FF2B5EF4-FFF2-40B4-BE49-F238E27FC236}">
                      <a16:creationId xmlns:a16="http://schemas.microsoft.com/office/drawing/2014/main" id="{C079F350-BA0F-4F4E-86DD-06DCA9018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248" name="AutoShape 60">
                  <a:extLst>
                    <a:ext uri="{FF2B5EF4-FFF2-40B4-BE49-F238E27FC236}">
                      <a16:creationId xmlns:a16="http://schemas.microsoft.com/office/drawing/2014/main" id="{EBFC5903-F862-4EE9-85B8-E2F989BE3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249" name="AutoShape 61">
                  <a:extLst>
                    <a:ext uri="{FF2B5EF4-FFF2-40B4-BE49-F238E27FC236}">
                      <a16:creationId xmlns:a16="http://schemas.microsoft.com/office/drawing/2014/main" id="{8D25DEAB-F1B3-49A8-BBE9-331F6148C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250" name="AutoShape 62">
                  <a:extLst>
                    <a:ext uri="{FF2B5EF4-FFF2-40B4-BE49-F238E27FC236}">
                      <a16:creationId xmlns:a16="http://schemas.microsoft.com/office/drawing/2014/main" id="{A29B51C4-BEEA-49CD-A1DE-7A1121AA4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251" name="AutoShape 63">
                  <a:extLst>
                    <a:ext uri="{FF2B5EF4-FFF2-40B4-BE49-F238E27FC236}">
                      <a16:creationId xmlns:a16="http://schemas.microsoft.com/office/drawing/2014/main" id="{C6CCEB07-41B2-4C10-BCBF-367E64C73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252" name="AutoShape 64">
                  <a:extLst>
                    <a:ext uri="{FF2B5EF4-FFF2-40B4-BE49-F238E27FC236}">
                      <a16:creationId xmlns:a16="http://schemas.microsoft.com/office/drawing/2014/main" id="{AF6875BC-7BDA-493E-8B9C-D684BECF8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253" name="AutoShape 65">
                  <a:extLst>
                    <a:ext uri="{FF2B5EF4-FFF2-40B4-BE49-F238E27FC236}">
                      <a16:creationId xmlns:a16="http://schemas.microsoft.com/office/drawing/2014/main" id="{62A9EB33-95C9-4813-BC95-DB5384C26BF4}"/>
                    </a:ext>
                  </a:extLst>
                </p:cNvPr>
                <p:cNvCxnSpPr>
                  <a:cxnSpLocks noChangeShapeType="1"/>
                  <a:endCxn id="132250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4" name="AutoShape 66">
                  <a:extLst>
                    <a:ext uri="{FF2B5EF4-FFF2-40B4-BE49-F238E27FC236}">
                      <a16:creationId xmlns:a16="http://schemas.microsoft.com/office/drawing/2014/main" id="{38A487F0-1A7D-4A64-8B32-C0335B3E32C2}"/>
                    </a:ext>
                  </a:extLst>
                </p:cNvPr>
                <p:cNvCxnSpPr>
                  <a:cxnSpLocks noChangeShapeType="1"/>
                  <a:stCxn id="132248" idx="5"/>
                  <a:endCxn id="132250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5" name="AutoShape 67">
                  <a:extLst>
                    <a:ext uri="{FF2B5EF4-FFF2-40B4-BE49-F238E27FC236}">
                      <a16:creationId xmlns:a16="http://schemas.microsoft.com/office/drawing/2014/main" id="{0C404B27-F918-4D6B-82D1-C667153C0385}"/>
                    </a:ext>
                  </a:extLst>
                </p:cNvPr>
                <p:cNvCxnSpPr>
                  <a:cxnSpLocks noChangeShapeType="1"/>
                  <a:stCxn id="132250" idx="7"/>
                  <a:endCxn id="132249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6" name="AutoShape 68">
                  <a:extLst>
                    <a:ext uri="{FF2B5EF4-FFF2-40B4-BE49-F238E27FC236}">
                      <a16:creationId xmlns:a16="http://schemas.microsoft.com/office/drawing/2014/main" id="{6E237860-47D8-4DF9-9E29-D665971F0CDA}"/>
                    </a:ext>
                  </a:extLst>
                </p:cNvPr>
                <p:cNvCxnSpPr>
                  <a:cxnSpLocks noChangeShapeType="1"/>
                  <a:stCxn id="132250" idx="6"/>
                  <a:endCxn id="132251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7" name="AutoShape 69">
                  <a:extLst>
                    <a:ext uri="{FF2B5EF4-FFF2-40B4-BE49-F238E27FC236}">
                      <a16:creationId xmlns:a16="http://schemas.microsoft.com/office/drawing/2014/main" id="{0995FE6A-C374-4D74-B97D-25A8B2C25BFC}"/>
                    </a:ext>
                  </a:extLst>
                </p:cNvPr>
                <p:cNvCxnSpPr>
                  <a:cxnSpLocks noChangeShapeType="1"/>
                  <a:stCxn id="132247" idx="6"/>
                  <a:endCxn id="132249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8" name="AutoShape 70">
                  <a:extLst>
                    <a:ext uri="{FF2B5EF4-FFF2-40B4-BE49-F238E27FC236}">
                      <a16:creationId xmlns:a16="http://schemas.microsoft.com/office/drawing/2014/main" id="{C1CDB43B-2B3B-45D8-A18D-EECBF43DB9CF}"/>
                    </a:ext>
                  </a:extLst>
                </p:cNvPr>
                <p:cNvCxnSpPr>
                  <a:cxnSpLocks noChangeShapeType="1"/>
                  <a:stCxn id="132249" idx="6"/>
                  <a:endCxn id="132252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59" name="AutoShape 71">
                  <a:extLst>
                    <a:ext uri="{FF2B5EF4-FFF2-40B4-BE49-F238E27FC236}">
                      <a16:creationId xmlns:a16="http://schemas.microsoft.com/office/drawing/2014/main" id="{028918A9-9AEB-4CF0-AA54-44A7D3644219}"/>
                    </a:ext>
                  </a:extLst>
                </p:cNvPr>
                <p:cNvCxnSpPr>
                  <a:cxnSpLocks noChangeShapeType="1"/>
                  <a:stCxn id="132248" idx="7"/>
                  <a:endCxn id="132247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60" name="Text Box 72">
                  <a:extLst>
                    <a:ext uri="{FF2B5EF4-FFF2-40B4-BE49-F238E27FC236}">
                      <a16:creationId xmlns:a16="http://schemas.microsoft.com/office/drawing/2014/main" id="{0BBEDC7E-10E9-431C-84BE-B43A86D3A7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6" y="1236"/>
                  <a:ext cx="175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61" name="Text Box 73">
                  <a:extLst>
                    <a:ext uri="{FF2B5EF4-FFF2-40B4-BE49-F238E27FC236}">
                      <a16:creationId xmlns:a16="http://schemas.microsoft.com/office/drawing/2014/main" id="{8A28E86F-2992-4B7F-A016-D225CC125F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6"/>
                  <a:ext cx="174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62" name="Text Box 74">
                  <a:extLst>
                    <a:ext uri="{FF2B5EF4-FFF2-40B4-BE49-F238E27FC236}">
                      <a16:creationId xmlns:a16="http://schemas.microsoft.com/office/drawing/2014/main" id="{DD58B857-FC6F-45AE-8DBB-065DD2F38C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2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63" name="Text Box 75">
                  <a:extLst>
                    <a:ext uri="{FF2B5EF4-FFF2-40B4-BE49-F238E27FC236}">
                      <a16:creationId xmlns:a16="http://schemas.microsoft.com/office/drawing/2014/main" id="{CEA1BFFE-4A69-4211-8FB9-C724F685FA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9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64" name="Text Box 76">
                  <a:extLst>
                    <a:ext uri="{FF2B5EF4-FFF2-40B4-BE49-F238E27FC236}">
                      <a16:creationId xmlns:a16="http://schemas.microsoft.com/office/drawing/2014/main" id="{BBC07333-8765-491B-AD5A-1422186DAD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4" y="815"/>
                  <a:ext cx="175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265" name="Text Box 77">
                  <a:extLst>
                    <a:ext uri="{FF2B5EF4-FFF2-40B4-BE49-F238E27FC236}">
                      <a16:creationId xmlns:a16="http://schemas.microsoft.com/office/drawing/2014/main" id="{C785D942-19CF-4BFC-8FD8-36FC67FA26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266" name="AutoShape 78">
                  <a:extLst>
                    <a:ext uri="{FF2B5EF4-FFF2-40B4-BE49-F238E27FC236}">
                      <a16:creationId xmlns:a16="http://schemas.microsoft.com/office/drawing/2014/main" id="{723CA1FF-046F-497E-8BC3-7BF715413294}"/>
                    </a:ext>
                  </a:extLst>
                </p:cNvPr>
                <p:cNvCxnSpPr>
                  <a:cxnSpLocks noChangeShapeType="1"/>
                  <a:stCxn id="132249" idx="4"/>
                  <a:endCxn id="132251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67" name="AutoShape 79">
                  <a:extLst>
                    <a:ext uri="{FF2B5EF4-FFF2-40B4-BE49-F238E27FC236}">
                      <a16:creationId xmlns:a16="http://schemas.microsoft.com/office/drawing/2014/main" id="{5BC9B223-6454-4052-864D-FA10029C9E04}"/>
                    </a:ext>
                  </a:extLst>
                </p:cNvPr>
                <p:cNvCxnSpPr>
                  <a:cxnSpLocks noChangeShapeType="1"/>
                  <a:stCxn id="132252" idx="3"/>
                  <a:endCxn id="132251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68" name="Text Box 80">
                  <a:extLst>
                    <a:ext uri="{FF2B5EF4-FFF2-40B4-BE49-F238E27FC236}">
                      <a16:creationId xmlns:a16="http://schemas.microsoft.com/office/drawing/2014/main" id="{8671CB37-2E49-4E41-86CA-15047AD538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7" y="1515"/>
                  <a:ext cx="174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269" name="Text Box 81">
                  <a:extLst>
                    <a:ext uri="{FF2B5EF4-FFF2-40B4-BE49-F238E27FC236}">
                      <a16:creationId xmlns:a16="http://schemas.microsoft.com/office/drawing/2014/main" id="{7DE43B1B-099E-494A-A42C-598C6E8BFF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5"/>
                  <a:ext cx="174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70" name="Text Box 82">
                  <a:extLst>
                    <a:ext uri="{FF2B5EF4-FFF2-40B4-BE49-F238E27FC236}">
                      <a16:creationId xmlns:a16="http://schemas.microsoft.com/office/drawing/2014/main" id="{9B83AB57-F950-4A28-9063-4C67DD6361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5" y="946"/>
                  <a:ext cx="17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71" name="Text Box 83">
                  <a:extLst>
                    <a:ext uri="{FF2B5EF4-FFF2-40B4-BE49-F238E27FC236}">
                      <a16:creationId xmlns:a16="http://schemas.microsoft.com/office/drawing/2014/main" id="{F80E8E06-A54B-4D05-93AB-A1B2FC4C7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3"/>
                  <a:ext cx="315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272" name="Text Box 84">
                  <a:extLst>
                    <a:ext uri="{FF2B5EF4-FFF2-40B4-BE49-F238E27FC236}">
                      <a16:creationId xmlns:a16="http://schemas.microsoft.com/office/drawing/2014/main" id="{EB1F761F-B68F-4FDC-AF9B-C59EBB3FD9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54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273" name="Text Box 85">
                  <a:extLst>
                    <a:ext uri="{FF2B5EF4-FFF2-40B4-BE49-F238E27FC236}">
                      <a16:creationId xmlns:a16="http://schemas.microsoft.com/office/drawing/2014/main" id="{4D71D2BA-960D-4098-8E57-C8E05DBB52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6"/>
                  <a:ext cx="353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274" name="Text Box 86">
                  <a:extLst>
                    <a:ext uri="{FF2B5EF4-FFF2-40B4-BE49-F238E27FC236}">
                      <a16:creationId xmlns:a16="http://schemas.microsoft.com/office/drawing/2014/main" id="{6139799A-F76F-4A4C-A0B3-3EEEE6D3EF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53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[B]</a:t>
                  </a:r>
                </a:p>
              </p:txBody>
            </p:sp>
            <p:sp>
              <p:nvSpPr>
                <p:cNvPr id="132275" name="Text Box 87">
                  <a:extLst>
                    <a:ext uri="{FF2B5EF4-FFF2-40B4-BE49-F238E27FC236}">
                      <a16:creationId xmlns:a16="http://schemas.microsoft.com/office/drawing/2014/main" id="{21C460BE-1D63-4976-8BFC-511E3D9129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71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∞ [-]</a:t>
                  </a:r>
                </a:p>
              </p:txBody>
            </p:sp>
            <p:sp>
              <p:nvSpPr>
                <p:cNvPr id="132276" name="Text Box 88">
                  <a:extLst>
                    <a:ext uri="{FF2B5EF4-FFF2-40B4-BE49-F238E27FC236}">
                      <a16:creationId xmlns:a16="http://schemas.microsoft.com/office/drawing/2014/main" id="{2470302C-1F91-4ABC-9B21-2BED3E6688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22" cy="2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246" name="Text Box 89">
                <a:extLst>
                  <a:ext uri="{FF2B5EF4-FFF2-40B4-BE49-F238E27FC236}">
                    <a16:creationId xmlns:a16="http://schemas.microsoft.com/office/drawing/2014/main" id="{47B4A34C-E9D7-44D4-8D15-A9905A14EE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1" y="2029"/>
                <a:ext cx="1185" cy="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B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={A,C,D,E}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(B,A),(B,C),(B,D)</a:t>
                </a:r>
              </a:p>
            </p:txBody>
          </p:sp>
        </p:grpSp>
        <p:sp>
          <p:nvSpPr>
            <p:cNvPr id="132244" name="AutoShape 406">
              <a:extLst>
                <a:ext uri="{FF2B5EF4-FFF2-40B4-BE49-F238E27FC236}">
                  <a16:creationId xmlns:a16="http://schemas.microsoft.com/office/drawing/2014/main" id="{6DE0885A-53FA-4491-8F6A-4267E8555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024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2" name="Group 413">
            <a:extLst>
              <a:ext uri="{FF2B5EF4-FFF2-40B4-BE49-F238E27FC236}">
                <a16:creationId xmlns:a16="http://schemas.microsoft.com/office/drawing/2014/main" id="{410ABA37-535F-44DE-87D2-E3774C1002A1}"/>
              </a:ext>
            </a:extLst>
          </p:cNvPr>
          <p:cNvGrpSpPr>
            <a:grpSpLocks/>
          </p:cNvGrpSpPr>
          <p:nvPr/>
        </p:nvGrpSpPr>
        <p:grpSpPr bwMode="auto">
          <a:xfrm>
            <a:off x="0" y="2401888"/>
            <a:ext cx="4697413" cy="2090737"/>
            <a:chOff x="0" y="1513"/>
            <a:chExt cx="2959" cy="1317"/>
          </a:xfrm>
        </p:grpSpPr>
        <p:grpSp>
          <p:nvGrpSpPr>
            <p:cNvPr id="132209" name="Group 90">
              <a:extLst>
                <a:ext uri="{FF2B5EF4-FFF2-40B4-BE49-F238E27FC236}">
                  <a16:creationId xmlns:a16="http://schemas.microsoft.com/office/drawing/2014/main" id="{997DBB8C-8AF4-4A6B-92CF-96C39A1EA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711"/>
              <a:ext cx="2575" cy="1119"/>
              <a:chOff x="276" y="1940"/>
              <a:chExt cx="2575" cy="1254"/>
            </a:xfrm>
          </p:grpSpPr>
          <p:grpSp>
            <p:nvGrpSpPr>
              <p:cNvPr id="132211" name="Group 91">
                <a:extLst>
                  <a:ext uri="{FF2B5EF4-FFF2-40B4-BE49-F238E27FC236}">
                    <a16:creationId xmlns:a16="http://schemas.microsoft.com/office/drawing/2014/main" id="{750A7DE4-A377-4DFB-8261-BB62B63282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89" cy="1254"/>
                <a:chOff x="245" y="712"/>
                <a:chExt cx="1889" cy="1254"/>
              </a:xfrm>
            </p:grpSpPr>
            <p:sp>
              <p:nvSpPr>
                <p:cNvPr id="132213" name="AutoShape 92">
                  <a:extLst>
                    <a:ext uri="{FF2B5EF4-FFF2-40B4-BE49-F238E27FC236}">
                      <a16:creationId xmlns:a16="http://schemas.microsoft.com/office/drawing/2014/main" id="{95DCA5E4-4079-4944-A650-DCCD25D54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214" name="AutoShape 93">
                  <a:extLst>
                    <a:ext uri="{FF2B5EF4-FFF2-40B4-BE49-F238E27FC236}">
                      <a16:creationId xmlns:a16="http://schemas.microsoft.com/office/drawing/2014/main" id="{21EA0FEB-3421-4579-8413-EFD735A97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215" name="AutoShape 94">
                  <a:extLst>
                    <a:ext uri="{FF2B5EF4-FFF2-40B4-BE49-F238E27FC236}">
                      <a16:creationId xmlns:a16="http://schemas.microsoft.com/office/drawing/2014/main" id="{A71BEE7A-1D67-45E1-A73E-4839356E8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216" name="AutoShape 95">
                  <a:extLst>
                    <a:ext uri="{FF2B5EF4-FFF2-40B4-BE49-F238E27FC236}">
                      <a16:creationId xmlns:a16="http://schemas.microsoft.com/office/drawing/2014/main" id="{D7FA09F0-78C9-4EC7-BB90-C57E184F2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217" name="AutoShape 96">
                  <a:extLst>
                    <a:ext uri="{FF2B5EF4-FFF2-40B4-BE49-F238E27FC236}">
                      <a16:creationId xmlns:a16="http://schemas.microsoft.com/office/drawing/2014/main" id="{A21E789A-F9EF-407E-A783-99FCC7AF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218" name="AutoShape 97">
                  <a:extLst>
                    <a:ext uri="{FF2B5EF4-FFF2-40B4-BE49-F238E27FC236}">
                      <a16:creationId xmlns:a16="http://schemas.microsoft.com/office/drawing/2014/main" id="{28C3FCB6-C9F8-4CD1-B1C8-9E76638DF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219" name="AutoShape 98">
                  <a:extLst>
                    <a:ext uri="{FF2B5EF4-FFF2-40B4-BE49-F238E27FC236}">
                      <a16:creationId xmlns:a16="http://schemas.microsoft.com/office/drawing/2014/main" id="{001CBB0D-8F0A-4277-8A4D-3230E04F17FC}"/>
                    </a:ext>
                  </a:extLst>
                </p:cNvPr>
                <p:cNvCxnSpPr>
                  <a:cxnSpLocks noChangeShapeType="1"/>
                  <a:endCxn id="132216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0" name="AutoShape 99">
                  <a:extLst>
                    <a:ext uri="{FF2B5EF4-FFF2-40B4-BE49-F238E27FC236}">
                      <a16:creationId xmlns:a16="http://schemas.microsoft.com/office/drawing/2014/main" id="{80304559-D623-40CE-A5E5-89DA1137C786}"/>
                    </a:ext>
                  </a:extLst>
                </p:cNvPr>
                <p:cNvCxnSpPr>
                  <a:cxnSpLocks noChangeShapeType="1"/>
                  <a:stCxn id="132214" idx="5"/>
                  <a:endCxn id="132216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1" name="AutoShape 100">
                  <a:extLst>
                    <a:ext uri="{FF2B5EF4-FFF2-40B4-BE49-F238E27FC236}">
                      <a16:creationId xmlns:a16="http://schemas.microsoft.com/office/drawing/2014/main" id="{0EB2235F-7DBD-4DD8-9A38-C26B4EE3353D}"/>
                    </a:ext>
                  </a:extLst>
                </p:cNvPr>
                <p:cNvCxnSpPr>
                  <a:cxnSpLocks noChangeShapeType="1"/>
                  <a:stCxn id="132216" idx="7"/>
                  <a:endCxn id="132215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2" name="AutoShape 101">
                  <a:extLst>
                    <a:ext uri="{FF2B5EF4-FFF2-40B4-BE49-F238E27FC236}">
                      <a16:creationId xmlns:a16="http://schemas.microsoft.com/office/drawing/2014/main" id="{F6A6B814-03EC-4C79-BE07-413298137F24}"/>
                    </a:ext>
                  </a:extLst>
                </p:cNvPr>
                <p:cNvCxnSpPr>
                  <a:cxnSpLocks noChangeShapeType="1"/>
                  <a:stCxn id="132216" idx="6"/>
                  <a:endCxn id="132217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3" name="AutoShape 102">
                  <a:extLst>
                    <a:ext uri="{FF2B5EF4-FFF2-40B4-BE49-F238E27FC236}">
                      <a16:creationId xmlns:a16="http://schemas.microsoft.com/office/drawing/2014/main" id="{44321963-6798-4F81-84FC-E773FFE7F4CF}"/>
                    </a:ext>
                  </a:extLst>
                </p:cNvPr>
                <p:cNvCxnSpPr>
                  <a:cxnSpLocks noChangeShapeType="1"/>
                  <a:stCxn id="132213" idx="6"/>
                  <a:endCxn id="132215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4" name="AutoShape 103">
                  <a:extLst>
                    <a:ext uri="{FF2B5EF4-FFF2-40B4-BE49-F238E27FC236}">
                      <a16:creationId xmlns:a16="http://schemas.microsoft.com/office/drawing/2014/main" id="{0B1BAD7E-E486-42FF-89DE-3133FDDE2A40}"/>
                    </a:ext>
                  </a:extLst>
                </p:cNvPr>
                <p:cNvCxnSpPr>
                  <a:cxnSpLocks noChangeShapeType="1"/>
                  <a:stCxn id="132215" idx="6"/>
                  <a:endCxn id="132218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25" name="AutoShape 104">
                  <a:extLst>
                    <a:ext uri="{FF2B5EF4-FFF2-40B4-BE49-F238E27FC236}">
                      <a16:creationId xmlns:a16="http://schemas.microsoft.com/office/drawing/2014/main" id="{B1D45420-6157-4C76-90A8-B7B54E2D7614}"/>
                    </a:ext>
                  </a:extLst>
                </p:cNvPr>
                <p:cNvCxnSpPr>
                  <a:cxnSpLocks noChangeShapeType="1"/>
                  <a:stCxn id="132214" idx="7"/>
                  <a:endCxn id="132213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26" name="Text Box 105">
                  <a:extLst>
                    <a:ext uri="{FF2B5EF4-FFF2-40B4-BE49-F238E27FC236}">
                      <a16:creationId xmlns:a16="http://schemas.microsoft.com/office/drawing/2014/main" id="{5224A0A6-F265-401E-BBF0-0EEB1EC8A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6"/>
                  <a:ext cx="17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27" name="Text Box 106">
                  <a:extLst>
                    <a:ext uri="{FF2B5EF4-FFF2-40B4-BE49-F238E27FC236}">
                      <a16:creationId xmlns:a16="http://schemas.microsoft.com/office/drawing/2014/main" id="{816CE109-000C-4760-ADD8-8FED7A62A0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8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28" name="Text Box 107">
                  <a:extLst>
                    <a:ext uri="{FF2B5EF4-FFF2-40B4-BE49-F238E27FC236}">
                      <a16:creationId xmlns:a16="http://schemas.microsoft.com/office/drawing/2014/main" id="{C8275801-2111-438C-B5B0-904F833A2E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29" name="Text Box 108">
                  <a:extLst>
                    <a:ext uri="{FF2B5EF4-FFF2-40B4-BE49-F238E27FC236}">
                      <a16:creationId xmlns:a16="http://schemas.microsoft.com/office/drawing/2014/main" id="{1911C79A-7839-4831-A20A-0860678507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8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30" name="Text Box 109">
                  <a:extLst>
                    <a:ext uri="{FF2B5EF4-FFF2-40B4-BE49-F238E27FC236}">
                      <a16:creationId xmlns:a16="http://schemas.microsoft.com/office/drawing/2014/main" id="{F22CCF5E-F157-4C2B-9E5F-7CD0DF1D44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6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231" name="Text Box 110">
                  <a:extLst>
                    <a:ext uri="{FF2B5EF4-FFF2-40B4-BE49-F238E27FC236}">
                      <a16:creationId xmlns:a16="http://schemas.microsoft.com/office/drawing/2014/main" id="{C4526E68-6106-480D-AB18-D5DDD56A84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232" name="AutoShape 111">
                  <a:extLst>
                    <a:ext uri="{FF2B5EF4-FFF2-40B4-BE49-F238E27FC236}">
                      <a16:creationId xmlns:a16="http://schemas.microsoft.com/office/drawing/2014/main" id="{83A11836-8846-478B-BDE4-34C8F7E2D8DD}"/>
                    </a:ext>
                  </a:extLst>
                </p:cNvPr>
                <p:cNvCxnSpPr>
                  <a:cxnSpLocks noChangeShapeType="1"/>
                  <a:stCxn id="132215" idx="4"/>
                  <a:endCxn id="132217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233" name="AutoShape 112">
                  <a:extLst>
                    <a:ext uri="{FF2B5EF4-FFF2-40B4-BE49-F238E27FC236}">
                      <a16:creationId xmlns:a16="http://schemas.microsoft.com/office/drawing/2014/main" id="{60951F33-B5BC-48A0-A6CC-5F0B762220FC}"/>
                    </a:ext>
                  </a:extLst>
                </p:cNvPr>
                <p:cNvCxnSpPr>
                  <a:cxnSpLocks noChangeShapeType="1"/>
                  <a:stCxn id="132218" idx="3"/>
                  <a:endCxn id="132217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34" name="Text Box 113">
                  <a:extLst>
                    <a:ext uri="{FF2B5EF4-FFF2-40B4-BE49-F238E27FC236}">
                      <a16:creationId xmlns:a16="http://schemas.microsoft.com/office/drawing/2014/main" id="{5515B0F8-2A1A-4C52-A16D-6E6C719808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235" name="Text Box 114">
                  <a:extLst>
                    <a:ext uri="{FF2B5EF4-FFF2-40B4-BE49-F238E27FC236}">
                      <a16:creationId xmlns:a16="http://schemas.microsoft.com/office/drawing/2014/main" id="{23390514-E7FF-4C5F-99AF-2F0D7A80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3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36" name="Text Box 115">
                  <a:extLst>
                    <a:ext uri="{FF2B5EF4-FFF2-40B4-BE49-F238E27FC236}">
                      <a16:creationId xmlns:a16="http://schemas.microsoft.com/office/drawing/2014/main" id="{6B41A641-CF6F-4A2B-8CF9-9CEECBB4EB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37" name="Text Box 116">
                  <a:extLst>
                    <a:ext uri="{FF2B5EF4-FFF2-40B4-BE49-F238E27FC236}">
                      <a16:creationId xmlns:a16="http://schemas.microsoft.com/office/drawing/2014/main" id="{AE8FE930-FD85-484F-B8E1-86183A5FF0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4"/>
                  <a:ext cx="311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238" name="Text Box 117">
                  <a:extLst>
                    <a:ext uri="{FF2B5EF4-FFF2-40B4-BE49-F238E27FC236}">
                      <a16:creationId xmlns:a16="http://schemas.microsoft.com/office/drawing/2014/main" id="{88072843-7682-44A1-998D-44BA70FEF1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239" name="Text Box 118">
                  <a:extLst>
                    <a:ext uri="{FF2B5EF4-FFF2-40B4-BE49-F238E27FC236}">
                      <a16:creationId xmlns:a16="http://schemas.microsoft.com/office/drawing/2014/main" id="{E328C5BD-F384-423C-81D1-0C6B7763CA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240" name="Text Box 119">
                  <a:extLst>
                    <a:ext uri="{FF2B5EF4-FFF2-40B4-BE49-F238E27FC236}">
                      <a16:creationId xmlns:a16="http://schemas.microsoft.com/office/drawing/2014/main" id="{745AD3ED-6303-4BDF-AA0A-B91702D290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[B]</a:t>
                  </a:r>
                </a:p>
              </p:txBody>
            </p:sp>
            <p:sp>
              <p:nvSpPr>
                <p:cNvPr id="132241" name="Text Box 120">
                  <a:extLst>
                    <a:ext uri="{FF2B5EF4-FFF2-40B4-BE49-F238E27FC236}">
                      <a16:creationId xmlns:a16="http://schemas.microsoft.com/office/drawing/2014/main" id="{1E159838-2558-43CF-982C-9D07E39059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67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∞ [-]</a:t>
                  </a:r>
                </a:p>
              </p:txBody>
            </p:sp>
            <p:sp>
              <p:nvSpPr>
                <p:cNvPr id="132242" name="Text Box 121">
                  <a:extLst>
                    <a:ext uri="{FF2B5EF4-FFF2-40B4-BE49-F238E27FC236}">
                      <a16:creationId xmlns:a16="http://schemas.microsoft.com/office/drawing/2014/main" id="{E55C8F8B-15E9-4FF0-94F8-7508C6830D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18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212" name="Text Box 122">
                <a:extLst>
                  <a:ext uri="{FF2B5EF4-FFF2-40B4-BE49-F238E27FC236}">
                    <a16:creationId xmlns:a16="http://schemas.microsoft.com/office/drawing/2014/main" id="{10701B50-B3B9-401A-AAAE-93C75086D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661" cy="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A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={C,D,E}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(A,C)</a:t>
                </a:r>
              </a:p>
            </p:txBody>
          </p:sp>
        </p:grpSp>
        <p:sp>
          <p:nvSpPr>
            <p:cNvPr id="132210" name="AutoShape 407">
              <a:extLst>
                <a:ext uri="{FF2B5EF4-FFF2-40B4-BE49-F238E27FC236}">
                  <a16:creationId xmlns:a16="http://schemas.microsoft.com/office/drawing/2014/main" id="{5FE7F88E-1CE6-4312-A62F-2FD8A23F1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0">
              <a:off x="2648" y="1513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3" name="Group 414">
            <a:extLst>
              <a:ext uri="{FF2B5EF4-FFF2-40B4-BE49-F238E27FC236}">
                <a16:creationId xmlns:a16="http://schemas.microsoft.com/office/drawing/2014/main" id="{8EE9B912-0788-4E6B-885B-F43BA798C80F}"/>
              </a:ext>
            </a:extLst>
          </p:cNvPr>
          <p:cNvGrpSpPr>
            <a:grpSpLocks/>
          </p:cNvGrpSpPr>
          <p:nvPr/>
        </p:nvGrpSpPr>
        <p:grpSpPr bwMode="auto">
          <a:xfrm>
            <a:off x="4265613" y="2698750"/>
            <a:ext cx="4973637" cy="1739900"/>
            <a:chOff x="2687" y="1700"/>
            <a:chExt cx="3133" cy="1096"/>
          </a:xfrm>
        </p:grpSpPr>
        <p:grpSp>
          <p:nvGrpSpPr>
            <p:cNvPr id="132175" name="Group 307">
              <a:extLst>
                <a:ext uri="{FF2B5EF4-FFF2-40B4-BE49-F238E27FC236}">
                  <a16:creationId xmlns:a16="http://schemas.microsoft.com/office/drawing/2014/main" id="{406A44D7-2047-4A20-922D-410912E42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1700"/>
              <a:ext cx="2807" cy="1096"/>
              <a:chOff x="276" y="1940"/>
              <a:chExt cx="2807" cy="1260"/>
            </a:xfrm>
          </p:grpSpPr>
          <p:grpSp>
            <p:nvGrpSpPr>
              <p:cNvPr id="132177" name="Group 308">
                <a:extLst>
                  <a:ext uri="{FF2B5EF4-FFF2-40B4-BE49-F238E27FC236}">
                    <a16:creationId xmlns:a16="http://schemas.microsoft.com/office/drawing/2014/main" id="{965B0DB1-AE00-4073-B60D-F826FA219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71" cy="1260"/>
                <a:chOff x="245" y="712"/>
                <a:chExt cx="1871" cy="1260"/>
              </a:xfrm>
            </p:grpSpPr>
            <p:sp>
              <p:nvSpPr>
                <p:cNvPr id="132179" name="AutoShape 309">
                  <a:extLst>
                    <a:ext uri="{FF2B5EF4-FFF2-40B4-BE49-F238E27FC236}">
                      <a16:creationId xmlns:a16="http://schemas.microsoft.com/office/drawing/2014/main" id="{D4841EDF-91D2-42EA-BB3F-6857CAD515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180" name="AutoShape 310">
                  <a:extLst>
                    <a:ext uri="{FF2B5EF4-FFF2-40B4-BE49-F238E27FC236}">
                      <a16:creationId xmlns:a16="http://schemas.microsoft.com/office/drawing/2014/main" id="{9793E542-7FCC-47D6-B7A4-558BB2217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181" name="AutoShape 311">
                  <a:extLst>
                    <a:ext uri="{FF2B5EF4-FFF2-40B4-BE49-F238E27FC236}">
                      <a16:creationId xmlns:a16="http://schemas.microsoft.com/office/drawing/2014/main" id="{41BC16CF-2E7C-4EAD-8A45-F735655CA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182" name="AutoShape 312">
                  <a:extLst>
                    <a:ext uri="{FF2B5EF4-FFF2-40B4-BE49-F238E27FC236}">
                      <a16:creationId xmlns:a16="http://schemas.microsoft.com/office/drawing/2014/main" id="{67D4B022-766D-48B2-87F8-CD11B74B2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183" name="AutoShape 313">
                  <a:extLst>
                    <a:ext uri="{FF2B5EF4-FFF2-40B4-BE49-F238E27FC236}">
                      <a16:creationId xmlns:a16="http://schemas.microsoft.com/office/drawing/2014/main" id="{0F2EB0EE-3968-4695-BFB2-1A409BA68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184" name="AutoShape 314">
                  <a:extLst>
                    <a:ext uri="{FF2B5EF4-FFF2-40B4-BE49-F238E27FC236}">
                      <a16:creationId xmlns:a16="http://schemas.microsoft.com/office/drawing/2014/main" id="{48BEBE27-D146-4AE6-A475-2E0797470A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185" name="AutoShape 315">
                  <a:extLst>
                    <a:ext uri="{FF2B5EF4-FFF2-40B4-BE49-F238E27FC236}">
                      <a16:creationId xmlns:a16="http://schemas.microsoft.com/office/drawing/2014/main" id="{D5369D50-8B84-4749-99B1-CDDF79103576}"/>
                    </a:ext>
                  </a:extLst>
                </p:cNvPr>
                <p:cNvCxnSpPr>
                  <a:cxnSpLocks noChangeShapeType="1"/>
                  <a:endCxn id="132182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6" name="AutoShape 316">
                  <a:extLst>
                    <a:ext uri="{FF2B5EF4-FFF2-40B4-BE49-F238E27FC236}">
                      <a16:creationId xmlns:a16="http://schemas.microsoft.com/office/drawing/2014/main" id="{6EBDBCC3-EFE1-484D-B434-857153D40FE2}"/>
                    </a:ext>
                  </a:extLst>
                </p:cNvPr>
                <p:cNvCxnSpPr>
                  <a:cxnSpLocks noChangeShapeType="1"/>
                  <a:stCxn id="132180" idx="5"/>
                  <a:endCxn id="132182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7" name="AutoShape 317">
                  <a:extLst>
                    <a:ext uri="{FF2B5EF4-FFF2-40B4-BE49-F238E27FC236}">
                      <a16:creationId xmlns:a16="http://schemas.microsoft.com/office/drawing/2014/main" id="{F5D302B0-8F9F-4247-B509-E5E22D4AD21E}"/>
                    </a:ext>
                  </a:extLst>
                </p:cNvPr>
                <p:cNvCxnSpPr>
                  <a:cxnSpLocks noChangeShapeType="1"/>
                  <a:stCxn id="132182" idx="7"/>
                  <a:endCxn id="132181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8" name="AutoShape 318">
                  <a:extLst>
                    <a:ext uri="{FF2B5EF4-FFF2-40B4-BE49-F238E27FC236}">
                      <a16:creationId xmlns:a16="http://schemas.microsoft.com/office/drawing/2014/main" id="{22DC2C8D-498B-4A69-B0DC-5ED0CDE7C99F}"/>
                    </a:ext>
                  </a:extLst>
                </p:cNvPr>
                <p:cNvCxnSpPr>
                  <a:cxnSpLocks noChangeShapeType="1"/>
                  <a:stCxn id="132182" idx="6"/>
                  <a:endCxn id="132183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89" name="AutoShape 319">
                  <a:extLst>
                    <a:ext uri="{FF2B5EF4-FFF2-40B4-BE49-F238E27FC236}">
                      <a16:creationId xmlns:a16="http://schemas.microsoft.com/office/drawing/2014/main" id="{BCF51582-690D-4CFB-925D-C2195B93BA7B}"/>
                    </a:ext>
                  </a:extLst>
                </p:cNvPr>
                <p:cNvCxnSpPr>
                  <a:cxnSpLocks noChangeShapeType="1"/>
                  <a:stCxn id="132179" idx="6"/>
                  <a:endCxn id="132181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90" name="AutoShape 320">
                  <a:extLst>
                    <a:ext uri="{FF2B5EF4-FFF2-40B4-BE49-F238E27FC236}">
                      <a16:creationId xmlns:a16="http://schemas.microsoft.com/office/drawing/2014/main" id="{8B81D150-8DDF-42E0-A393-ACCD0C8E2132}"/>
                    </a:ext>
                  </a:extLst>
                </p:cNvPr>
                <p:cNvCxnSpPr>
                  <a:cxnSpLocks noChangeShapeType="1"/>
                  <a:stCxn id="132181" idx="6"/>
                  <a:endCxn id="132184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91" name="AutoShape 321">
                  <a:extLst>
                    <a:ext uri="{FF2B5EF4-FFF2-40B4-BE49-F238E27FC236}">
                      <a16:creationId xmlns:a16="http://schemas.microsoft.com/office/drawing/2014/main" id="{5B258A70-AA1E-476C-A354-48B49A792481}"/>
                    </a:ext>
                  </a:extLst>
                </p:cNvPr>
                <p:cNvCxnSpPr>
                  <a:cxnSpLocks noChangeShapeType="1"/>
                  <a:stCxn id="132180" idx="7"/>
                  <a:endCxn id="132179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92" name="Text Box 322">
                  <a:extLst>
                    <a:ext uri="{FF2B5EF4-FFF2-40B4-BE49-F238E27FC236}">
                      <a16:creationId xmlns:a16="http://schemas.microsoft.com/office/drawing/2014/main" id="{6EFC6350-676C-4BD8-8050-06B784AE83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5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93" name="Text Box 323">
                  <a:extLst>
                    <a:ext uri="{FF2B5EF4-FFF2-40B4-BE49-F238E27FC236}">
                      <a16:creationId xmlns:a16="http://schemas.microsoft.com/office/drawing/2014/main" id="{EA003661-ABB9-4A23-AE62-2EFBF89D38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7"/>
                  <a:ext cx="172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94" name="Text Box 324">
                  <a:extLst>
                    <a:ext uri="{FF2B5EF4-FFF2-40B4-BE49-F238E27FC236}">
                      <a16:creationId xmlns:a16="http://schemas.microsoft.com/office/drawing/2014/main" id="{C300225B-360E-4D54-B3FD-754DE8290F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95" name="Text Box 325">
                  <a:extLst>
                    <a:ext uri="{FF2B5EF4-FFF2-40B4-BE49-F238E27FC236}">
                      <a16:creationId xmlns:a16="http://schemas.microsoft.com/office/drawing/2014/main" id="{3E4A4BE1-A1B6-4F5D-856D-0BF81E0EE5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9"/>
                  <a:ext cx="172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96" name="Text Box 326">
                  <a:extLst>
                    <a:ext uri="{FF2B5EF4-FFF2-40B4-BE49-F238E27FC236}">
                      <a16:creationId xmlns:a16="http://schemas.microsoft.com/office/drawing/2014/main" id="{2D698D2C-9D72-4169-9A33-83473059B3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5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197" name="Text Box 327">
                  <a:extLst>
                    <a:ext uri="{FF2B5EF4-FFF2-40B4-BE49-F238E27FC236}">
                      <a16:creationId xmlns:a16="http://schemas.microsoft.com/office/drawing/2014/main" id="{4367D27E-2FFD-4ED2-BA0B-2DC7C568A3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2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198" name="AutoShape 328">
                  <a:extLst>
                    <a:ext uri="{FF2B5EF4-FFF2-40B4-BE49-F238E27FC236}">
                      <a16:creationId xmlns:a16="http://schemas.microsoft.com/office/drawing/2014/main" id="{1779DCEB-1D66-42C8-8CD9-074A4D585D30}"/>
                    </a:ext>
                  </a:extLst>
                </p:cNvPr>
                <p:cNvCxnSpPr>
                  <a:cxnSpLocks noChangeShapeType="1"/>
                  <a:stCxn id="132181" idx="4"/>
                  <a:endCxn id="132183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99" name="AutoShape 329">
                  <a:extLst>
                    <a:ext uri="{FF2B5EF4-FFF2-40B4-BE49-F238E27FC236}">
                      <a16:creationId xmlns:a16="http://schemas.microsoft.com/office/drawing/2014/main" id="{B019C5A7-C399-4CA8-B090-68D47F21E6C5}"/>
                    </a:ext>
                  </a:extLst>
                </p:cNvPr>
                <p:cNvCxnSpPr>
                  <a:cxnSpLocks noChangeShapeType="1"/>
                  <a:stCxn id="132184" idx="3"/>
                  <a:endCxn id="132183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200" name="Text Box 330">
                  <a:extLst>
                    <a:ext uri="{FF2B5EF4-FFF2-40B4-BE49-F238E27FC236}">
                      <a16:creationId xmlns:a16="http://schemas.microsoft.com/office/drawing/2014/main" id="{752F05F2-0CAE-426B-AEE2-F5C2B996F3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2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201" name="Text Box 331">
                  <a:extLst>
                    <a:ext uri="{FF2B5EF4-FFF2-40B4-BE49-F238E27FC236}">
                      <a16:creationId xmlns:a16="http://schemas.microsoft.com/office/drawing/2014/main" id="{A8F9B364-8187-4926-B34A-6B4BBA859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4"/>
                  <a:ext cx="172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202" name="Text Box 332">
                  <a:extLst>
                    <a:ext uri="{FF2B5EF4-FFF2-40B4-BE49-F238E27FC236}">
                      <a16:creationId xmlns:a16="http://schemas.microsoft.com/office/drawing/2014/main" id="{C9A04A42-A62F-4418-9EB7-685DBE2C0E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2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203" name="Text Box 333">
                  <a:extLst>
                    <a:ext uri="{FF2B5EF4-FFF2-40B4-BE49-F238E27FC236}">
                      <a16:creationId xmlns:a16="http://schemas.microsoft.com/office/drawing/2014/main" id="{C5DD65F3-64C7-40E8-B4E8-7F66244102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3"/>
                  <a:ext cx="311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204" name="Text Box 334">
                  <a:extLst>
                    <a:ext uri="{FF2B5EF4-FFF2-40B4-BE49-F238E27FC236}">
                      <a16:creationId xmlns:a16="http://schemas.microsoft.com/office/drawing/2014/main" id="{F898B22A-3D1F-4850-AC87-F31E83249F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205" name="Text Box 335">
                  <a:extLst>
                    <a:ext uri="{FF2B5EF4-FFF2-40B4-BE49-F238E27FC236}">
                      <a16:creationId xmlns:a16="http://schemas.microsoft.com/office/drawing/2014/main" id="{01698629-C2C1-4155-9CE7-C03F9FD20E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  <a:endPara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32206" name="Text Box 336">
                  <a:extLst>
                    <a:ext uri="{FF2B5EF4-FFF2-40B4-BE49-F238E27FC236}">
                      <a16:creationId xmlns:a16="http://schemas.microsoft.com/office/drawing/2014/main" id="{7C62FADD-1A4B-4AA2-A988-D8945F1EB3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 [C]</a:t>
                  </a:r>
                </a:p>
              </p:txBody>
            </p:sp>
            <p:sp>
              <p:nvSpPr>
                <p:cNvPr id="132207" name="Text Box 337">
                  <a:extLst>
                    <a:ext uri="{FF2B5EF4-FFF2-40B4-BE49-F238E27FC236}">
                      <a16:creationId xmlns:a16="http://schemas.microsoft.com/office/drawing/2014/main" id="{974FC50F-0167-465D-876F-9213A30770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49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7 [C]</a:t>
                  </a:r>
                </a:p>
              </p:txBody>
            </p:sp>
            <p:sp>
              <p:nvSpPr>
                <p:cNvPr id="132208" name="Text Box 338">
                  <a:extLst>
                    <a:ext uri="{FF2B5EF4-FFF2-40B4-BE49-F238E27FC236}">
                      <a16:creationId xmlns:a16="http://schemas.microsoft.com/office/drawing/2014/main" id="{138EB92C-D5F8-4CCA-9140-9F861C9E91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18" cy="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178" name="Text Box 339">
                <a:extLst>
                  <a:ext uri="{FF2B5EF4-FFF2-40B4-BE49-F238E27FC236}">
                    <a16:creationId xmlns:a16="http://schemas.microsoft.com/office/drawing/2014/main" id="{9A81A5A9-8805-4391-9BC1-5087C2589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893" cy="6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C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S={s,B,A,C}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(C,D),(C,E)</a:t>
                </a:r>
              </a:p>
            </p:txBody>
          </p:sp>
        </p:grpSp>
        <p:sp>
          <p:nvSpPr>
            <p:cNvPr id="132176" name="AutoShape 408">
              <a:extLst>
                <a:ext uri="{FF2B5EF4-FFF2-40B4-BE49-F238E27FC236}">
                  <a16:creationId xmlns:a16="http://schemas.microsoft.com/office/drawing/2014/main" id="{6CCD78E5-1868-4C67-9552-2CCB9686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158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4" name="Group 416">
            <a:extLst>
              <a:ext uri="{FF2B5EF4-FFF2-40B4-BE49-F238E27FC236}">
                <a16:creationId xmlns:a16="http://schemas.microsoft.com/office/drawing/2014/main" id="{811EE994-9DEC-400C-A325-BD2042A8345C}"/>
              </a:ext>
            </a:extLst>
          </p:cNvPr>
          <p:cNvGrpSpPr>
            <a:grpSpLocks/>
          </p:cNvGrpSpPr>
          <p:nvPr/>
        </p:nvGrpSpPr>
        <p:grpSpPr bwMode="auto">
          <a:xfrm>
            <a:off x="4318000" y="4532313"/>
            <a:ext cx="5030788" cy="1776412"/>
            <a:chOff x="2720" y="2855"/>
            <a:chExt cx="3169" cy="1119"/>
          </a:xfrm>
        </p:grpSpPr>
        <p:grpSp>
          <p:nvGrpSpPr>
            <p:cNvPr id="132141" name="Group 373">
              <a:extLst>
                <a:ext uri="{FF2B5EF4-FFF2-40B4-BE49-F238E27FC236}">
                  <a16:creationId xmlns:a16="http://schemas.microsoft.com/office/drawing/2014/main" id="{E9FF320D-ECDA-4378-8017-C54524CC9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2" y="2855"/>
              <a:ext cx="2827" cy="1119"/>
              <a:chOff x="276" y="1940"/>
              <a:chExt cx="2827" cy="1254"/>
            </a:xfrm>
          </p:grpSpPr>
          <p:grpSp>
            <p:nvGrpSpPr>
              <p:cNvPr id="132143" name="Group 374">
                <a:extLst>
                  <a:ext uri="{FF2B5EF4-FFF2-40B4-BE49-F238E27FC236}">
                    <a16:creationId xmlns:a16="http://schemas.microsoft.com/office/drawing/2014/main" id="{2C05F74C-4ECE-4B69-AB0E-17965567FF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77" cy="1254"/>
                <a:chOff x="245" y="712"/>
                <a:chExt cx="1877" cy="1254"/>
              </a:xfrm>
            </p:grpSpPr>
            <p:sp>
              <p:nvSpPr>
                <p:cNvPr id="132145" name="AutoShape 375">
                  <a:extLst>
                    <a:ext uri="{FF2B5EF4-FFF2-40B4-BE49-F238E27FC236}">
                      <a16:creationId xmlns:a16="http://schemas.microsoft.com/office/drawing/2014/main" id="{160A3FFB-CA76-407A-AE30-DB0764E62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146" name="AutoShape 376">
                  <a:extLst>
                    <a:ext uri="{FF2B5EF4-FFF2-40B4-BE49-F238E27FC236}">
                      <a16:creationId xmlns:a16="http://schemas.microsoft.com/office/drawing/2014/main" id="{24F7A3AC-E79B-48EE-AB98-E9620E27E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147" name="AutoShape 377">
                  <a:extLst>
                    <a:ext uri="{FF2B5EF4-FFF2-40B4-BE49-F238E27FC236}">
                      <a16:creationId xmlns:a16="http://schemas.microsoft.com/office/drawing/2014/main" id="{D7A5D86E-651B-4C25-958C-AAB001E71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148" name="AutoShape 378">
                  <a:extLst>
                    <a:ext uri="{FF2B5EF4-FFF2-40B4-BE49-F238E27FC236}">
                      <a16:creationId xmlns:a16="http://schemas.microsoft.com/office/drawing/2014/main" id="{00997EF9-0020-437F-8800-FF8381BFE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149" name="AutoShape 379">
                  <a:extLst>
                    <a:ext uri="{FF2B5EF4-FFF2-40B4-BE49-F238E27FC236}">
                      <a16:creationId xmlns:a16="http://schemas.microsoft.com/office/drawing/2014/main" id="{D0F1E1B2-4699-4965-9516-05BBCE0FE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150" name="AutoShape 380">
                  <a:extLst>
                    <a:ext uri="{FF2B5EF4-FFF2-40B4-BE49-F238E27FC236}">
                      <a16:creationId xmlns:a16="http://schemas.microsoft.com/office/drawing/2014/main" id="{9244FE12-8369-4739-8500-9B053DF64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151" name="AutoShape 381">
                  <a:extLst>
                    <a:ext uri="{FF2B5EF4-FFF2-40B4-BE49-F238E27FC236}">
                      <a16:creationId xmlns:a16="http://schemas.microsoft.com/office/drawing/2014/main" id="{FF0F7E28-AAFA-4235-9054-71D4ADC281CC}"/>
                    </a:ext>
                  </a:extLst>
                </p:cNvPr>
                <p:cNvCxnSpPr>
                  <a:cxnSpLocks noChangeShapeType="1"/>
                  <a:endCxn id="132148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2" name="AutoShape 382">
                  <a:extLst>
                    <a:ext uri="{FF2B5EF4-FFF2-40B4-BE49-F238E27FC236}">
                      <a16:creationId xmlns:a16="http://schemas.microsoft.com/office/drawing/2014/main" id="{9DB2BE1C-63E4-4953-922F-1B745E638305}"/>
                    </a:ext>
                  </a:extLst>
                </p:cNvPr>
                <p:cNvCxnSpPr>
                  <a:cxnSpLocks noChangeShapeType="1"/>
                  <a:stCxn id="132146" idx="5"/>
                  <a:endCxn id="132148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3" name="AutoShape 383">
                  <a:extLst>
                    <a:ext uri="{FF2B5EF4-FFF2-40B4-BE49-F238E27FC236}">
                      <a16:creationId xmlns:a16="http://schemas.microsoft.com/office/drawing/2014/main" id="{F7E7FDF0-0793-4FD5-88F2-6BA0E6D7004B}"/>
                    </a:ext>
                  </a:extLst>
                </p:cNvPr>
                <p:cNvCxnSpPr>
                  <a:cxnSpLocks noChangeShapeType="1"/>
                  <a:stCxn id="132148" idx="7"/>
                  <a:endCxn id="132147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4" name="AutoShape 384">
                  <a:extLst>
                    <a:ext uri="{FF2B5EF4-FFF2-40B4-BE49-F238E27FC236}">
                      <a16:creationId xmlns:a16="http://schemas.microsoft.com/office/drawing/2014/main" id="{824AECFD-7BF7-4A6D-8091-2EAF7901E88D}"/>
                    </a:ext>
                  </a:extLst>
                </p:cNvPr>
                <p:cNvCxnSpPr>
                  <a:cxnSpLocks noChangeShapeType="1"/>
                  <a:stCxn id="132148" idx="6"/>
                  <a:endCxn id="132149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5" name="AutoShape 385">
                  <a:extLst>
                    <a:ext uri="{FF2B5EF4-FFF2-40B4-BE49-F238E27FC236}">
                      <a16:creationId xmlns:a16="http://schemas.microsoft.com/office/drawing/2014/main" id="{9823FA1D-2AEA-4E69-91F8-E7336A69F707}"/>
                    </a:ext>
                  </a:extLst>
                </p:cNvPr>
                <p:cNvCxnSpPr>
                  <a:cxnSpLocks noChangeShapeType="1"/>
                  <a:stCxn id="132145" idx="6"/>
                  <a:endCxn id="132147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6" name="AutoShape 386">
                  <a:extLst>
                    <a:ext uri="{FF2B5EF4-FFF2-40B4-BE49-F238E27FC236}">
                      <a16:creationId xmlns:a16="http://schemas.microsoft.com/office/drawing/2014/main" id="{E66078EC-CE7E-4A08-BEE7-E1258A15C7E6}"/>
                    </a:ext>
                  </a:extLst>
                </p:cNvPr>
                <p:cNvCxnSpPr>
                  <a:cxnSpLocks noChangeShapeType="1"/>
                  <a:stCxn id="132147" idx="6"/>
                  <a:endCxn id="132150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57" name="AutoShape 387">
                  <a:extLst>
                    <a:ext uri="{FF2B5EF4-FFF2-40B4-BE49-F238E27FC236}">
                      <a16:creationId xmlns:a16="http://schemas.microsoft.com/office/drawing/2014/main" id="{E982D365-B076-49F6-B86A-E5CD3B1B1B8D}"/>
                    </a:ext>
                  </a:extLst>
                </p:cNvPr>
                <p:cNvCxnSpPr>
                  <a:cxnSpLocks noChangeShapeType="1"/>
                  <a:stCxn id="132146" idx="7"/>
                  <a:endCxn id="132145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58" name="Text Box 388">
                  <a:extLst>
                    <a:ext uri="{FF2B5EF4-FFF2-40B4-BE49-F238E27FC236}">
                      <a16:creationId xmlns:a16="http://schemas.microsoft.com/office/drawing/2014/main" id="{F5CB266E-5D27-47A3-ACA7-7EA4B92204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6"/>
                  <a:ext cx="17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59" name="Text Box 389">
                  <a:extLst>
                    <a:ext uri="{FF2B5EF4-FFF2-40B4-BE49-F238E27FC236}">
                      <a16:creationId xmlns:a16="http://schemas.microsoft.com/office/drawing/2014/main" id="{376FDFA2-8506-4576-8DE1-201BD4636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8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60" name="Text Box 390">
                  <a:extLst>
                    <a:ext uri="{FF2B5EF4-FFF2-40B4-BE49-F238E27FC236}">
                      <a16:creationId xmlns:a16="http://schemas.microsoft.com/office/drawing/2014/main" id="{069ABC3D-7D9D-43F6-BE32-8E3F8600E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61" name="Text Box 391">
                  <a:extLst>
                    <a:ext uri="{FF2B5EF4-FFF2-40B4-BE49-F238E27FC236}">
                      <a16:creationId xmlns:a16="http://schemas.microsoft.com/office/drawing/2014/main" id="{D57C428D-A04A-47A5-AC82-4F842B344F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8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62" name="Text Box 392">
                  <a:extLst>
                    <a:ext uri="{FF2B5EF4-FFF2-40B4-BE49-F238E27FC236}">
                      <a16:creationId xmlns:a16="http://schemas.microsoft.com/office/drawing/2014/main" id="{3311C694-A6D0-406B-8807-C72207F5DC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6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163" name="Text Box 393">
                  <a:extLst>
                    <a:ext uri="{FF2B5EF4-FFF2-40B4-BE49-F238E27FC236}">
                      <a16:creationId xmlns:a16="http://schemas.microsoft.com/office/drawing/2014/main" id="{090174EF-5139-49CB-9480-557A04508E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164" name="AutoShape 394">
                  <a:extLst>
                    <a:ext uri="{FF2B5EF4-FFF2-40B4-BE49-F238E27FC236}">
                      <a16:creationId xmlns:a16="http://schemas.microsoft.com/office/drawing/2014/main" id="{958705BB-AB8B-467A-83BF-FE8A2E1A0473}"/>
                    </a:ext>
                  </a:extLst>
                </p:cNvPr>
                <p:cNvCxnSpPr>
                  <a:cxnSpLocks noChangeShapeType="1"/>
                  <a:stCxn id="132147" idx="4"/>
                  <a:endCxn id="132149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65" name="AutoShape 395">
                  <a:extLst>
                    <a:ext uri="{FF2B5EF4-FFF2-40B4-BE49-F238E27FC236}">
                      <a16:creationId xmlns:a16="http://schemas.microsoft.com/office/drawing/2014/main" id="{8DDAA2E5-4617-4B81-877C-87BDFC26249B}"/>
                    </a:ext>
                  </a:extLst>
                </p:cNvPr>
                <p:cNvCxnSpPr>
                  <a:cxnSpLocks noChangeShapeType="1"/>
                  <a:stCxn id="132150" idx="3"/>
                  <a:endCxn id="132149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66" name="Text Box 396">
                  <a:extLst>
                    <a:ext uri="{FF2B5EF4-FFF2-40B4-BE49-F238E27FC236}">
                      <a16:creationId xmlns:a16="http://schemas.microsoft.com/office/drawing/2014/main" id="{1B91E0FA-E288-4D08-88E9-867675B22F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167" name="Text Box 397">
                  <a:extLst>
                    <a:ext uri="{FF2B5EF4-FFF2-40B4-BE49-F238E27FC236}">
                      <a16:creationId xmlns:a16="http://schemas.microsoft.com/office/drawing/2014/main" id="{13BA7187-7D9A-4E1D-809A-D2EC230792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3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68" name="Text Box 398">
                  <a:extLst>
                    <a:ext uri="{FF2B5EF4-FFF2-40B4-BE49-F238E27FC236}">
                      <a16:creationId xmlns:a16="http://schemas.microsoft.com/office/drawing/2014/main" id="{D0D6CA6C-5D8F-4343-B228-A2A2A3A217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69" name="Text Box 399">
                  <a:extLst>
                    <a:ext uri="{FF2B5EF4-FFF2-40B4-BE49-F238E27FC236}">
                      <a16:creationId xmlns:a16="http://schemas.microsoft.com/office/drawing/2014/main" id="{0A2A7380-7120-451E-9D18-FDD009E1C3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4"/>
                  <a:ext cx="311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170" name="Text Box 400">
                  <a:extLst>
                    <a:ext uri="{FF2B5EF4-FFF2-40B4-BE49-F238E27FC236}">
                      <a16:creationId xmlns:a16="http://schemas.microsoft.com/office/drawing/2014/main" id="{BBBCC83F-AFBC-41E8-BBA5-E34D84DA2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171" name="Text Box 401">
                  <a:extLst>
                    <a:ext uri="{FF2B5EF4-FFF2-40B4-BE49-F238E27FC236}">
                      <a16:creationId xmlns:a16="http://schemas.microsoft.com/office/drawing/2014/main" id="{3A12D683-8228-4338-9FA8-F7B9B50E5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172" name="Text Box 402">
                  <a:extLst>
                    <a:ext uri="{FF2B5EF4-FFF2-40B4-BE49-F238E27FC236}">
                      <a16:creationId xmlns:a16="http://schemas.microsoft.com/office/drawing/2014/main" id="{5741D692-8CFD-4A08-8DE4-A3D12B4A05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 [C]</a:t>
                  </a:r>
                </a:p>
              </p:txBody>
            </p:sp>
            <p:sp>
              <p:nvSpPr>
                <p:cNvPr id="132173" name="Text Box 403">
                  <a:extLst>
                    <a:ext uri="{FF2B5EF4-FFF2-40B4-BE49-F238E27FC236}">
                      <a16:creationId xmlns:a16="http://schemas.microsoft.com/office/drawing/2014/main" id="{2C1D9D58-22B0-45C6-A860-01D1E97BD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55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[D]</a:t>
                  </a:r>
                </a:p>
              </p:txBody>
            </p:sp>
            <p:sp>
              <p:nvSpPr>
                <p:cNvPr id="132174" name="Text Box 404">
                  <a:extLst>
                    <a:ext uri="{FF2B5EF4-FFF2-40B4-BE49-F238E27FC236}">
                      <a16:creationId xmlns:a16="http://schemas.microsoft.com/office/drawing/2014/main" id="{83FB3039-F026-4137-8F3E-019273929D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18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144" name="Text Box 405">
                <a:extLst>
                  <a:ext uri="{FF2B5EF4-FFF2-40B4-BE49-F238E27FC236}">
                    <a16:creationId xmlns:a16="http://schemas.microsoft.com/office/drawing/2014/main" id="{A84140B6-E48B-449F-8C7C-8725DBA95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913" cy="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D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S={s,B,A,C,D,E}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=∅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DONE!!</a:t>
                </a:r>
              </a:p>
            </p:txBody>
          </p:sp>
        </p:grpSp>
        <p:sp>
          <p:nvSpPr>
            <p:cNvPr id="132142" name="AutoShape 409">
              <a:extLst>
                <a:ext uri="{FF2B5EF4-FFF2-40B4-BE49-F238E27FC236}">
                  <a16:creationId xmlns:a16="http://schemas.microsoft.com/office/drawing/2014/main" id="{5945EDF2-941B-4E94-9209-5DC2EE3A7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05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2105" name="Group 415">
            <a:extLst>
              <a:ext uri="{FF2B5EF4-FFF2-40B4-BE49-F238E27FC236}">
                <a16:creationId xmlns:a16="http://schemas.microsoft.com/office/drawing/2014/main" id="{DB309447-EBB9-4E37-8A80-BE33673A1818}"/>
              </a:ext>
            </a:extLst>
          </p:cNvPr>
          <p:cNvGrpSpPr>
            <a:grpSpLocks/>
          </p:cNvGrpSpPr>
          <p:nvPr/>
        </p:nvGrpSpPr>
        <p:grpSpPr bwMode="auto">
          <a:xfrm>
            <a:off x="0" y="4352925"/>
            <a:ext cx="4746625" cy="1973263"/>
            <a:chOff x="0" y="2742"/>
            <a:chExt cx="2990" cy="1243"/>
          </a:xfrm>
        </p:grpSpPr>
        <p:grpSp>
          <p:nvGrpSpPr>
            <p:cNvPr id="132107" name="Group 340">
              <a:extLst>
                <a:ext uri="{FF2B5EF4-FFF2-40B4-BE49-F238E27FC236}">
                  <a16:creationId xmlns:a16="http://schemas.microsoft.com/office/drawing/2014/main" id="{FAAAFDB8-9724-4209-8E09-B6BABBB5C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66"/>
              <a:ext cx="2731" cy="1119"/>
              <a:chOff x="276" y="1940"/>
              <a:chExt cx="2731" cy="1254"/>
            </a:xfrm>
          </p:grpSpPr>
          <p:grpSp>
            <p:nvGrpSpPr>
              <p:cNvPr id="132109" name="Group 341">
                <a:extLst>
                  <a:ext uri="{FF2B5EF4-FFF2-40B4-BE49-F238E27FC236}">
                    <a16:creationId xmlns:a16="http://schemas.microsoft.com/office/drawing/2014/main" id="{BF158DA2-E1E2-438F-98D3-3ACE2E85AC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1940"/>
                <a:ext cx="1877" cy="1254"/>
                <a:chOff x="245" y="712"/>
                <a:chExt cx="1877" cy="1254"/>
              </a:xfrm>
            </p:grpSpPr>
            <p:sp>
              <p:nvSpPr>
                <p:cNvPr id="132111" name="AutoShape 342">
                  <a:extLst>
                    <a:ext uri="{FF2B5EF4-FFF2-40B4-BE49-F238E27FC236}">
                      <a16:creationId xmlns:a16="http://schemas.microsoft.com/office/drawing/2014/main" id="{0B5CDFFC-1147-4631-845E-ECEB3DBB9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904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32112" name="AutoShape 343">
                  <a:extLst>
                    <a:ext uri="{FF2B5EF4-FFF2-40B4-BE49-F238E27FC236}">
                      <a16:creationId xmlns:a16="http://schemas.microsoft.com/office/drawing/2014/main" id="{4C7FD6F7-1269-4CE9-A761-64B97E00D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" y="124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</a:t>
                  </a:r>
                </a:p>
              </p:txBody>
            </p:sp>
            <p:sp>
              <p:nvSpPr>
                <p:cNvPr id="132113" name="AutoShape 344">
                  <a:extLst>
                    <a:ext uri="{FF2B5EF4-FFF2-40B4-BE49-F238E27FC236}">
                      <a16:creationId xmlns:a16="http://schemas.microsoft.com/office/drawing/2014/main" id="{B2D5A41D-6132-41E0-8EA1-606446D85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1" y="89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32114" name="AutoShape 345">
                  <a:extLst>
                    <a:ext uri="{FF2B5EF4-FFF2-40B4-BE49-F238E27FC236}">
                      <a16:creationId xmlns:a16="http://schemas.microsoft.com/office/drawing/2014/main" id="{8CB83C41-37D4-4668-8EDA-09BFC47A19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" y="1611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32115" name="AutoShape 346">
                  <a:extLst>
                    <a:ext uri="{FF2B5EF4-FFF2-40B4-BE49-F238E27FC236}">
                      <a16:creationId xmlns:a16="http://schemas.microsoft.com/office/drawing/2014/main" id="{49572901-E158-457D-9921-7D2A53CE15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1617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32116" name="AutoShape 347">
                  <a:extLst>
                    <a:ext uri="{FF2B5EF4-FFF2-40B4-BE49-F238E27FC236}">
                      <a16:creationId xmlns:a16="http://schemas.microsoft.com/office/drawing/2014/main" id="{9E73A56C-50EB-46BE-830F-6A0AA9089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05"/>
                  <a:ext cx="144" cy="14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132117" name="AutoShape 348">
                  <a:extLst>
                    <a:ext uri="{FF2B5EF4-FFF2-40B4-BE49-F238E27FC236}">
                      <a16:creationId xmlns:a16="http://schemas.microsoft.com/office/drawing/2014/main" id="{1E701023-8E8E-4816-AC82-EF8687A6B30B}"/>
                    </a:ext>
                  </a:extLst>
                </p:cNvPr>
                <p:cNvCxnSpPr>
                  <a:cxnSpLocks noChangeShapeType="1"/>
                  <a:endCxn id="132114" idx="0"/>
                </p:cNvCxnSpPr>
                <p:nvPr/>
              </p:nvCxnSpPr>
              <p:spPr bwMode="auto">
                <a:xfrm>
                  <a:off x="836" y="1057"/>
                  <a:ext cx="25" cy="55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18" name="AutoShape 349">
                  <a:extLst>
                    <a:ext uri="{FF2B5EF4-FFF2-40B4-BE49-F238E27FC236}">
                      <a16:creationId xmlns:a16="http://schemas.microsoft.com/office/drawing/2014/main" id="{52559366-2D45-4DB3-A3DF-088888062CEE}"/>
                    </a:ext>
                  </a:extLst>
                </p:cNvPr>
                <p:cNvCxnSpPr>
                  <a:cxnSpLocks noChangeShapeType="1"/>
                  <a:stCxn id="132112" idx="5"/>
                  <a:endCxn id="132114" idx="1"/>
                </p:cNvCxnSpPr>
                <p:nvPr/>
              </p:nvCxnSpPr>
              <p:spPr bwMode="auto">
                <a:xfrm>
                  <a:off x="503" y="1368"/>
                  <a:ext cx="307" cy="26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19" name="AutoShape 350">
                  <a:extLst>
                    <a:ext uri="{FF2B5EF4-FFF2-40B4-BE49-F238E27FC236}">
                      <a16:creationId xmlns:a16="http://schemas.microsoft.com/office/drawing/2014/main" id="{78E65C40-231E-49BA-B5E6-400BD470D8B8}"/>
                    </a:ext>
                  </a:extLst>
                </p:cNvPr>
                <p:cNvCxnSpPr>
                  <a:cxnSpLocks noChangeShapeType="1"/>
                  <a:stCxn id="132114" idx="7"/>
                  <a:endCxn id="132113" idx="3"/>
                </p:cNvCxnSpPr>
                <p:nvPr/>
              </p:nvCxnSpPr>
              <p:spPr bwMode="auto">
                <a:xfrm flipV="1">
                  <a:off x="912" y="1018"/>
                  <a:ext cx="520" cy="61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0" name="AutoShape 351">
                  <a:extLst>
                    <a:ext uri="{FF2B5EF4-FFF2-40B4-BE49-F238E27FC236}">
                      <a16:creationId xmlns:a16="http://schemas.microsoft.com/office/drawing/2014/main" id="{96B934D6-06A2-4FC0-9946-C944DF95A9A0}"/>
                    </a:ext>
                  </a:extLst>
                </p:cNvPr>
                <p:cNvCxnSpPr>
                  <a:cxnSpLocks noChangeShapeType="1"/>
                  <a:stCxn id="132114" idx="6"/>
                  <a:endCxn id="132115" idx="2"/>
                </p:cNvCxnSpPr>
                <p:nvPr/>
              </p:nvCxnSpPr>
              <p:spPr bwMode="auto">
                <a:xfrm>
                  <a:off x="933" y="1683"/>
                  <a:ext cx="49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1" name="AutoShape 352">
                  <a:extLst>
                    <a:ext uri="{FF2B5EF4-FFF2-40B4-BE49-F238E27FC236}">
                      <a16:creationId xmlns:a16="http://schemas.microsoft.com/office/drawing/2014/main" id="{7AEDB7E3-CB9A-4389-A6BF-0AC96F0EE322}"/>
                    </a:ext>
                  </a:extLst>
                </p:cNvPr>
                <p:cNvCxnSpPr>
                  <a:cxnSpLocks noChangeShapeType="1"/>
                  <a:stCxn id="132111" idx="6"/>
                  <a:endCxn id="132113" idx="2"/>
                </p:cNvCxnSpPr>
                <p:nvPr/>
              </p:nvCxnSpPr>
              <p:spPr bwMode="auto">
                <a:xfrm flipV="1">
                  <a:off x="909" y="967"/>
                  <a:ext cx="502" cy="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2" name="AutoShape 353">
                  <a:extLst>
                    <a:ext uri="{FF2B5EF4-FFF2-40B4-BE49-F238E27FC236}">
                      <a16:creationId xmlns:a16="http://schemas.microsoft.com/office/drawing/2014/main" id="{9C702BE7-AE2D-471F-91B6-5D8A20452476}"/>
                    </a:ext>
                  </a:extLst>
                </p:cNvPr>
                <p:cNvCxnSpPr>
                  <a:cxnSpLocks noChangeShapeType="1"/>
                  <a:stCxn id="132113" idx="6"/>
                  <a:endCxn id="132116" idx="1"/>
                </p:cNvCxnSpPr>
                <p:nvPr/>
              </p:nvCxnSpPr>
              <p:spPr bwMode="auto">
                <a:xfrm>
                  <a:off x="1555" y="967"/>
                  <a:ext cx="300" cy="25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23" name="AutoShape 354">
                  <a:extLst>
                    <a:ext uri="{FF2B5EF4-FFF2-40B4-BE49-F238E27FC236}">
                      <a16:creationId xmlns:a16="http://schemas.microsoft.com/office/drawing/2014/main" id="{28B1C4BF-D4E7-4247-A18A-6C26A967FF9D}"/>
                    </a:ext>
                  </a:extLst>
                </p:cNvPr>
                <p:cNvCxnSpPr>
                  <a:cxnSpLocks noChangeShapeType="1"/>
                  <a:stCxn id="132112" idx="7"/>
                  <a:endCxn id="132111" idx="3"/>
                </p:cNvCxnSpPr>
                <p:nvPr/>
              </p:nvCxnSpPr>
              <p:spPr bwMode="auto">
                <a:xfrm flipV="1">
                  <a:off x="503" y="1027"/>
                  <a:ext cx="283" cy="239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24" name="Text Box 355">
                  <a:extLst>
                    <a:ext uri="{FF2B5EF4-FFF2-40B4-BE49-F238E27FC236}">
                      <a16:creationId xmlns:a16="http://schemas.microsoft.com/office/drawing/2014/main" id="{25CABAAC-A390-4371-92C4-DE0C812A04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" y="1236"/>
                  <a:ext cx="17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25" name="Text Box 356">
                  <a:extLst>
                    <a:ext uri="{FF2B5EF4-FFF2-40B4-BE49-F238E27FC236}">
                      <a16:creationId xmlns:a16="http://schemas.microsoft.com/office/drawing/2014/main" id="{08C10C9F-3293-49BE-96CF-5AFFBDF51A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" y="1248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26" name="Text Box 357">
                  <a:extLst>
                    <a:ext uri="{FF2B5EF4-FFF2-40B4-BE49-F238E27FC236}">
                      <a16:creationId xmlns:a16="http://schemas.microsoft.com/office/drawing/2014/main" id="{B435C289-2811-4A27-B983-B73E29BF98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4" y="1211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27" name="Text Box 358">
                  <a:extLst>
                    <a:ext uri="{FF2B5EF4-FFF2-40B4-BE49-F238E27FC236}">
                      <a16:creationId xmlns:a16="http://schemas.microsoft.com/office/drawing/2014/main" id="{AC11786A-CABE-448D-890F-64A196BFED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" y="1408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28" name="Text Box 359">
                  <a:extLst>
                    <a:ext uri="{FF2B5EF4-FFF2-40B4-BE49-F238E27FC236}">
                      <a16:creationId xmlns:a16="http://schemas.microsoft.com/office/drawing/2014/main" id="{F1FA9F72-C984-43E8-BF78-F689CEABDA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5" y="816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32129" name="Text Box 360">
                  <a:extLst>
                    <a:ext uri="{FF2B5EF4-FFF2-40B4-BE49-F238E27FC236}">
                      <a16:creationId xmlns:a16="http://schemas.microsoft.com/office/drawing/2014/main" id="{3FED684B-FD7C-40D0-BBCC-3D28C960B6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" y="1024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32130" name="AutoShape 361">
                  <a:extLst>
                    <a:ext uri="{FF2B5EF4-FFF2-40B4-BE49-F238E27FC236}">
                      <a16:creationId xmlns:a16="http://schemas.microsoft.com/office/drawing/2014/main" id="{FD0CB452-7653-4D51-9D24-5F3841A3BF35}"/>
                    </a:ext>
                  </a:extLst>
                </p:cNvPr>
                <p:cNvCxnSpPr>
                  <a:cxnSpLocks noChangeShapeType="1"/>
                  <a:stCxn id="132113" idx="4"/>
                  <a:endCxn id="132115" idx="0"/>
                </p:cNvCxnSpPr>
                <p:nvPr/>
              </p:nvCxnSpPr>
              <p:spPr bwMode="auto">
                <a:xfrm>
                  <a:off x="1483" y="1039"/>
                  <a:ext cx="19" cy="578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131" name="AutoShape 362">
                  <a:extLst>
                    <a:ext uri="{FF2B5EF4-FFF2-40B4-BE49-F238E27FC236}">
                      <a16:creationId xmlns:a16="http://schemas.microsoft.com/office/drawing/2014/main" id="{2CE403E2-D173-4184-8141-1329C86419C0}"/>
                    </a:ext>
                  </a:extLst>
                </p:cNvPr>
                <p:cNvCxnSpPr>
                  <a:cxnSpLocks noChangeShapeType="1"/>
                  <a:stCxn id="132116" idx="3"/>
                  <a:endCxn id="132115" idx="7"/>
                </p:cNvCxnSpPr>
                <p:nvPr/>
              </p:nvCxnSpPr>
              <p:spPr bwMode="auto">
                <a:xfrm flipH="1">
                  <a:off x="1553" y="1328"/>
                  <a:ext cx="302" cy="310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2132" name="Text Box 363">
                  <a:extLst>
                    <a:ext uri="{FF2B5EF4-FFF2-40B4-BE49-F238E27FC236}">
                      <a16:creationId xmlns:a16="http://schemas.microsoft.com/office/drawing/2014/main" id="{040A16B3-A084-4211-A415-F87578A5D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8" y="1512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132133" name="Text Box 364">
                  <a:extLst>
                    <a:ext uri="{FF2B5EF4-FFF2-40B4-BE49-F238E27FC236}">
                      <a16:creationId xmlns:a16="http://schemas.microsoft.com/office/drawing/2014/main" id="{44F16FA0-A7B1-4931-B1C9-1FB9E60DB2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0" y="1453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32134" name="Text Box 365">
                  <a:extLst>
                    <a:ext uri="{FF2B5EF4-FFF2-40B4-BE49-F238E27FC236}">
                      <a16:creationId xmlns:a16="http://schemas.microsoft.com/office/drawing/2014/main" id="{173F3C61-7A41-4748-BC41-D67D07AB8A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4" y="947"/>
                  <a:ext cx="17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32135" name="Text Box 366">
                  <a:extLst>
                    <a:ext uri="{FF2B5EF4-FFF2-40B4-BE49-F238E27FC236}">
                      <a16:creationId xmlns:a16="http://schemas.microsoft.com/office/drawing/2014/main" id="{2CC0B7FB-66F9-4955-AA0F-F9EB31886A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" y="1074"/>
                  <a:ext cx="311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 [-]</a:t>
                  </a:r>
                </a:p>
              </p:txBody>
            </p:sp>
            <p:sp>
              <p:nvSpPr>
                <p:cNvPr id="132136" name="Text Box 367">
                  <a:extLst>
                    <a:ext uri="{FF2B5EF4-FFF2-40B4-BE49-F238E27FC236}">
                      <a16:creationId xmlns:a16="http://schemas.microsoft.com/office/drawing/2014/main" id="{CE2F6820-DA9C-4B73-8AAA-0451A2EFF4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1" y="712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4 [B]</a:t>
                  </a:r>
                </a:p>
              </p:txBody>
            </p:sp>
            <p:sp>
              <p:nvSpPr>
                <p:cNvPr id="132137" name="Text Box 368">
                  <a:extLst>
                    <a:ext uri="{FF2B5EF4-FFF2-40B4-BE49-F238E27FC236}">
                      <a16:creationId xmlns:a16="http://schemas.microsoft.com/office/drawing/2014/main" id="{104DE68F-C13B-4707-83F3-F0484052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727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 [B]</a:t>
                  </a:r>
                </a:p>
              </p:txBody>
            </p:sp>
            <p:sp>
              <p:nvSpPr>
                <p:cNvPr id="132138" name="Text Box 369">
                  <a:extLst>
                    <a:ext uri="{FF2B5EF4-FFF2-40B4-BE49-F238E27FC236}">
                      <a16:creationId xmlns:a16="http://schemas.microsoft.com/office/drawing/2014/main" id="{AA3836DB-B81A-4C53-9E20-3F753B8940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0" y="1751"/>
                  <a:ext cx="34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 [C]</a:t>
                  </a:r>
                </a:p>
              </p:txBody>
            </p:sp>
            <p:sp>
              <p:nvSpPr>
                <p:cNvPr id="132139" name="Text Box 370">
                  <a:extLst>
                    <a:ext uri="{FF2B5EF4-FFF2-40B4-BE49-F238E27FC236}">
                      <a16:creationId xmlns:a16="http://schemas.microsoft.com/office/drawing/2014/main" id="{BFBF5709-9415-45A7-93CE-3B3E1D21AB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7" y="1034"/>
                  <a:ext cx="355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rgbClr val="008000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6 [D]</a:t>
                  </a:r>
                </a:p>
              </p:txBody>
            </p:sp>
            <p:sp>
              <p:nvSpPr>
                <p:cNvPr id="132140" name="Text Box 371">
                  <a:extLst>
                    <a:ext uri="{FF2B5EF4-FFF2-40B4-BE49-F238E27FC236}">
                      <a16:creationId xmlns:a16="http://schemas.microsoft.com/office/drawing/2014/main" id="{BF93CFC0-FE64-41CC-AE8A-70CDD13C16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" y="1751"/>
                  <a:ext cx="318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1 [s]</a:t>
                  </a:r>
                </a:p>
              </p:txBody>
            </p:sp>
          </p:grpSp>
          <p:sp>
            <p:nvSpPr>
              <p:cNvPr id="132110" name="Text Box 372">
                <a:extLst>
                  <a:ext uri="{FF2B5EF4-FFF2-40B4-BE49-F238E27FC236}">
                    <a16:creationId xmlns:a16="http://schemas.microsoft.com/office/drawing/2014/main" id="{7FCB070E-7D30-4338-B7FF-509802EAA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029"/>
                <a:ext cx="817" cy="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Choose D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S={s,B,A,C,D}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1400" baseline="300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={E}</a:t>
                </a:r>
              </a:p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Scan (D,E)</a:t>
                </a:r>
              </a:p>
            </p:txBody>
          </p:sp>
        </p:grpSp>
        <p:sp>
          <p:nvSpPr>
            <p:cNvPr id="132108" name="AutoShape 410">
              <a:extLst>
                <a:ext uri="{FF2B5EF4-FFF2-40B4-BE49-F238E27FC236}">
                  <a16:creationId xmlns:a16="http://schemas.microsoft.com/office/drawing/2014/main" id="{4A51C4F1-E8C7-4630-A1A8-386DA74E6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0">
              <a:off x="2679" y="2742"/>
              <a:ext cx="311" cy="110"/>
            </a:xfrm>
            <a:prstGeom prst="rightArrow">
              <a:avLst>
                <a:gd name="adj1" fmla="val 50000"/>
                <a:gd name="adj2" fmla="val 70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sp>
        <p:nvSpPr>
          <p:cNvPr id="132106" name="Text Box 418">
            <a:extLst>
              <a:ext uri="{FF2B5EF4-FFF2-40B4-BE49-F238E27FC236}">
                <a16:creationId xmlns:a16="http://schemas.microsoft.com/office/drawing/2014/main" id="{A00BDEA4-A6AA-4C56-9BA7-9D328119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投影片編號版面配置區 3">
            <a:extLst>
              <a:ext uri="{FF2B5EF4-FFF2-40B4-BE49-F238E27FC236}">
                <a16:creationId xmlns:a16="http://schemas.microsoft.com/office/drawing/2014/main" id="{A9A57CC8-A5A9-4EEF-984E-899683CE0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FC1E0D-315E-484F-A736-CBAF8A9032D7}" type="slidenum">
              <a:rPr lang="zh-TW" altLang="en-US" sz="1400" smtClean="0">
                <a:latin typeface="Times New Roman" panose="02020603050405020304" pitchFamily="18" charset="0"/>
              </a:rPr>
              <a:pPr/>
              <a:t>41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3D212C07-C969-466B-80D5-8AA5F0EA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Binary Min-Heap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AE7F4CC-EEF4-4AD4-BB8A-86B23A02E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725" y="981075"/>
            <a:ext cx="9636125" cy="5297488"/>
          </a:xfrm>
        </p:spPr>
        <p:txBody>
          <a:bodyPr/>
          <a:lstStyle/>
          <a:p>
            <a:pPr marL="323850"/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Priority queue (Heap)</a:t>
            </a:r>
            <a:r>
              <a:rPr lang="en-US" altLang="zh-TW" sz="2400" dirty="0">
                <a:ea typeface="新細明體" panose="02020500000000000000" pitchFamily="18" charset="-120"/>
              </a:rPr>
              <a:t>: any data structure that supports the operations of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search min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insert</a:t>
            </a:r>
            <a:r>
              <a:rPr lang="en-US" altLang="zh-TW" sz="2400" dirty="0">
                <a:ea typeface="新細明體" panose="02020500000000000000" pitchFamily="18" charset="-120"/>
              </a:rPr>
              <a:t>, and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delete</a:t>
            </a:r>
            <a:r>
              <a:rPr lang="en-US" altLang="zh-TW" sz="2400" dirty="0">
                <a:ea typeface="新細明體" panose="02020500000000000000" pitchFamily="18" charset="-120"/>
              </a:rPr>
              <a:t> min (or max)</a:t>
            </a:r>
          </a:p>
          <a:p>
            <a:pPr marL="323850"/>
            <a:endParaRPr lang="en-US" altLang="zh-TW" sz="2400" dirty="0">
              <a:ea typeface="新細明體" panose="02020500000000000000" pitchFamily="18" charset="-120"/>
            </a:endParaRPr>
          </a:p>
          <a:p>
            <a:pPr marL="323850"/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Min-Heap</a:t>
            </a:r>
            <a:r>
              <a:rPr lang="en-US" altLang="zh-TW" sz="2400" dirty="0">
                <a:ea typeface="新細明體" panose="02020500000000000000" pitchFamily="18" charset="-120"/>
              </a:rPr>
              <a:t>: a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complete binary tree</a:t>
            </a:r>
            <a:r>
              <a:rPr lang="en-US" altLang="zh-TW" sz="2400" dirty="0">
                <a:ea typeface="新細明體" panose="02020500000000000000" pitchFamily="18" charset="-120"/>
              </a:rPr>
              <a:t> with the property that the value at each vertex is </a:t>
            </a:r>
            <a:r>
              <a:rPr lang="en-US" altLang="zh-TW" sz="2400" b="1" dirty="0">
                <a:solidFill>
                  <a:srgbClr val="006600"/>
                </a:solidFill>
                <a:ea typeface="新細明體" panose="02020500000000000000" pitchFamily="18" charset="-120"/>
              </a:rPr>
              <a:t>≦</a:t>
            </a:r>
            <a:r>
              <a:rPr lang="en-US" altLang="zh-TW" sz="2400" dirty="0">
                <a:ea typeface="新細明體" panose="02020500000000000000" pitchFamily="18" charset="-120"/>
              </a:rPr>
              <a:t> the values at its children</a:t>
            </a:r>
          </a:p>
          <a:p>
            <a:pPr marL="323850"/>
            <a:endParaRPr lang="en-US" altLang="zh-TW" sz="2400" dirty="0">
              <a:ea typeface="新細明體" panose="02020500000000000000" pitchFamily="18" charset="-120"/>
            </a:endParaRPr>
          </a:p>
          <a:p>
            <a:pPr marL="323850"/>
            <a:r>
              <a:rPr lang="en-US" altLang="zh-TW" sz="2400" dirty="0">
                <a:ea typeface="新細明體" panose="02020500000000000000" pitchFamily="18" charset="-120"/>
              </a:rPr>
              <a:t>Suppose there are n elements in the heap:</a:t>
            </a:r>
          </a:p>
          <a:p>
            <a:pPr marL="323850"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Search min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O(1)</a:t>
            </a:r>
            <a:r>
              <a:rPr lang="en-US" altLang="zh-TW" sz="2400" dirty="0">
                <a:ea typeface="新細明體" panose="02020500000000000000" pitchFamily="18" charset="-120"/>
              </a:rPr>
              <a:t> (i.e. the </a:t>
            </a:r>
            <a:r>
              <a:rPr lang="en-US" altLang="zh-TW" sz="2400">
                <a:ea typeface="新細明體" panose="02020500000000000000" pitchFamily="18" charset="-120"/>
              </a:rPr>
              <a:t>toppest</a:t>
            </a:r>
            <a:r>
              <a:rPr lang="en-US" altLang="zh-TW" sz="2400" dirty="0">
                <a:ea typeface="新細明體" panose="02020500000000000000" pitchFamily="18" charset="-120"/>
              </a:rPr>
              <a:t> vertex)</a:t>
            </a:r>
          </a:p>
          <a:p>
            <a:pPr marL="323850"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Insert an element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put the new element to the last vertex, then compare with its ancestors, swap parents/children when necessary</a:t>
            </a:r>
          </a:p>
          <a:p>
            <a:pPr marL="323850">
              <a:buFontTx/>
              <a:buChar char="•"/>
            </a:pP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Delete min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delete the </a:t>
            </a:r>
            <a:r>
              <a:rPr lang="en-US" altLang="zh-TW" sz="2400" dirty="0" err="1">
                <a:ea typeface="新細明體" panose="02020500000000000000" pitchFamily="18" charset="-120"/>
              </a:rPr>
              <a:t>toppest</a:t>
            </a:r>
            <a:r>
              <a:rPr lang="en-US" altLang="zh-TW" sz="2400" dirty="0">
                <a:ea typeface="新細明體" panose="02020500000000000000" pitchFamily="18" charset="-120"/>
              </a:rPr>
              <a:t> vertex, put the last vertex to be the </a:t>
            </a:r>
            <a:r>
              <a:rPr lang="en-US" altLang="zh-TW" sz="2400" dirty="0" err="1">
                <a:ea typeface="新細明體" panose="02020500000000000000" pitchFamily="18" charset="-120"/>
              </a:rPr>
              <a:t>toppest</a:t>
            </a:r>
            <a:r>
              <a:rPr lang="en-US" altLang="zh-TW" sz="2400" dirty="0">
                <a:ea typeface="新細明體" panose="02020500000000000000" pitchFamily="18" charset="-120"/>
              </a:rPr>
              <a:t>, then compare and swap with its descendants, whenever necessary</a:t>
            </a:r>
          </a:p>
        </p:txBody>
      </p:sp>
      <p:sp>
        <p:nvSpPr>
          <p:cNvPr id="134149" name="Text Box 6">
            <a:extLst>
              <a:ext uri="{FF2B5EF4-FFF2-40B4-BE49-F238E27FC236}">
                <a16:creationId xmlns:a16="http://schemas.microsoft.com/office/drawing/2014/main" id="{2A007B1A-F6DD-42A9-86CB-395F64C2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投影片編號版面配置區 4">
            <a:extLst>
              <a:ext uri="{FF2B5EF4-FFF2-40B4-BE49-F238E27FC236}">
                <a16:creationId xmlns:a16="http://schemas.microsoft.com/office/drawing/2014/main" id="{36F7FCF8-EA92-4A61-8C9F-07EF7B8D7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91101B-45E9-4097-90ED-537F99E0D71B}" type="slidenum">
              <a:rPr lang="zh-TW" altLang="en-US" sz="1400" smtClean="0">
                <a:latin typeface="Times New Roman" panose="02020603050405020304" pitchFamily="18" charset="0"/>
              </a:rPr>
              <a:pPr/>
              <a:t>42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D8D82AD-0D1E-43D2-A4A5-796A34136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More about Binary Min-Heap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0FA89090-34E8-4B05-96A0-C41BDD4A4A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974725"/>
            <a:ext cx="9429750" cy="5410200"/>
          </a:xfrm>
        </p:spPr>
        <p:txBody>
          <a:bodyPr/>
          <a:lstStyle/>
          <a:p>
            <a:pPr marL="0" indent="0"/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Why is the depth of a binary tree “log n” for a tree of n vertices?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Since we keep “balanced” binary tree, suppose there are n vertices in the binary tree,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</a:endParaRPr>
          </a:p>
          <a:p>
            <a:pPr marL="0" indent="0"/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200">
                <a:ea typeface="新細明體" panose="02020500000000000000" pitchFamily="18" charset="-120"/>
              </a:rPr>
              <a:t>Graphical illustration of inserting &amp; deleting an element in min-heap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197" name="Object 4">
                <a:extLst>
                  <a:ext uri="{FF2B5EF4-FFF2-40B4-BE49-F238E27FC236}">
                    <a16:creationId xmlns:a16="http://schemas.microsoft.com/office/drawing/2014/main" id="{3AFE8F53-D38C-4249-AD20-4FCD012D570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684213" y="1831975"/>
                <a:ext cx="8890000" cy="8096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=1+2+4+8+…+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=12,  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=3.⋯,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=12=1+2+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 5=12+1−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6197" name="Object 4">
                <a:extLst>
                  <a:ext uri="{FF2B5EF4-FFF2-40B4-BE49-F238E27FC236}">
                    <a16:creationId xmlns:a16="http://schemas.microsoft.com/office/drawing/2014/main" id="{3AFE8F53-D38C-4249-AD20-4FCD012D5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684213" y="1831975"/>
                <a:ext cx="8890000" cy="809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198" name="Group 162">
            <a:extLst>
              <a:ext uri="{FF2B5EF4-FFF2-40B4-BE49-F238E27FC236}">
                <a16:creationId xmlns:a16="http://schemas.microsoft.com/office/drawing/2014/main" id="{EF6A3792-60DC-4AE9-934E-5BC2EBF4247D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148013"/>
            <a:ext cx="1082675" cy="952500"/>
            <a:chOff x="239" y="2111"/>
            <a:chExt cx="682" cy="600"/>
          </a:xfrm>
        </p:grpSpPr>
        <p:sp>
          <p:nvSpPr>
            <p:cNvPr id="136354" name="Text Box 6">
              <a:extLst>
                <a:ext uri="{FF2B5EF4-FFF2-40B4-BE49-F238E27FC236}">
                  <a16:creationId xmlns:a16="http://schemas.microsoft.com/office/drawing/2014/main" id="{30B43927-CC4C-4429-BD12-F736EB17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36355" name="Text Box 7">
              <a:extLst>
                <a:ext uri="{FF2B5EF4-FFF2-40B4-BE49-F238E27FC236}">
                  <a16:creationId xmlns:a16="http://schemas.microsoft.com/office/drawing/2014/main" id="{E3F89DC9-6989-429B-9969-5D36CA8A5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" y="2318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136356" name="Text Box 8">
              <a:extLst>
                <a:ext uri="{FF2B5EF4-FFF2-40B4-BE49-F238E27FC236}">
                  <a16:creationId xmlns:a16="http://schemas.microsoft.com/office/drawing/2014/main" id="{74380814-90B0-488B-8210-6B8BF6387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322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120</a:t>
              </a:r>
            </a:p>
          </p:txBody>
        </p:sp>
        <p:sp>
          <p:nvSpPr>
            <p:cNvPr id="136357" name="Text Box 9">
              <a:extLst>
                <a:ext uri="{FF2B5EF4-FFF2-40B4-BE49-F238E27FC236}">
                  <a16:creationId xmlns:a16="http://schemas.microsoft.com/office/drawing/2014/main" id="{EBDD3A1E-F1DB-4016-BDB0-47E5078C4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251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40</a:t>
              </a:r>
            </a:p>
          </p:txBody>
        </p:sp>
        <p:sp>
          <p:nvSpPr>
            <p:cNvPr id="136358" name="Text Box 10">
              <a:extLst>
                <a:ext uri="{FF2B5EF4-FFF2-40B4-BE49-F238E27FC236}">
                  <a16:creationId xmlns:a16="http://schemas.microsoft.com/office/drawing/2014/main" id="{076EBDC1-EA5E-4BE7-826A-C08B91C2A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2514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136359" name="Line 12">
              <a:extLst>
                <a:ext uri="{FF2B5EF4-FFF2-40B4-BE49-F238E27FC236}">
                  <a16:creationId xmlns:a16="http://schemas.microsoft.com/office/drawing/2014/main" id="{2DF0FDD8-AA1D-4B90-81CF-7995AA6C6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" y="2267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0" name="Line 13">
              <a:extLst>
                <a:ext uri="{FF2B5EF4-FFF2-40B4-BE49-F238E27FC236}">
                  <a16:creationId xmlns:a16="http://schemas.microsoft.com/office/drawing/2014/main" id="{72D4EBE0-A25C-44BC-8AC6-48A93A7F9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469"/>
              <a:ext cx="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1" name="Line 14">
              <a:extLst>
                <a:ext uri="{FF2B5EF4-FFF2-40B4-BE49-F238E27FC236}">
                  <a16:creationId xmlns:a16="http://schemas.microsoft.com/office/drawing/2014/main" id="{B598A420-0A22-4696-BBE1-421F0A38E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2259"/>
              <a:ext cx="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2" name="Line 15">
              <a:extLst>
                <a:ext uri="{FF2B5EF4-FFF2-40B4-BE49-F238E27FC236}">
                  <a16:creationId xmlns:a16="http://schemas.microsoft.com/office/drawing/2014/main" id="{1DFB0602-042B-4259-81AB-04119503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2464"/>
              <a:ext cx="44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3" name="Line 16">
              <a:extLst>
                <a:ext uri="{FF2B5EF4-FFF2-40B4-BE49-F238E27FC236}">
                  <a16:creationId xmlns:a16="http://schemas.microsoft.com/office/drawing/2014/main" id="{CB4E7662-B384-4F89-8398-227B62490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" y="2482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364" name="Oval 18">
              <a:extLst>
                <a:ext uri="{FF2B5EF4-FFF2-40B4-BE49-F238E27FC236}">
                  <a16:creationId xmlns:a16="http://schemas.microsoft.com/office/drawing/2014/main" id="{3168244B-7786-4277-9405-5D8A60003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541"/>
              <a:ext cx="110" cy="1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36199" name="Group 174">
            <a:extLst>
              <a:ext uri="{FF2B5EF4-FFF2-40B4-BE49-F238E27FC236}">
                <a16:creationId xmlns:a16="http://schemas.microsoft.com/office/drawing/2014/main" id="{6F3C5591-0080-4FEF-9055-887758A43204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3186113"/>
            <a:ext cx="2311400" cy="958850"/>
            <a:chOff x="1413" y="2007"/>
            <a:chExt cx="1456" cy="604"/>
          </a:xfrm>
        </p:grpSpPr>
        <p:grpSp>
          <p:nvGrpSpPr>
            <p:cNvPr id="136326" name="Group 163">
              <a:extLst>
                <a:ext uri="{FF2B5EF4-FFF2-40B4-BE49-F238E27FC236}">
                  <a16:creationId xmlns:a16="http://schemas.microsoft.com/office/drawing/2014/main" id="{6BF38A69-DFE8-4C85-9431-D1F3B0878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3" y="2007"/>
              <a:ext cx="703" cy="595"/>
              <a:chOff x="1102" y="2171"/>
              <a:chExt cx="703" cy="595"/>
            </a:xfrm>
          </p:grpSpPr>
          <p:sp>
            <p:nvSpPr>
              <p:cNvPr id="136341" name="Text Box 19">
                <a:extLst>
                  <a:ext uri="{FF2B5EF4-FFF2-40B4-BE49-F238E27FC236}">
                    <a16:creationId xmlns:a16="http://schemas.microsoft.com/office/drawing/2014/main" id="{5018A01A-C7E6-4982-9666-DCF843582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217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42" name="Text Box 20">
                <a:extLst>
                  <a:ext uri="{FF2B5EF4-FFF2-40B4-BE49-F238E27FC236}">
                    <a16:creationId xmlns:a16="http://schemas.microsoft.com/office/drawing/2014/main" id="{6CD10FF4-8B36-4BCA-91A7-C6A176409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237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43" name="Text Box 21">
                <a:extLst>
                  <a:ext uri="{FF2B5EF4-FFF2-40B4-BE49-F238E27FC236}">
                    <a16:creationId xmlns:a16="http://schemas.microsoft.com/office/drawing/2014/main" id="{67BAACA0-51CF-44EF-A90C-9EE408FF8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238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44" name="Text Box 22">
                <a:extLst>
                  <a:ext uri="{FF2B5EF4-FFF2-40B4-BE49-F238E27FC236}">
                    <a16:creationId xmlns:a16="http://schemas.microsoft.com/office/drawing/2014/main" id="{725FA2D9-9AC3-4E48-A8C4-B3646C328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2" y="257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45" name="Text Box 23">
                <a:extLst>
                  <a:ext uri="{FF2B5EF4-FFF2-40B4-BE49-F238E27FC236}">
                    <a16:creationId xmlns:a16="http://schemas.microsoft.com/office/drawing/2014/main" id="{646EFA42-E433-45BF-925C-3DC575882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2574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46" name="Line 24">
                <a:extLst>
                  <a:ext uri="{FF2B5EF4-FFF2-40B4-BE49-F238E27FC236}">
                    <a16:creationId xmlns:a16="http://schemas.microsoft.com/office/drawing/2014/main" id="{6E4804B3-9030-4DCD-A3F6-DC9843E9D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7" y="232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47" name="Line 25">
                <a:extLst>
                  <a:ext uri="{FF2B5EF4-FFF2-40B4-BE49-F238E27FC236}">
                    <a16:creationId xmlns:a16="http://schemas.microsoft.com/office/drawing/2014/main" id="{FCB4C6F5-800B-401F-A31C-F893F960D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529"/>
                <a:ext cx="28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48" name="Line 26">
                <a:extLst>
                  <a:ext uri="{FF2B5EF4-FFF2-40B4-BE49-F238E27FC236}">
                    <a16:creationId xmlns:a16="http://schemas.microsoft.com/office/drawing/2014/main" id="{1A25B88E-C778-49A8-B8E5-820C21A52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4" y="2319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49" name="Line 27">
                <a:extLst>
                  <a:ext uri="{FF2B5EF4-FFF2-40B4-BE49-F238E27FC236}">
                    <a16:creationId xmlns:a16="http://schemas.microsoft.com/office/drawing/2014/main" id="{9E2B9D54-D628-4F56-A16F-751501B73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3" y="2524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50" name="Line 28">
                <a:extLst>
                  <a:ext uri="{FF2B5EF4-FFF2-40B4-BE49-F238E27FC236}">
                    <a16:creationId xmlns:a16="http://schemas.microsoft.com/office/drawing/2014/main" id="{23A9A6AB-74FD-4EA0-BCEF-78CD61C2C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1" y="2533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51" name="Text Box 30">
                <a:extLst>
                  <a:ext uri="{FF2B5EF4-FFF2-40B4-BE49-F238E27FC236}">
                    <a16:creationId xmlns:a16="http://schemas.microsoft.com/office/drawing/2014/main" id="{733CB554-439A-456B-980C-8CE34AD60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9" y="257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52" name="Oval 31">
                <a:extLst>
                  <a:ext uri="{FF2B5EF4-FFF2-40B4-BE49-F238E27FC236}">
                    <a16:creationId xmlns:a16="http://schemas.microsoft.com/office/drawing/2014/main" id="{4D2DDC76-3AF3-486C-A093-A699FA196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" y="2609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36353" name="Line 32">
                <a:extLst>
                  <a:ext uri="{FF2B5EF4-FFF2-40B4-BE49-F238E27FC236}">
                    <a16:creationId xmlns:a16="http://schemas.microsoft.com/office/drawing/2014/main" id="{85192016-2BC6-40E0-B94A-9825C6D01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3" y="2532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327" name="Group 164">
              <a:extLst>
                <a:ext uri="{FF2B5EF4-FFF2-40B4-BE49-F238E27FC236}">
                  <a16:creationId xmlns:a16="http://schemas.microsoft.com/office/drawing/2014/main" id="{48101749-996C-40B9-8F16-91137B309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2011"/>
              <a:ext cx="703" cy="600"/>
              <a:chOff x="1947" y="2130"/>
              <a:chExt cx="703" cy="600"/>
            </a:xfrm>
          </p:grpSpPr>
          <p:sp>
            <p:nvSpPr>
              <p:cNvPr id="136328" name="Text Box 33">
                <a:extLst>
                  <a:ext uri="{FF2B5EF4-FFF2-40B4-BE49-F238E27FC236}">
                    <a16:creationId xmlns:a16="http://schemas.microsoft.com/office/drawing/2014/main" id="{74C0BDC4-19ED-49E7-B769-941138C07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13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29" name="Text Box 34">
                <a:extLst>
                  <a:ext uri="{FF2B5EF4-FFF2-40B4-BE49-F238E27FC236}">
                    <a16:creationId xmlns:a16="http://schemas.microsoft.com/office/drawing/2014/main" id="{72688C47-27D6-462A-B7BE-FBC0190633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6" y="233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30" name="Text Box 35">
                <a:extLst>
                  <a:ext uri="{FF2B5EF4-FFF2-40B4-BE49-F238E27FC236}">
                    <a16:creationId xmlns:a16="http://schemas.microsoft.com/office/drawing/2014/main" id="{F35A201E-3DFC-4C1D-8696-FC27D0A44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3" y="234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31" name="Text Box 36">
                <a:extLst>
                  <a:ext uri="{FF2B5EF4-FFF2-40B4-BE49-F238E27FC236}">
                    <a16:creationId xmlns:a16="http://schemas.microsoft.com/office/drawing/2014/main" id="{349AE6B6-F17E-4EDD-B959-AE07233E4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7" y="253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32" name="Text Box 37">
                <a:extLst>
                  <a:ext uri="{FF2B5EF4-FFF2-40B4-BE49-F238E27FC236}">
                    <a16:creationId xmlns:a16="http://schemas.microsoft.com/office/drawing/2014/main" id="{887EF254-0611-4675-B07D-DD9D85B618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7" y="2533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33" name="Line 38">
                <a:extLst>
                  <a:ext uri="{FF2B5EF4-FFF2-40B4-BE49-F238E27FC236}">
                    <a16:creationId xmlns:a16="http://schemas.microsoft.com/office/drawing/2014/main" id="{43D41036-02CE-4FD7-B9CD-2EE22C369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2" y="2286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4" name="Line 39">
                <a:extLst>
                  <a:ext uri="{FF2B5EF4-FFF2-40B4-BE49-F238E27FC236}">
                    <a16:creationId xmlns:a16="http://schemas.microsoft.com/office/drawing/2014/main" id="{EBD6C2F4-72A9-4B88-9D11-B5D163E4F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83" y="2488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5" name="Line 40">
                <a:extLst>
                  <a:ext uri="{FF2B5EF4-FFF2-40B4-BE49-F238E27FC236}">
                    <a16:creationId xmlns:a16="http://schemas.microsoft.com/office/drawing/2014/main" id="{D7DA8C85-C975-4D63-B556-C1C964696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9" y="2278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6" name="Line 41">
                <a:extLst>
                  <a:ext uri="{FF2B5EF4-FFF2-40B4-BE49-F238E27FC236}">
                    <a16:creationId xmlns:a16="http://schemas.microsoft.com/office/drawing/2014/main" id="{C9215266-64AA-47E2-8649-D14AB29D9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483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7" name="Line 42">
                <a:extLst>
                  <a:ext uri="{FF2B5EF4-FFF2-40B4-BE49-F238E27FC236}">
                    <a16:creationId xmlns:a16="http://schemas.microsoft.com/office/drawing/2014/main" id="{1FDDE059-8C55-4A8B-9A31-B470E115A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3" y="2492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38" name="Text Box 43">
                <a:extLst>
                  <a:ext uri="{FF2B5EF4-FFF2-40B4-BE49-F238E27FC236}">
                    <a16:creationId xmlns:a16="http://schemas.microsoft.com/office/drawing/2014/main" id="{A4E59D60-1BEB-4F09-B20B-5E51443EB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" y="2538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39" name="Oval 44">
                <a:extLst>
                  <a:ext uri="{FF2B5EF4-FFF2-40B4-BE49-F238E27FC236}">
                    <a16:creationId xmlns:a16="http://schemas.microsoft.com/office/drawing/2014/main" id="{5D65DA8B-2C38-46EB-86F0-EBA2B12C2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568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36340" name="Line 45">
                <a:extLst>
                  <a:ext uri="{FF2B5EF4-FFF2-40B4-BE49-F238E27FC236}">
                    <a16:creationId xmlns:a16="http://schemas.microsoft.com/office/drawing/2014/main" id="{5DF17669-6E82-4AAA-97E7-85F4846A8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8" y="2491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36200" name="Group 175">
            <a:extLst>
              <a:ext uri="{FF2B5EF4-FFF2-40B4-BE49-F238E27FC236}">
                <a16:creationId xmlns:a16="http://schemas.microsoft.com/office/drawing/2014/main" id="{28C58818-CEA6-4017-BF76-ECB325D2AAB3}"/>
              </a:ext>
            </a:extLst>
          </p:cNvPr>
          <p:cNvGrpSpPr>
            <a:grpSpLocks/>
          </p:cNvGrpSpPr>
          <p:nvPr/>
        </p:nvGrpSpPr>
        <p:grpSpPr bwMode="auto">
          <a:xfrm>
            <a:off x="5842000" y="3187700"/>
            <a:ext cx="3725863" cy="993775"/>
            <a:chOff x="3333" y="1989"/>
            <a:chExt cx="2347" cy="626"/>
          </a:xfrm>
        </p:grpSpPr>
        <p:grpSp>
          <p:nvGrpSpPr>
            <p:cNvPr id="136284" name="Group 165">
              <a:extLst>
                <a:ext uri="{FF2B5EF4-FFF2-40B4-BE49-F238E27FC236}">
                  <a16:creationId xmlns:a16="http://schemas.microsoft.com/office/drawing/2014/main" id="{5BD25BF8-3210-41BA-A4B4-7B68854FD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3" y="2008"/>
              <a:ext cx="746" cy="604"/>
              <a:chOff x="2784" y="2135"/>
              <a:chExt cx="746" cy="604"/>
            </a:xfrm>
          </p:grpSpPr>
          <p:sp>
            <p:nvSpPr>
              <p:cNvPr id="136313" name="Text Box 11">
                <a:extLst>
                  <a:ext uri="{FF2B5EF4-FFF2-40B4-BE49-F238E27FC236}">
                    <a16:creationId xmlns:a16="http://schemas.microsoft.com/office/drawing/2014/main" id="{E022FB56-9329-408B-A38D-7BC07C0C9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8" y="253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6314" name="Text Box 46">
                <a:extLst>
                  <a:ext uri="{FF2B5EF4-FFF2-40B4-BE49-F238E27FC236}">
                    <a16:creationId xmlns:a16="http://schemas.microsoft.com/office/drawing/2014/main" id="{FAEF4C93-341B-4FDB-9E58-B3AB0A727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213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15" name="Text Box 47">
                <a:extLst>
                  <a:ext uri="{FF2B5EF4-FFF2-40B4-BE49-F238E27FC236}">
                    <a16:creationId xmlns:a16="http://schemas.microsoft.com/office/drawing/2014/main" id="{0A125732-28E4-431A-97C3-7E33859FA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234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16" name="Text Box 48">
                <a:extLst>
                  <a:ext uri="{FF2B5EF4-FFF2-40B4-BE49-F238E27FC236}">
                    <a16:creationId xmlns:a16="http://schemas.microsoft.com/office/drawing/2014/main" id="{B36977E9-4D25-4491-A8D0-7F55C757E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0" y="234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17" name="Text Box 49">
                <a:extLst>
                  <a:ext uri="{FF2B5EF4-FFF2-40B4-BE49-F238E27FC236}">
                    <a16:creationId xmlns:a16="http://schemas.microsoft.com/office/drawing/2014/main" id="{7D7A45DB-DFF4-4B02-B5BB-CBB65D037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54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18" name="Text Box 50">
                <a:extLst>
                  <a:ext uri="{FF2B5EF4-FFF2-40B4-BE49-F238E27FC236}">
                    <a16:creationId xmlns:a16="http://schemas.microsoft.com/office/drawing/2014/main" id="{D4AA8ADE-6455-4048-BB83-ABA98D4CC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547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19" name="Line 51">
                <a:extLst>
                  <a:ext uri="{FF2B5EF4-FFF2-40B4-BE49-F238E27FC236}">
                    <a16:creationId xmlns:a16="http://schemas.microsoft.com/office/drawing/2014/main" id="{79F0A220-2106-4724-9680-1B894B2CD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9" y="2291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0" name="Line 52">
                <a:extLst>
                  <a:ext uri="{FF2B5EF4-FFF2-40B4-BE49-F238E27FC236}">
                    <a16:creationId xmlns:a16="http://schemas.microsoft.com/office/drawing/2014/main" id="{B42D4FD6-6B62-4A8E-9991-5AAFAF873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0" y="2493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1" name="Line 53">
                <a:extLst>
                  <a:ext uri="{FF2B5EF4-FFF2-40B4-BE49-F238E27FC236}">
                    <a16:creationId xmlns:a16="http://schemas.microsoft.com/office/drawing/2014/main" id="{CFD7F860-236A-443D-91CD-729D6DAF6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2283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2" name="Line 54">
                <a:extLst>
                  <a:ext uri="{FF2B5EF4-FFF2-40B4-BE49-F238E27FC236}">
                    <a16:creationId xmlns:a16="http://schemas.microsoft.com/office/drawing/2014/main" id="{40D32433-EDBD-4293-891E-548DDB9C2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488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3" name="Line 55">
                <a:extLst>
                  <a:ext uri="{FF2B5EF4-FFF2-40B4-BE49-F238E27FC236}">
                    <a16:creationId xmlns:a16="http://schemas.microsoft.com/office/drawing/2014/main" id="{C64811E8-9D3F-4A59-8297-85AEB5299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0" y="2497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24" name="Text Box 56">
                <a:extLst>
                  <a:ext uri="{FF2B5EF4-FFF2-40B4-BE49-F238E27FC236}">
                    <a16:creationId xmlns:a16="http://schemas.microsoft.com/office/drawing/2014/main" id="{1428ED13-B599-46AE-884F-3268B4183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2" y="2543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25" name="Line 58">
                <a:extLst>
                  <a:ext uri="{FF2B5EF4-FFF2-40B4-BE49-F238E27FC236}">
                    <a16:creationId xmlns:a16="http://schemas.microsoft.com/office/drawing/2014/main" id="{E9DD02C9-752D-4E35-8749-0E9547E56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5" y="2496"/>
                <a:ext cx="64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285" name="Group 166">
              <a:extLst>
                <a:ext uri="{FF2B5EF4-FFF2-40B4-BE49-F238E27FC236}">
                  <a16:creationId xmlns:a16="http://schemas.microsoft.com/office/drawing/2014/main" id="{44918BBB-A3DE-4165-AF02-0DBDA7E5A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2011"/>
              <a:ext cx="802" cy="604"/>
              <a:chOff x="3648" y="2112"/>
              <a:chExt cx="802" cy="604"/>
            </a:xfrm>
          </p:grpSpPr>
          <p:sp>
            <p:nvSpPr>
              <p:cNvPr id="136300" name="Text Box 59">
                <a:extLst>
                  <a:ext uri="{FF2B5EF4-FFF2-40B4-BE49-F238E27FC236}">
                    <a16:creationId xmlns:a16="http://schemas.microsoft.com/office/drawing/2014/main" id="{172161F6-53D4-47ED-9659-33BD7FA3F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2" y="251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301" name="Text Box 60">
                <a:extLst>
                  <a:ext uri="{FF2B5EF4-FFF2-40B4-BE49-F238E27FC236}">
                    <a16:creationId xmlns:a16="http://schemas.microsoft.com/office/drawing/2014/main" id="{435B2A06-45F2-4F03-8403-988F960EA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8" y="211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302" name="Text Box 61">
                <a:extLst>
                  <a:ext uri="{FF2B5EF4-FFF2-40B4-BE49-F238E27FC236}">
                    <a16:creationId xmlns:a16="http://schemas.microsoft.com/office/drawing/2014/main" id="{5B575D6F-DA07-44DF-B183-6A49742DB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231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303" name="Text Box 62">
                <a:extLst>
                  <a:ext uri="{FF2B5EF4-FFF2-40B4-BE49-F238E27FC236}">
                    <a16:creationId xmlns:a16="http://schemas.microsoft.com/office/drawing/2014/main" id="{EC43E935-7B4A-4C41-954A-5465F436A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232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6304" name="Text Box 63">
                <a:extLst>
                  <a:ext uri="{FF2B5EF4-FFF2-40B4-BE49-F238E27FC236}">
                    <a16:creationId xmlns:a16="http://schemas.microsoft.com/office/drawing/2014/main" id="{523C5EDA-0159-4179-BF94-D98A7FFED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52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305" name="Text Box 64">
                <a:extLst>
                  <a:ext uri="{FF2B5EF4-FFF2-40B4-BE49-F238E27FC236}">
                    <a16:creationId xmlns:a16="http://schemas.microsoft.com/office/drawing/2014/main" id="{F1E945E3-A939-49DD-9948-0298A9FDF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" y="2524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306" name="Line 65">
                <a:extLst>
                  <a:ext uri="{FF2B5EF4-FFF2-40B4-BE49-F238E27FC236}">
                    <a16:creationId xmlns:a16="http://schemas.microsoft.com/office/drawing/2014/main" id="{85D5BD15-DB48-4B6D-99D0-EC872FA22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3" y="2268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07" name="Line 66">
                <a:extLst>
                  <a:ext uri="{FF2B5EF4-FFF2-40B4-BE49-F238E27FC236}">
                    <a16:creationId xmlns:a16="http://schemas.microsoft.com/office/drawing/2014/main" id="{B08DCA6A-C7DD-4D51-ADFA-2718D8670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4" y="2470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08" name="Line 67">
                <a:extLst>
                  <a:ext uri="{FF2B5EF4-FFF2-40B4-BE49-F238E27FC236}">
                    <a16:creationId xmlns:a16="http://schemas.microsoft.com/office/drawing/2014/main" id="{415025AE-FE8A-4ADB-A3AF-678A2D7A1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260"/>
                <a:ext cx="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09" name="Line 68">
                <a:extLst>
                  <a:ext uri="{FF2B5EF4-FFF2-40B4-BE49-F238E27FC236}">
                    <a16:creationId xmlns:a16="http://schemas.microsoft.com/office/drawing/2014/main" id="{883B8BF8-33F3-4EB6-9707-331E44B0B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2465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10" name="Line 69">
                <a:extLst>
                  <a:ext uri="{FF2B5EF4-FFF2-40B4-BE49-F238E27FC236}">
                    <a16:creationId xmlns:a16="http://schemas.microsoft.com/office/drawing/2014/main" id="{B6EA4161-4332-4B7A-A815-2D59A5190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4" y="2474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311" name="Text Box 70">
                <a:extLst>
                  <a:ext uri="{FF2B5EF4-FFF2-40B4-BE49-F238E27FC236}">
                    <a16:creationId xmlns:a16="http://schemas.microsoft.com/office/drawing/2014/main" id="{B0C0C5D7-0C0E-4497-B8C7-38B1A38A9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" y="2520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312" name="Line 71">
                <a:extLst>
                  <a:ext uri="{FF2B5EF4-FFF2-40B4-BE49-F238E27FC236}">
                    <a16:creationId xmlns:a16="http://schemas.microsoft.com/office/drawing/2014/main" id="{F5C2B2CE-AE82-4401-946B-E575B8B51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" y="2473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286" name="Group 167">
              <a:extLst>
                <a:ext uri="{FF2B5EF4-FFF2-40B4-BE49-F238E27FC236}">
                  <a16:creationId xmlns:a16="http://schemas.microsoft.com/office/drawing/2014/main" id="{1AC668DB-F4CC-417E-AFF1-66DBF71AC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8" y="1989"/>
              <a:ext cx="802" cy="604"/>
              <a:chOff x="4567" y="2144"/>
              <a:chExt cx="802" cy="604"/>
            </a:xfrm>
          </p:grpSpPr>
          <p:sp>
            <p:nvSpPr>
              <p:cNvPr id="136287" name="Text Box 72">
                <a:extLst>
                  <a:ext uri="{FF2B5EF4-FFF2-40B4-BE49-F238E27FC236}">
                    <a16:creationId xmlns:a16="http://schemas.microsoft.com/office/drawing/2014/main" id="{14B1202A-C86D-4529-A05B-CF6733625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1" y="254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88" name="Text Box 73">
                <a:extLst>
                  <a:ext uri="{FF2B5EF4-FFF2-40B4-BE49-F238E27FC236}">
                    <a16:creationId xmlns:a16="http://schemas.microsoft.com/office/drawing/2014/main" id="{798F8B6A-101C-4AFE-ADFB-9DA48D71E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7" y="214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6289" name="Text Box 74">
                <a:extLst>
                  <a:ext uri="{FF2B5EF4-FFF2-40B4-BE49-F238E27FC236}">
                    <a16:creationId xmlns:a16="http://schemas.microsoft.com/office/drawing/2014/main" id="{CF0BFD5A-DDE8-42FA-8A90-5657CDD90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6" y="235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90" name="Text Box 75">
                <a:extLst>
                  <a:ext uri="{FF2B5EF4-FFF2-40B4-BE49-F238E27FC236}">
                    <a16:creationId xmlns:a16="http://schemas.microsoft.com/office/drawing/2014/main" id="{58CC6045-DADE-489E-B987-19A6F6819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235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91" name="Text Box 76">
                <a:extLst>
                  <a:ext uri="{FF2B5EF4-FFF2-40B4-BE49-F238E27FC236}">
                    <a16:creationId xmlns:a16="http://schemas.microsoft.com/office/drawing/2014/main" id="{00A07925-4E80-4304-B6F9-AE575E2A7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25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92" name="Text Box 77">
                <a:extLst>
                  <a:ext uri="{FF2B5EF4-FFF2-40B4-BE49-F238E27FC236}">
                    <a16:creationId xmlns:a16="http://schemas.microsoft.com/office/drawing/2014/main" id="{0511F6B3-C1B3-43C3-B069-43E1EFA67E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556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93" name="Line 78">
                <a:extLst>
                  <a:ext uri="{FF2B5EF4-FFF2-40B4-BE49-F238E27FC236}">
                    <a16:creationId xmlns:a16="http://schemas.microsoft.com/office/drawing/2014/main" id="{1117E3F8-F6AD-4066-8ED9-7483327F0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2" y="2300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4" name="Line 79">
                <a:extLst>
                  <a:ext uri="{FF2B5EF4-FFF2-40B4-BE49-F238E27FC236}">
                    <a16:creationId xmlns:a16="http://schemas.microsoft.com/office/drawing/2014/main" id="{A9C3A4D4-5709-4D0D-B4F0-AFDE1320B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250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5" name="Line 80">
                <a:extLst>
                  <a:ext uri="{FF2B5EF4-FFF2-40B4-BE49-F238E27FC236}">
                    <a16:creationId xmlns:a16="http://schemas.microsoft.com/office/drawing/2014/main" id="{1698579A-BA74-4DA2-8BC0-8B8AAF385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9" y="229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6" name="Line 81">
                <a:extLst>
                  <a:ext uri="{FF2B5EF4-FFF2-40B4-BE49-F238E27FC236}">
                    <a16:creationId xmlns:a16="http://schemas.microsoft.com/office/drawing/2014/main" id="{27B6A109-4A0D-4F8C-9F1F-F6DCDBEC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8" y="249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7" name="Line 82">
                <a:extLst>
                  <a:ext uri="{FF2B5EF4-FFF2-40B4-BE49-F238E27FC236}">
                    <a16:creationId xmlns:a16="http://schemas.microsoft.com/office/drawing/2014/main" id="{C3C44E19-B0AC-4ABD-85D7-824772BF0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3" y="250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98" name="Text Box 83">
                <a:extLst>
                  <a:ext uri="{FF2B5EF4-FFF2-40B4-BE49-F238E27FC236}">
                    <a16:creationId xmlns:a16="http://schemas.microsoft.com/office/drawing/2014/main" id="{CDEB7391-3866-492A-8F0B-F0CDA6D1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5" y="255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99" name="Line 84">
                <a:extLst>
                  <a:ext uri="{FF2B5EF4-FFF2-40B4-BE49-F238E27FC236}">
                    <a16:creationId xmlns:a16="http://schemas.microsoft.com/office/drawing/2014/main" id="{8EF2D1DA-F38B-4164-8FD3-A562D8D5C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8" y="2505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36201" name="Group 176">
            <a:extLst>
              <a:ext uri="{FF2B5EF4-FFF2-40B4-BE49-F238E27FC236}">
                <a16:creationId xmlns:a16="http://schemas.microsoft.com/office/drawing/2014/main" id="{C2035010-8986-4B90-939F-86D5B158746F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4819650"/>
            <a:ext cx="3563938" cy="973138"/>
            <a:chOff x="302" y="2844"/>
            <a:chExt cx="2245" cy="613"/>
          </a:xfrm>
        </p:grpSpPr>
        <p:grpSp>
          <p:nvGrpSpPr>
            <p:cNvPr id="136245" name="Group 168">
              <a:extLst>
                <a:ext uri="{FF2B5EF4-FFF2-40B4-BE49-F238E27FC236}">
                  <a16:creationId xmlns:a16="http://schemas.microsoft.com/office/drawing/2014/main" id="{948C46AE-440D-451F-B3AF-0E0CC02DB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2866"/>
              <a:ext cx="802" cy="591"/>
              <a:chOff x="302" y="2866"/>
              <a:chExt cx="802" cy="591"/>
            </a:xfrm>
          </p:grpSpPr>
          <p:sp>
            <p:nvSpPr>
              <p:cNvPr id="136270" name="Text Box 86">
                <a:extLst>
                  <a:ext uri="{FF2B5EF4-FFF2-40B4-BE49-F238E27FC236}">
                    <a16:creationId xmlns:a16="http://schemas.microsoft.com/office/drawing/2014/main" id="{99682603-DE27-40C2-8B60-8DF22503E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" y="306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71" name="Text Box 87">
                <a:extLst>
                  <a:ext uri="{FF2B5EF4-FFF2-40B4-BE49-F238E27FC236}">
                    <a16:creationId xmlns:a16="http://schemas.microsoft.com/office/drawing/2014/main" id="{8FD6A21C-435C-42F6-83EF-01F6CDE73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" y="306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72" name="Text Box 88">
                <a:extLst>
                  <a:ext uri="{FF2B5EF4-FFF2-40B4-BE49-F238E27FC236}">
                    <a16:creationId xmlns:a16="http://schemas.microsoft.com/office/drawing/2014/main" id="{28D18B03-407C-4003-93E1-75283B922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" y="326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73" name="Text Box 89">
                <a:extLst>
                  <a:ext uri="{FF2B5EF4-FFF2-40B4-BE49-F238E27FC236}">
                    <a16:creationId xmlns:a16="http://schemas.microsoft.com/office/drawing/2014/main" id="{5C241404-3D56-4666-BC04-DB1ABA5E4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3265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74" name="Line 90">
                <a:extLst>
                  <a:ext uri="{FF2B5EF4-FFF2-40B4-BE49-F238E27FC236}">
                    <a16:creationId xmlns:a16="http://schemas.microsoft.com/office/drawing/2014/main" id="{3A341043-1B17-473F-9CC9-55A3313A8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3009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5" name="Line 91">
                <a:extLst>
                  <a:ext uri="{FF2B5EF4-FFF2-40B4-BE49-F238E27FC236}">
                    <a16:creationId xmlns:a16="http://schemas.microsoft.com/office/drawing/2014/main" id="{71CB7A8E-83A0-497A-B78A-144DF4B99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" y="3211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6" name="Line 92">
                <a:extLst>
                  <a:ext uri="{FF2B5EF4-FFF2-40B4-BE49-F238E27FC236}">
                    <a16:creationId xmlns:a16="http://schemas.microsoft.com/office/drawing/2014/main" id="{68068F20-3860-4729-88D4-7E8E71F87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" y="3001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7" name="Line 93">
                <a:extLst>
                  <a:ext uri="{FF2B5EF4-FFF2-40B4-BE49-F238E27FC236}">
                    <a16:creationId xmlns:a16="http://schemas.microsoft.com/office/drawing/2014/main" id="{7A5D9B49-4D71-4855-A76E-C3056E291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" y="3206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8" name="Line 94">
                <a:extLst>
                  <a:ext uri="{FF2B5EF4-FFF2-40B4-BE49-F238E27FC236}">
                    <a16:creationId xmlns:a16="http://schemas.microsoft.com/office/drawing/2014/main" id="{86553567-C8A0-49C8-B9A7-10FAB05B0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8" y="3215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79" name="Text Box 95">
                <a:extLst>
                  <a:ext uri="{FF2B5EF4-FFF2-40B4-BE49-F238E27FC236}">
                    <a16:creationId xmlns:a16="http://schemas.microsoft.com/office/drawing/2014/main" id="{BDC7EAEA-3425-4704-B25B-0C848B30B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3261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80" name="Line 96">
                <a:extLst>
                  <a:ext uri="{FF2B5EF4-FFF2-40B4-BE49-F238E27FC236}">
                    <a16:creationId xmlns:a16="http://schemas.microsoft.com/office/drawing/2014/main" id="{C4C7DA60-A992-4804-BDFF-5D111888C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214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81" name="Oval 97">
                <a:extLst>
                  <a:ext uri="{FF2B5EF4-FFF2-40B4-BE49-F238E27FC236}">
                    <a16:creationId xmlns:a16="http://schemas.microsoft.com/office/drawing/2014/main" id="{F052702B-B9FF-4083-AC91-6AF2803E7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866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36282" name="Text Box 99">
                <a:extLst>
                  <a:ext uri="{FF2B5EF4-FFF2-40B4-BE49-F238E27FC236}">
                    <a16:creationId xmlns:a16="http://schemas.microsoft.com/office/drawing/2014/main" id="{D75C3953-E939-4C38-9C2A-A8983E8C8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326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83" name="Freeform 101">
                <a:extLst>
                  <a:ext uri="{FF2B5EF4-FFF2-40B4-BE49-F238E27FC236}">
                    <a16:creationId xmlns:a16="http://schemas.microsoft.com/office/drawing/2014/main" id="{C7CEDB70-3331-4CD4-A502-0F314DABA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" y="2926"/>
                <a:ext cx="363" cy="375"/>
              </a:xfrm>
              <a:custGeom>
                <a:avLst/>
                <a:gdLst>
                  <a:gd name="T0" fmla="*/ 38555 w 317"/>
                  <a:gd name="T1" fmla="*/ 375 h 375"/>
                  <a:gd name="T2" fmla="*/ 41255 w 317"/>
                  <a:gd name="T3" fmla="*/ 137 h 375"/>
                  <a:gd name="T4" fmla="*/ 0 w 317"/>
                  <a:gd name="T5" fmla="*/ 0 h 3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7" h="375">
                    <a:moveTo>
                      <a:pt x="256" y="375"/>
                    </a:moveTo>
                    <a:cubicBezTo>
                      <a:pt x="286" y="287"/>
                      <a:pt x="317" y="199"/>
                      <a:pt x="274" y="137"/>
                    </a:cubicBezTo>
                    <a:cubicBezTo>
                      <a:pt x="231" y="75"/>
                      <a:pt x="115" y="37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ysDot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6246" name="Group 169">
              <a:extLst>
                <a:ext uri="{FF2B5EF4-FFF2-40B4-BE49-F238E27FC236}">
                  <a16:creationId xmlns:a16="http://schemas.microsoft.com/office/drawing/2014/main" id="{4BA40499-3AE5-4B18-819D-61F594682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" y="2844"/>
              <a:ext cx="642" cy="609"/>
              <a:chOff x="1175" y="2844"/>
              <a:chExt cx="642" cy="609"/>
            </a:xfrm>
          </p:grpSpPr>
          <p:sp>
            <p:nvSpPr>
              <p:cNvPr id="136259" name="Text Box 102">
                <a:extLst>
                  <a:ext uri="{FF2B5EF4-FFF2-40B4-BE49-F238E27FC236}">
                    <a16:creationId xmlns:a16="http://schemas.microsoft.com/office/drawing/2014/main" id="{E845169A-E9C4-4174-834A-055086009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305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60" name="Text Box 103">
                <a:extLst>
                  <a:ext uri="{FF2B5EF4-FFF2-40B4-BE49-F238E27FC236}">
                    <a16:creationId xmlns:a16="http://schemas.microsoft.com/office/drawing/2014/main" id="{FD53BA74-4099-4E2A-94BD-592A02AD9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1" y="306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61" name="Text Box 104">
                <a:extLst>
                  <a:ext uri="{FF2B5EF4-FFF2-40B4-BE49-F238E27FC236}">
                    <a16:creationId xmlns:a16="http://schemas.microsoft.com/office/drawing/2014/main" id="{CA4E5F3A-3382-48C9-8194-B4E5B2FDB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5" y="3257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62" name="Text Box 105">
                <a:extLst>
                  <a:ext uri="{FF2B5EF4-FFF2-40B4-BE49-F238E27FC236}">
                    <a16:creationId xmlns:a16="http://schemas.microsoft.com/office/drawing/2014/main" id="{C2BD5C19-D063-43E7-B805-93F2441CF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5" y="3261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63" name="Line 106">
                <a:extLst>
                  <a:ext uri="{FF2B5EF4-FFF2-40B4-BE49-F238E27FC236}">
                    <a16:creationId xmlns:a16="http://schemas.microsoft.com/office/drawing/2014/main" id="{5AA43200-75A6-4083-A474-F105F2968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0" y="3005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4" name="Line 107">
                <a:extLst>
                  <a:ext uri="{FF2B5EF4-FFF2-40B4-BE49-F238E27FC236}">
                    <a16:creationId xmlns:a16="http://schemas.microsoft.com/office/drawing/2014/main" id="{10FC32BB-125D-4E4E-BDDF-5C02448F3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1" y="3207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5" name="Line 108">
                <a:extLst>
                  <a:ext uri="{FF2B5EF4-FFF2-40B4-BE49-F238E27FC236}">
                    <a16:creationId xmlns:a16="http://schemas.microsoft.com/office/drawing/2014/main" id="{2F7DEF78-26CA-4651-A28F-45C893157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997"/>
                <a:ext cx="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6" name="Line 109">
                <a:extLst>
                  <a:ext uri="{FF2B5EF4-FFF2-40B4-BE49-F238E27FC236}">
                    <a16:creationId xmlns:a16="http://schemas.microsoft.com/office/drawing/2014/main" id="{0349C2B9-7A37-444E-B647-920F95BA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6" y="3202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7" name="Line 110">
                <a:extLst>
                  <a:ext uri="{FF2B5EF4-FFF2-40B4-BE49-F238E27FC236}">
                    <a16:creationId xmlns:a16="http://schemas.microsoft.com/office/drawing/2014/main" id="{D1ED4AEB-ADAF-480E-8494-E449159E0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1" y="3211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68" name="Text Box 111">
                <a:extLst>
                  <a:ext uri="{FF2B5EF4-FFF2-40B4-BE49-F238E27FC236}">
                    <a16:creationId xmlns:a16="http://schemas.microsoft.com/office/drawing/2014/main" id="{EAD21E3D-A91F-46D8-9FD9-785D6D87D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" y="3257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69" name="Text Box 117">
                <a:extLst>
                  <a:ext uri="{FF2B5EF4-FFF2-40B4-BE49-F238E27FC236}">
                    <a16:creationId xmlns:a16="http://schemas.microsoft.com/office/drawing/2014/main" id="{897787C2-330F-4D64-AA16-549940501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2" y="2844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</p:grpSp>
        <p:grpSp>
          <p:nvGrpSpPr>
            <p:cNvPr id="136247" name="Group 170">
              <a:extLst>
                <a:ext uri="{FF2B5EF4-FFF2-40B4-BE49-F238E27FC236}">
                  <a16:creationId xmlns:a16="http://schemas.microsoft.com/office/drawing/2014/main" id="{1BB0098C-8107-47FA-B2A6-933ACAC35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2848"/>
              <a:ext cx="654" cy="609"/>
              <a:chOff x="2030" y="2867"/>
              <a:chExt cx="654" cy="609"/>
            </a:xfrm>
          </p:grpSpPr>
          <p:sp>
            <p:nvSpPr>
              <p:cNvPr id="136248" name="Text Box 118">
                <a:extLst>
                  <a:ext uri="{FF2B5EF4-FFF2-40B4-BE49-F238E27FC236}">
                    <a16:creationId xmlns:a16="http://schemas.microsoft.com/office/drawing/2014/main" id="{894695C9-E126-4005-A39E-F954ACC58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" y="307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49" name="Text Box 119">
                <a:extLst>
                  <a:ext uri="{FF2B5EF4-FFF2-40B4-BE49-F238E27FC236}">
                    <a16:creationId xmlns:a16="http://schemas.microsoft.com/office/drawing/2014/main" id="{8C0E22EA-64E1-49E3-BABD-E1F0E7EF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308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50" name="Text Box 120">
                <a:extLst>
                  <a:ext uri="{FF2B5EF4-FFF2-40B4-BE49-F238E27FC236}">
                    <a16:creationId xmlns:a16="http://schemas.microsoft.com/office/drawing/2014/main" id="{3345554D-C960-4E93-966F-1EEE9EBF2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328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51" name="Text Box 121">
                <a:extLst>
                  <a:ext uri="{FF2B5EF4-FFF2-40B4-BE49-F238E27FC236}">
                    <a16:creationId xmlns:a16="http://schemas.microsoft.com/office/drawing/2014/main" id="{CE3CB1F5-C003-4DE4-A554-F3BEE9035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3284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36252" name="Line 122">
                <a:extLst>
                  <a:ext uri="{FF2B5EF4-FFF2-40B4-BE49-F238E27FC236}">
                    <a16:creationId xmlns:a16="http://schemas.microsoft.com/office/drawing/2014/main" id="{6B0299B4-80F0-4765-AF0B-C2BA0E0EE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5" y="3028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3" name="Line 123">
                <a:extLst>
                  <a:ext uri="{FF2B5EF4-FFF2-40B4-BE49-F238E27FC236}">
                    <a16:creationId xmlns:a16="http://schemas.microsoft.com/office/drawing/2014/main" id="{1B85FB31-CC7D-4B3A-9998-382D24CA6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6" y="3230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4" name="Line 124">
                <a:extLst>
                  <a:ext uri="{FF2B5EF4-FFF2-40B4-BE49-F238E27FC236}">
                    <a16:creationId xmlns:a16="http://schemas.microsoft.com/office/drawing/2014/main" id="{06CD7221-1956-4B7F-8CDD-3D6D1B63A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3020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5" name="Line 125">
                <a:extLst>
                  <a:ext uri="{FF2B5EF4-FFF2-40B4-BE49-F238E27FC236}">
                    <a16:creationId xmlns:a16="http://schemas.microsoft.com/office/drawing/2014/main" id="{085FD66A-AF4C-424B-ADB6-8EB25ABAC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1" y="3225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6" name="Line 126">
                <a:extLst>
                  <a:ext uri="{FF2B5EF4-FFF2-40B4-BE49-F238E27FC236}">
                    <a16:creationId xmlns:a16="http://schemas.microsoft.com/office/drawing/2014/main" id="{C2EE48B3-98C5-428F-B609-00540C4C5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6" y="3234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57" name="Text Box 127">
                <a:extLst>
                  <a:ext uri="{FF2B5EF4-FFF2-40B4-BE49-F238E27FC236}">
                    <a16:creationId xmlns:a16="http://schemas.microsoft.com/office/drawing/2014/main" id="{EA4E186F-F96E-4B27-9489-44AB925DA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" y="3280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58" name="Text Box 128">
                <a:extLst>
                  <a:ext uri="{FF2B5EF4-FFF2-40B4-BE49-F238E27FC236}">
                    <a16:creationId xmlns:a16="http://schemas.microsoft.com/office/drawing/2014/main" id="{624D3EF9-EE33-4B40-9401-4F5595AB4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28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</p:grpSp>
      <p:grpSp>
        <p:nvGrpSpPr>
          <p:cNvPr id="136202" name="Group 177">
            <a:extLst>
              <a:ext uri="{FF2B5EF4-FFF2-40B4-BE49-F238E27FC236}">
                <a16:creationId xmlns:a16="http://schemas.microsoft.com/office/drawing/2014/main" id="{F93094F4-9091-4713-B84B-AEC420EDBFC1}"/>
              </a:ext>
            </a:extLst>
          </p:cNvPr>
          <p:cNvGrpSpPr>
            <a:grpSpLocks/>
          </p:cNvGrpSpPr>
          <p:nvPr/>
        </p:nvGrpSpPr>
        <p:grpSpPr bwMode="auto">
          <a:xfrm>
            <a:off x="6002338" y="4827588"/>
            <a:ext cx="3346450" cy="973137"/>
            <a:chOff x="325" y="3461"/>
            <a:chExt cx="2108" cy="613"/>
          </a:xfrm>
        </p:grpSpPr>
        <p:grpSp>
          <p:nvGrpSpPr>
            <p:cNvPr id="136209" name="Group 171">
              <a:extLst>
                <a:ext uri="{FF2B5EF4-FFF2-40B4-BE49-F238E27FC236}">
                  <a16:creationId xmlns:a16="http://schemas.microsoft.com/office/drawing/2014/main" id="{EC3A5B32-DF45-455D-80BE-8CD4231D2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" y="3466"/>
              <a:ext cx="654" cy="605"/>
              <a:chOff x="325" y="3466"/>
              <a:chExt cx="654" cy="605"/>
            </a:xfrm>
          </p:grpSpPr>
          <p:sp>
            <p:nvSpPr>
              <p:cNvPr id="136234" name="Text Box 129">
                <a:extLst>
                  <a:ext uri="{FF2B5EF4-FFF2-40B4-BE49-F238E27FC236}">
                    <a16:creationId xmlns:a16="http://schemas.microsoft.com/office/drawing/2014/main" id="{D9A8BB3D-79B9-4352-AB31-A8BBC415F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" y="367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35" name="Text Box 130">
                <a:extLst>
                  <a:ext uri="{FF2B5EF4-FFF2-40B4-BE49-F238E27FC236}">
                    <a16:creationId xmlns:a16="http://schemas.microsoft.com/office/drawing/2014/main" id="{737978D6-E064-4142-AEB4-10A697468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368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36" name="Text Box 131">
                <a:extLst>
                  <a:ext uri="{FF2B5EF4-FFF2-40B4-BE49-F238E27FC236}">
                    <a16:creationId xmlns:a16="http://schemas.microsoft.com/office/drawing/2014/main" id="{1CDC28A8-956A-434E-973A-D56128965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" y="387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37" name="Text Box 132">
                <a:extLst>
                  <a:ext uri="{FF2B5EF4-FFF2-40B4-BE49-F238E27FC236}">
                    <a16:creationId xmlns:a16="http://schemas.microsoft.com/office/drawing/2014/main" id="{21D8F271-BC99-4C40-AA12-52E229EBB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" y="387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6238" name="Line 133">
                <a:extLst>
                  <a:ext uri="{FF2B5EF4-FFF2-40B4-BE49-F238E27FC236}">
                    <a16:creationId xmlns:a16="http://schemas.microsoft.com/office/drawing/2014/main" id="{331D5428-9C6C-4ED4-B077-FB455F7C9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" y="362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9" name="Line 134">
                <a:extLst>
                  <a:ext uri="{FF2B5EF4-FFF2-40B4-BE49-F238E27FC236}">
                    <a16:creationId xmlns:a16="http://schemas.microsoft.com/office/drawing/2014/main" id="{41FBF612-715E-4663-B891-983402202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" y="3829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0" name="Line 135">
                <a:extLst>
                  <a:ext uri="{FF2B5EF4-FFF2-40B4-BE49-F238E27FC236}">
                    <a16:creationId xmlns:a16="http://schemas.microsoft.com/office/drawing/2014/main" id="{F4FCA50D-F2A0-48E0-A755-F5408C70C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7" y="3619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1" name="Line 136">
                <a:extLst>
                  <a:ext uri="{FF2B5EF4-FFF2-40B4-BE49-F238E27FC236}">
                    <a16:creationId xmlns:a16="http://schemas.microsoft.com/office/drawing/2014/main" id="{21BDCCE0-2433-460B-B01A-D1FCE1F18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3824"/>
                <a:ext cx="44" cy="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2" name="Line 137">
                <a:extLst>
                  <a:ext uri="{FF2B5EF4-FFF2-40B4-BE49-F238E27FC236}">
                    <a16:creationId xmlns:a16="http://schemas.microsoft.com/office/drawing/2014/main" id="{B3281E2B-8BAC-4C72-AB5D-031E69373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" y="3833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43" name="Text Box 138">
                <a:extLst>
                  <a:ext uri="{FF2B5EF4-FFF2-40B4-BE49-F238E27FC236}">
                    <a16:creationId xmlns:a16="http://schemas.microsoft.com/office/drawing/2014/main" id="{E6366672-7534-4D36-945D-891F9B2D2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" y="3879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44" name="Text Box 139">
                <a:extLst>
                  <a:ext uri="{FF2B5EF4-FFF2-40B4-BE49-F238E27FC236}">
                    <a16:creationId xmlns:a16="http://schemas.microsoft.com/office/drawing/2014/main" id="{1DBCD3E3-AA4F-4C0F-81D9-D848684F2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" y="346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  <p:grpSp>
          <p:nvGrpSpPr>
            <p:cNvPr id="136210" name="Group 172">
              <a:extLst>
                <a:ext uri="{FF2B5EF4-FFF2-40B4-BE49-F238E27FC236}">
                  <a16:creationId xmlns:a16="http://schemas.microsoft.com/office/drawing/2014/main" id="{0FC0186C-68F0-4746-8508-053321725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" y="3461"/>
              <a:ext cx="654" cy="609"/>
              <a:chOff x="1162" y="3479"/>
              <a:chExt cx="654" cy="609"/>
            </a:xfrm>
          </p:grpSpPr>
          <p:sp>
            <p:nvSpPr>
              <p:cNvPr id="136223" name="Text Box 140">
                <a:extLst>
                  <a:ext uri="{FF2B5EF4-FFF2-40B4-BE49-F238E27FC236}">
                    <a16:creationId xmlns:a16="http://schemas.microsoft.com/office/drawing/2014/main" id="{9CA9C23F-A59B-4C56-8C08-04A58C50D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8" y="369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6224" name="Text Box 141">
                <a:extLst>
                  <a:ext uri="{FF2B5EF4-FFF2-40B4-BE49-F238E27FC236}">
                    <a16:creationId xmlns:a16="http://schemas.microsoft.com/office/drawing/2014/main" id="{CF662892-EB80-49DD-875D-21D3AF238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369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25" name="Text Box 142">
                <a:extLst>
                  <a:ext uri="{FF2B5EF4-FFF2-40B4-BE49-F238E27FC236}">
                    <a16:creationId xmlns:a16="http://schemas.microsoft.com/office/drawing/2014/main" id="{DAF35B95-FF25-48E8-976B-29C6C5652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2" y="389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26" name="Text Box 143">
                <a:extLst>
                  <a:ext uri="{FF2B5EF4-FFF2-40B4-BE49-F238E27FC236}">
                    <a16:creationId xmlns:a16="http://schemas.microsoft.com/office/drawing/2014/main" id="{83860E93-4B05-4EFC-8231-D00678DD0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0" y="389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27" name="Line 144">
                <a:extLst>
                  <a:ext uri="{FF2B5EF4-FFF2-40B4-BE49-F238E27FC236}">
                    <a16:creationId xmlns:a16="http://schemas.microsoft.com/office/drawing/2014/main" id="{E53F8A2F-C575-4802-AC67-1685E0829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" y="3640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8" name="Line 145">
                <a:extLst>
                  <a:ext uri="{FF2B5EF4-FFF2-40B4-BE49-F238E27FC236}">
                    <a16:creationId xmlns:a16="http://schemas.microsoft.com/office/drawing/2014/main" id="{5AE5B67C-D3DE-4BD1-9C8C-F8A20545C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8" y="384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9" name="Line 146">
                <a:extLst>
                  <a:ext uri="{FF2B5EF4-FFF2-40B4-BE49-F238E27FC236}">
                    <a16:creationId xmlns:a16="http://schemas.microsoft.com/office/drawing/2014/main" id="{A65EFD82-731E-480C-BE05-E03BA9120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4" y="363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0" name="Line 147">
                <a:extLst>
                  <a:ext uri="{FF2B5EF4-FFF2-40B4-BE49-F238E27FC236}">
                    <a16:creationId xmlns:a16="http://schemas.microsoft.com/office/drawing/2014/main" id="{F7B76C35-5D8C-49E2-8A9F-8DB1B9C51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383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1" name="Line 148">
                <a:extLst>
                  <a:ext uri="{FF2B5EF4-FFF2-40B4-BE49-F238E27FC236}">
                    <a16:creationId xmlns:a16="http://schemas.microsoft.com/office/drawing/2014/main" id="{B2A61032-953B-4E18-98E2-BE27162CF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8" y="384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32" name="Text Box 149">
                <a:extLst>
                  <a:ext uri="{FF2B5EF4-FFF2-40B4-BE49-F238E27FC236}">
                    <a16:creationId xmlns:a16="http://schemas.microsoft.com/office/drawing/2014/main" id="{2A7646B5-D80A-4695-8B9A-CA4C479FA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389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33" name="Text Box 150">
                <a:extLst>
                  <a:ext uri="{FF2B5EF4-FFF2-40B4-BE49-F238E27FC236}">
                    <a16:creationId xmlns:a16="http://schemas.microsoft.com/office/drawing/2014/main" id="{2E2AABEB-9827-42A2-9921-E3FEACF50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6" y="347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  <p:grpSp>
          <p:nvGrpSpPr>
            <p:cNvPr id="136211" name="Group 173">
              <a:extLst>
                <a:ext uri="{FF2B5EF4-FFF2-40B4-BE49-F238E27FC236}">
                  <a16:creationId xmlns:a16="http://schemas.microsoft.com/office/drawing/2014/main" id="{0D457A2C-1BB9-4621-97A6-8B4DA1C62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" y="3465"/>
              <a:ext cx="654" cy="609"/>
              <a:chOff x="1999" y="3529"/>
              <a:chExt cx="654" cy="609"/>
            </a:xfrm>
          </p:grpSpPr>
          <p:sp>
            <p:nvSpPr>
              <p:cNvPr id="136212" name="Text Box 151">
                <a:extLst>
                  <a:ext uri="{FF2B5EF4-FFF2-40B4-BE49-F238E27FC236}">
                    <a16:creationId xmlns:a16="http://schemas.microsoft.com/office/drawing/2014/main" id="{DA5A34C6-3D67-4356-8D62-F3C3DE7FA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3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36213" name="Text Box 152">
                <a:extLst>
                  <a:ext uri="{FF2B5EF4-FFF2-40B4-BE49-F238E27FC236}">
                    <a16:creationId xmlns:a16="http://schemas.microsoft.com/office/drawing/2014/main" id="{64A49CEA-FDA0-4E42-8CB5-294A5A5E4E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5" y="37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36214" name="Text Box 153">
                <a:extLst>
                  <a:ext uri="{FF2B5EF4-FFF2-40B4-BE49-F238E27FC236}">
                    <a16:creationId xmlns:a16="http://schemas.microsoft.com/office/drawing/2014/main" id="{FA352E35-9B68-4C99-9657-D6E97D8FB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394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36215" name="Text Box 154">
                <a:extLst>
                  <a:ext uri="{FF2B5EF4-FFF2-40B4-BE49-F238E27FC236}">
                    <a16:creationId xmlns:a16="http://schemas.microsoft.com/office/drawing/2014/main" id="{8862B070-E4E4-4BAE-96E1-0B500534B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7" y="394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36216" name="Line 155">
                <a:extLst>
                  <a:ext uri="{FF2B5EF4-FFF2-40B4-BE49-F238E27FC236}">
                    <a16:creationId xmlns:a16="http://schemas.microsoft.com/office/drawing/2014/main" id="{27F1BB40-EA67-4986-BA5C-9E41D2589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4" y="3690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17" name="Line 156">
                <a:extLst>
                  <a:ext uri="{FF2B5EF4-FFF2-40B4-BE49-F238E27FC236}">
                    <a16:creationId xmlns:a16="http://schemas.microsoft.com/office/drawing/2014/main" id="{27BC8305-E034-4AB3-8674-5DC15702C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5" y="389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18" name="Line 157">
                <a:extLst>
                  <a:ext uri="{FF2B5EF4-FFF2-40B4-BE49-F238E27FC236}">
                    <a16:creationId xmlns:a16="http://schemas.microsoft.com/office/drawing/2014/main" id="{BAA83048-78F0-43E6-9C2D-2F06D0F38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368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19" name="Line 158">
                <a:extLst>
                  <a:ext uri="{FF2B5EF4-FFF2-40B4-BE49-F238E27FC236}">
                    <a16:creationId xmlns:a16="http://schemas.microsoft.com/office/drawing/2014/main" id="{5380D5F0-3DD5-4615-BBA8-34F0AE769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388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0" name="Line 159">
                <a:extLst>
                  <a:ext uri="{FF2B5EF4-FFF2-40B4-BE49-F238E27FC236}">
                    <a16:creationId xmlns:a16="http://schemas.microsoft.com/office/drawing/2014/main" id="{53DB5B9D-6E82-4F8B-B8CA-796C62A0E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5" y="389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6221" name="Text Box 160">
                <a:extLst>
                  <a:ext uri="{FF2B5EF4-FFF2-40B4-BE49-F238E27FC236}">
                    <a16:creationId xmlns:a16="http://schemas.microsoft.com/office/drawing/2014/main" id="{1438C697-90D4-4A48-AD29-3FB65FCD8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7" y="3942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36222" name="Text Box 161">
                <a:extLst>
                  <a:ext uri="{FF2B5EF4-FFF2-40B4-BE49-F238E27FC236}">
                    <a16:creationId xmlns:a16="http://schemas.microsoft.com/office/drawing/2014/main" id="{20EDA5C9-FB52-4ECA-BD77-318E2E22C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52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</p:grpSp>
      </p:grpSp>
      <p:sp>
        <p:nvSpPr>
          <p:cNvPr id="136203" name="Text Box 178">
            <a:extLst>
              <a:ext uri="{FF2B5EF4-FFF2-40B4-BE49-F238E27FC236}">
                <a16:creationId xmlns:a16="http://schemas.microsoft.com/office/drawing/2014/main" id="{66BEB90C-8BFE-4ECA-8905-8ABB318C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4171950"/>
            <a:ext cx="1684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Original min-heap</a:t>
            </a:r>
          </a:p>
        </p:txBody>
      </p:sp>
      <p:sp>
        <p:nvSpPr>
          <p:cNvPr id="136204" name="Text Box 179">
            <a:extLst>
              <a:ext uri="{FF2B5EF4-FFF2-40B4-BE49-F238E27FC236}">
                <a16:creationId xmlns:a16="http://schemas.microsoft.com/office/drawing/2014/main" id="{47CCECA9-F97E-47F8-B62E-FF8AC3B8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418306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Insert a new element 20</a:t>
            </a:r>
          </a:p>
        </p:txBody>
      </p:sp>
      <p:sp>
        <p:nvSpPr>
          <p:cNvPr id="136205" name="Text Box 180">
            <a:extLst>
              <a:ext uri="{FF2B5EF4-FFF2-40B4-BE49-F238E27FC236}">
                <a16:creationId xmlns:a16="http://schemas.microsoft.com/office/drawing/2014/main" id="{C1E68AD7-0057-40BC-B2FB-56899F615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4176713"/>
            <a:ext cx="202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Insert a new element 2</a:t>
            </a:r>
          </a:p>
        </p:txBody>
      </p:sp>
      <p:sp>
        <p:nvSpPr>
          <p:cNvPr id="136206" name="Text Box 181">
            <a:extLst>
              <a:ext uri="{FF2B5EF4-FFF2-40B4-BE49-F238E27FC236}">
                <a16:creationId xmlns:a16="http://schemas.microsoft.com/office/drawing/2014/main" id="{2B9400C2-4ABF-4981-AB5B-F5CC8E149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800725"/>
            <a:ext cx="180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Delete an element 2</a:t>
            </a:r>
          </a:p>
        </p:txBody>
      </p:sp>
      <p:sp>
        <p:nvSpPr>
          <p:cNvPr id="136207" name="Text Box 182">
            <a:extLst>
              <a:ext uri="{FF2B5EF4-FFF2-40B4-BE49-F238E27FC236}">
                <a16:creationId xmlns:a16="http://schemas.microsoft.com/office/drawing/2014/main" id="{5C8CA229-21BA-4E53-925C-C14D22238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5778500"/>
            <a:ext cx="2462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Change element 100 to be 3</a:t>
            </a:r>
          </a:p>
        </p:txBody>
      </p:sp>
      <p:sp>
        <p:nvSpPr>
          <p:cNvPr id="136208" name="Text Box 185">
            <a:extLst>
              <a:ext uri="{FF2B5EF4-FFF2-40B4-BE49-F238E27FC236}">
                <a16:creationId xmlns:a16="http://schemas.microsoft.com/office/drawing/2014/main" id="{E449131C-0D8C-4B17-99DA-4A51AF5C1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投影片編號版面配置區 3">
            <a:extLst>
              <a:ext uri="{FF2B5EF4-FFF2-40B4-BE49-F238E27FC236}">
                <a16:creationId xmlns:a16="http://schemas.microsoft.com/office/drawing/2014/main" id="{FF546B94-89BD-4CB3-9825-A53721D44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C5F2586-E3FF-4C92-AA69-C6D5A861AB45}" type="slidenum">
              <a:rPr lang="zh-TW" altLang="en-US" sz="1400" smtClean="0">
                <a:latin typeface="Times New Roman" panose="02020603050405020304" pitchFamily="18" charset="0"/>
              </a:rPr>
              <a:pPr/>
              <a:t>43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DE75204E-7CF7-41DB-AFC5-D30C1B69E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0"/>
            <a:ext cx="8543925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Complexity of Dijkstra</a:t>
            </a:r>
            <a:r>
              <a:rPr lang="en-US" altLang="zh-TW" sz="40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4000">
                <a:ea typeface="新細明體" panose="02020500000000000000" pitchFamily="18" charset="-120"/>
              </a:rPr>
              <a:t>s Algorithm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26F8BE73-925F-4402-9DD7-4A8E19E48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42963"/>
            <a:ext cx="9563100" cy="5410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Scan vertex i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scan all the outgoing edges (</a:t>
            </a:r>
            <a:r>
              <a:rPr lang="en-US" altLang="zh-TW" sz="1800" dirty="0" err="1">
                <a:ea typeface="新細明體" panose="02020500000000000000" pitchFamily="18" charset="-120"/>
              </a:rPr>
              <a:t>i,j</a:t>
            </a:r>
            <a:r>
              <a:rPr lang="en-US" altLang="zh-TW" sz="1800" dirty="0">
                <a:ea typeface="新細明體" panose="02020500000000000000" pitchFamily="18" charset="-120"/>
              </a:rPr>
              <a:t>) connecting vertex 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(i.e. edges in E[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])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after 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scanned, we say 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permanently labeled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Once a vertex is permanently labeled, its distance label is set and won’t be changed.</a:t>
            </a:r>
          </a:p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Scan edge (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r>
              <a:rPr lang="en-US" altLang="zh-TW" sz="1800" dirty="0">
                <a:ea typeface="新細明體" panose="02020500000000000000" pitchFamily="18" charset="-120"/>
              </a:rPr>
              <a:t> check whether d[j] &gt; d[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]+</a:t>
            </a:r>
            <a:r>
              <a:rPr lang="en-US" altLang="zh-TW" sz="1800" dirty="0" err="1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800" dirty="0">
                <a:ea typeface="新細明體" panose="02020500000000000000" pitchFamily="18" charset="-120"/>
              </a:rPr>
              <a:t> or not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if yes  then  update distance label &amp; predecessor of vertex j  by  d[j]= d[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]+</a:t>
            </a:r>
            <a:r>
              <a:rPr lang="en-US" altLang="zh-TW" sz="1800" dirty="0" err="1"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800" dirty="0">
                <a:ea typeface="新細明體" panose="02020500000000000000" pitchFamily="18" charset="-120"/>
              </a:rPr>
              <a:t>;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[j]=</a:t>
            </a:r>
            <a:r>
              <a:rPr lang="en-US" altLang="zh-TW" sz="1800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900" dirty="0">
                <a:ea typeface="新細明體" panose="02020500000000000000" pitchFamily="18" charset="-120"/>
              </a:rPr>
              <a:t>	</a:t>
            </a:r>
            <a:r>
              <a:rPr lang="en-US" altLang="zh-TW" sz="800" dirty="0"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Two major operations: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Vertex Selection (VS)</a:t>
            </a:r>
            <a:r>
              <a:rPr lang="en-US" altLang="zh-TW" sz="1800" dirty="0">
                <a:ea typeface="新細明體" panose="02020500000000000000" pitchFamily="18" charset="-120"/>
              </a:rPr>
              <a:t>: each vertex is selected to be scanned exactly once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	   however, effort to choose the vertex with minimal distance label: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by linear search:  |V|+|V-1|+|V-2|+…+1=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by binary heap: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V|log|V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Distance Updating (DU)</a:t>
            </a:r>
            <a:r>
              <a:rPr lang="en-US" altLang="zh-TW" sz="1800" dirty="0">
                <a:ea typeface="新細明體" panose="02020500000000000000" pitchFamily="18" charset="-120"/>
              </a:rPr>
              <a:t>: each outgoing edge is scanned exactly once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i.e. total # of edge scanning operations=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|E|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by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Adj.L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.  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dirty="0" err="1">
                <a:ea typeface="新細明體" panose="02020500000000000000" pitchFamily="18" charset="-120"/>
              </a:rPr>
              <a:t>o.w</a:t>
            </a:r>
            <a:r>
              <a:rPr lang="en-US" altLang="zh-TW" sz="1800" dirty="0">
                <a:ea typeface="新細明體" panose="02020500000000000000" pitchFamily="18" charset="-120"/>
              </a:rPr>
              <a:t>.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|V|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 by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Adj.M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         using binary heap: after each updating, need to resort the data structure,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	 each sorting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time, so totally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E|log|V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</a:p>
          <a:p>
            <a:endParaRPr lang="en-US" altLang="zh-TW" sz="9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Complexity: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+|E|) </a:t>
            </a:r>
            <a:r>
              <a:rPr lang="en-US" altLang="zh-TW" sz="1800" dirty="0">
                <a:ea typeface="新細明體" panose="02020500000000000000" pitchFamily="18" charset="-120"/>
              </a:rPr>
              <a:t>, 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O((|V|+|E|)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= O(m log n)</a:t>
            </a:r>
          </a:p>
          <a:p>
            <a:r>
              <a:rPr lang="en-US" altLang="zh-TW" sz="1800" dirty="0">
                <a:ea typeface="新細明體" panose="02020500000000000000" pitchFamily="18" charset="-120"/>
              </a:rPr>
              <a:t>There are many Dijkstra’s algorithm variants of, with different techniques of vertex selection.</a:t>
            </a:r>
          </a:p>
        </p:txBody>
      </p:sp>
      <p:sp>
        <p:nvSpPr>
          <p:cNvPr id="138245" name="Text Box 6">
            <a:extLst>
              <a:ext uri="{FF2B5EF4-FFF2-40B4-BE49-F238E27FC236}">
                <a16:creationId xmlns:a16="http://schemas.microsoft.com/office/drawing/2014/main" id="{8C664A70-284A-4D59-84C9-DF7CBFD01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投影片編號版面配置區 3">
            <a:extLst>
              <a:ext uri="{FF2B5EF4-FFF2-40B4-BE49-F238E27FC236}">
                <a16:creationId xmlns:a16="http://schemas.microsoft.com/office/drawing/2014/main" id="{943422DD-B924-4CCD-8A40-D8EF9BB16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8C42CA-5CE6-4C6E-8A9D-3B7862ACD090}" type="slidenum">
              <a:rPr lang="zh-TW" altLang="en-US" sz="1400" smtClean="0">
                <a:latin typeface="Times New Roman" panose="02020603050405020304" pitchFamily="18" charset="0"/>
              </a:rPr>
              <a:pPr/>
              <a:t>44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7DDAAF4E-25D6-49FE-BAB8-D1691782D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3" y="0"/>
            <a:ext cx="9385300" cy="685800"/>
          </a:xfrm>
        </p:spPr>
        <p:txBody>
          <a:bodyPr/>
          <a:lstStyle/>
          <a:p>
            <a:pPr eaLnBrk="1" hangingPunct="1"/>
            <a:r>
              <a:rPr lang="en-US" altLang="zh-TW" sz="3400">
                <a:ea typeface="新細明體" panose="02020500000000000000" pitchFamily="18" charset="-120"/>
              </a:rPr>
              <a:t>Dial’s Implementations of Dijkstra</a:t>
            </a:r>
            <a:r>
              <a:rPr lang="en-US" altLang="zh-TW" sz="34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400">
                <a:ea typeface="新細明體" panose="02020500000000000000" pitchFamily="18" charset="-120"/>
              </a:rPr>
              <a:t>s algorithm</a:t>
            </a:r>
          </a:p>
        </p:txBody>
      </p:sp>
      <p:sp>
        <p:nvSpPr>
          <p:cNvPr id="140292" name="Rectangle 207">
            <a:extLst>
              <a:ext uri="{FF2B5EF4-FFF2-40B4-BE49-F238E27FC236}">
                <a16:creationId xmlns:a16="http://schemas.microsoft.com/office/drawing/2014/main" id="{DE39DF03-0904-4817-ADF7-CF1EEFFD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7575"/>
            <a:ext cx="10026650" cy="54102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Variants of Dijkstra’s algorithm: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Dial’s bucket implementation</a:t>
            </a:r>
            <a:r>
              <a:rPr lang="en-US" altLang="zh-TW" sz="2000" dirty="0">
                <a:ea typeface="新細明體" panose="02020500000000000000" pitchFamily="18" charset="-120"/>
              </a:rPr>
              <a:t> (for integral edge length)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  (n-1)C+1</a:t>
            </a:r>
            <a:r>
              <a:rPr lang="en-US" altLang="zh-TW" sz="2000" dirty="0">
                <a:ea typeface="新細明體" panose="02020500000000000000" pitchFamily="18" charset="-120"/>
              </a:rPr>
              <a:t> unit-length buckets to store temporarily labeled  vertices (</a:t>
            </a:r>
            <a:r>
              <a:rPr lang="en-US" altLang="zh-TW" sz="2000" dirty="0">
                <a:solidFill>
                  <a:srgbClr val="3333FF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dirty="0">
                <a:solidFill>
                  <a:srgbClr val="3333FF"/>
                </a:solidFill>
                <a:ea typeface="新細明體" panose="02020500000000000000" pitchFamily="18" charset="-120"/>
              </a:rPr>
              <a:t>max{</a:t>
            </a:r>
            <a:r>
              <a:rPr lang="en-US" altLang="zh-TW" sz="2000" dirty="0" err="1">
                <a:solidFill>
                  <a:srgbClr val="3333FF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baseline="-25000" dirty="0" err="1">
                <a:solidFill>
                  <a:srgbClr val="3333FF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solidFill>
                  <a:srgbClr val="3333FF"/>
                </a:solidFill>
                <a:ea typeface="新細明體" panose="02020500000000000000" pitchFamily="18" charset="-120"/>
              </a:rPr>
              <a:t>}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bucket </a:t>
            </a:r>
            <a:r>
              <a:rPr lang="en-US" altLang="zh-TW" sz="2000" i="1" dirty="0">
                <a:solidFill>
                  <a:schemeClr val="accent6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stores vertices with distance label </a:t>
            </a:r>
            <a:r>
              <a:rPr lang="en-US" altLang="zh-TW" sz="2000" i="1" dirty="0">
                <a:solidFill>
                  <a:schemeClr val="accent6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(using doubly linked list)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Idea: 1. choose the 1st nonempty bucket;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2. scan all vertices in the bucket one by one;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3. if some distance labels are decreased, move those vertices to right buckets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e.g., In iteration 5, d[E]=9 (i.e. put vertex E in the bucket 9), if d[E] becomes  7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   in iteration 7, we have to move vertex E from bucket 9 to bucket 7  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4. remove any scanned (exhausted) vertices; 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    5. choose the next nonempty bucket, repeat 1~4 until all buckets are empty</a:t>
            </a:r>
          </a:p>
          <a:p>
            <a:pPr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Complexity</a:t>
            </a:r>
            <a:r>
              <a:rPr lang="en-US" altLang="zh-TW" sz="2000" dirty="0"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m+nC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Radix Heap implementation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more complicated data structure (not covered in this course)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grpSp>
        <p:nvGrpSpPr>
          <p:cNvPr id="140293" name="Group 260">
            <a:extLst>
              <a:ext uri="{FF2B5EF4-FFF2-40B4-BE49-F238E27FC236}">
                <a16:creationId xmlns:a16="http://schemas.microsoft.com/office/drawing/2014/main" id="{F6AD442C-6B13-42D2-A7D2-DC8984C1C931}"/>
              </a:ext>
            </a:extLst>
          </p:cNvPr>
          <p:cNvGrpSpPr>
            <a:grpSpLocks/>
          </p:cNvGrpSpPr>
          <p:nvPr/>
        </p:nvGrpSpPr>
        <p:grpSpPr bwMode="auto">
          <a:xfrm>
            <a:off x="1239838" y="4476750"/>
            <a:ext cx="3505200" cy="536575"/>
            <a:chOff x="2602" y="2008"/>
            <a:chExt cx="2208" cy="338"/>
          </a:xfrm>
        </p:grpSpPr>
        <p:sp>
          <p:nvSpPr>
            <p:cNvPr id="140295" name="Text Box 218">
              <a:extLst>
                <a:ext uri="{FF2B5EF4-FFF2-40B4-BE49-F238E27FC236}">
                  <a16:creationId xmlns:a16="http://schemas.microsoft.com/office/drawing/2014/main" id="{C5387549-41F0-4B7C-8274-F82AA17C2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6" name="Text Box 219">
              <a:extLst>
                <a:ext uri="{FF2B5EF4-FFF2-40B4-BE49-F238E27FC236}">
                  <a16:creationId xmlns:a16="http://schemas.microsoft.com/office/drawing/2014/main" id="{281A4044-A735-4BAA-81C4-FA6FFD7C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2017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7" name="Text Box 220">
              <a:extLst>
                <a:ext uri="{FF2B5EF4-FFF2-40B4-BE49-F238E27FC236}">
                  <a16:creationId xmlns:a16="http://schemas.microsoft.com/office/drawing/2014/main" id="{08A28780-F30C-4164-AEF9-ED9DBE60C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8" name="Text Box 221">
              <a:extLst>
                <a:ext uri="{FF2B5EF4-FFF2-40B4-BE49-F238E27FC236}">
                  <a16:creationId xmlns:a16="http://schemas.microsoft.com/office/drawing/2014/main" id="{836BB26A-8BB3-4EE9-A809-3AE0F0126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299" name="Text Box 222">
              <a:extLst>
                <a:ext uri="{FF2B5EF4-FFF2-40B4-BE49-F238E27FC236}">
                  <a16:creationId xmlns:a16="http://schemas.microsoft.com/office/drawing/2014/main" id="{984404C5-AFB9-4C1E-9B61-B981F120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300" name="Text Box 223">
              <a:extLst>
                <a:ext uri="{FF2B5EF4-FFF2-40B4-BE49-F238E27FC236}">
                  <a16:creationId xmlns:a16="http://schemas.microsoft.com/office/drawing/2014/main" id="{2FA0ACCB-F269-4B19-852F-5731C0F49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301" name="Text Box 224">
              <a:extLst>
                <a:ext uri="{FF2B5EF4-FFF2-40B4-BE49-F238E27FC236}">
                  <a16:creationId xmlns:a16="http://schemas.microsoft.com/office/drawing/2014/main" id="{AB925D8D-CAE9-4504-B56F-4685F9DA5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0302" name="Text Box 248">
              <a:extLst>
                <a:ext uri="{FF2B5EF4-FFF2-40B4-BE49-F238E27FC236}">
                  <a16:creationId xmlns:a16="http://schemas.microsoft.com/office/drawing/2014/main" id="{B4783A5E-CED3-489B-9567-CF957C7F8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" y="201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140303" name="Group 257">
              <a:extLst>
                <a:ext uri="{FF2B5EF4-FFF2-40B4-BE49-F238E27FC236}">
                  <a16:creationId xmlns:a16="http://schemas.microsoft.com/office/drawing/2014/main" id="{CCDB5AA9-5156-4143-856F-64A43C15B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0" y="2181"/>
              <a:ext cx="1173" cy="149"/>
              <a:chOff x="3350" y="2199"/>
              <a:chExt cx="1173" cy="149"/>
            </a:xfrm>
          </p:grpSpPr>
          <p:sp>
            <p:nvSpPr>
              <p:cNvPr id="140307" name="Text Box 247">
                <a:extLst>
                  <a:ext uri="{FF2B5EF4-FFF2-40B4-BE49-F238E27FC236}">
                    <a16:creationId xmlns:a16="http://schemas.microsoft.com/office/drawing/2014/main" id="{2E17C793-3EBB-4847-8C82-12CFE2B3E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0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0308" name="Text Box 249">
                <a:extLst>
                  <a:ext uri="{FF2B5EF4-FFF2-40B4-BE49-F238E27FC236}">
                    <a16:creationId xmlns:a16="http://schemas.microsoft.com/office/drawing/2014/main" id="{75F5ED49-0242-409C-8E93-3FB3FB2D5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2" y="2200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0309" name="Text Box 250">
                <a:extLst>
                  <a:ext uri="{FF2B5EF4-FFF2-40B4-BE49-F238E27FC236}">
                    <a16:creationId xmlns:a16="http://schemas.microsoft.com/office/drawing/2014/main" id="{65EDDB26-3A4A-4C36-B776-D730D4825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0310" name="Text Box 251">
                <a:extLst>
                  <a:ext uri="{FF2B5EF4-FFF2-40B4-BE49-F238E27FC236}">
                    <a16:creationId xmlns:a16="http://schemas.microsoft.com/office/drawing/2014/main" id="{2DF3E378-A846-48B4-98E5-028D13A01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2" y="2200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0311" name="Text Box 252">
                <a:extLst>
                  <a:ext uri="{FF2B5EF4-FFF2-40B4-BE49-F238E27FC236}">
                    <a16:creationId xmlns:a16="http://schemas.microsoft.com/office/drawing/2014/main" id="{C6FB159A-C6A5-44AB-9EEB-057117458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5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0312" name="Text Box 253">
                <a:extLst>
                  <a:ext uri="{FF2B5EF4-FFF2-40B4-BE49-F238E27FC236}">
                    <a16:creationId xmlns:a16="http://schemas.microsoft.com/office/drawing/2014/main" id="{73A9E935-547F-44DF-8A89-4E7F34945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6" y="2199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0313" name="Text Box 254">
                <a:extLst>
                  <a:ext uri="{FF2B5EF4-FFF2-40B4-BE49-F238E27FC236}">
                    <a16:creationId xmlns:a16="http://schemas.microsoft.com/office/drawing/2014/main" id="{D64F5FBE-E6D6-4799-8F4C-039074D6D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" y="2204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0314" name="Text Box 255">
                <a:extLst>
                  <a:ext uri="{FF2B5EF4-FFF2-40B4-BE49-F238E27FC236}">
                    <a16:creationId xmlns:a16="http://schemas.microsoft.com/office/drawing/2014/main" id="{FD4DFBA5-0A5F-42F2-97FC-92FA709A38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9" y="2199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</p:grpSp>
        <p:sp>
          <p:nvSpPr>
            <p:cNvPr id="140304" name="Text Box 256">
              <a:extLst>
                <a:ext uri="{FF2B5EF4-FFF2-40B4-BE49-F238E27FC236}">
                  <a16:creationId xmlns:a16="http://schemas.microsoft.com/office/drawing/2014/main" id="{1A73371C-14F9-44F6-917C-E588E6992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2020"/>
              <a:ext cx="75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Bucket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Distance label</a:t>
              </a:r>
            </a:p>
          </p:txBody>
        </p:sp>
        <p:sp>
          <p:nvSpPr>
            <p:cNvPr id="140305" name="Text Box 258">
              <a:extLst>
                <a:ext uri="{FF2B5EF4-FFF2-40B4-BE49-F238E27FC236}">
                  <a16:creationId xmlns:a16="http://schemas.microsoft.com/office/drawing/2014/main" id="{E568DEE4-2109-4307-8C8E-CB90BCF2B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140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….</a:t>
              </a:r>
            </a:p>
          </p:txBody>
        </p:sp>
        <p:sp>
          <p:nvSpPr>
            <p:cNvPr id="140306" name="Text Box 259">
              <a:extLst>
                <a:ext uri="{FF2B5EF4-FFF2-40B4-BE49-F238E27FC236}">
                  <a16:creationId xmlns:a16="http://schemas.microsoft.com/office/drawing/2014/main" id="{6CAB14F0-4974-4754-868F-6D4FB3428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2008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….</a:t>
              </a:r>
            </a:p>
          </p:txBody>
        </p:sp>
      </p:grpSp>
      <p:sp>
        <p:nvSpPr>
          <p:cNvPr id="140294" name="Text Box 262">
            <a:extLst>
              <a:ext uri="{FF2B5EF4-FFF2-40B4-BE49-F238E27FC236}">
                <a16:creationId xmlns:a16="http://schemas.microsoft.com/office/drawing/2014/main" id="{F970DA83-E4A7-4DBA-B755-B16F80160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27" name="文字方塊 1">
            <a:extLst>
              <a:ext uri="{FF2B5EF4-FFF2-40B4-BE49-F238E27FC236}">
                <a16:creationId xmlns:a16="http://schemas.microsoft.com/office/drawing/2014/main" id="{6A3BC826-F9F5-498B-A27A-A5762EE97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557" y="946120"/>
            <a:ext cx="2632644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Dial’s Implementation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8" name="文字方塊 1">
            <a:extLst>
              <a:ext uri="{FF2B5EF4-FFF2-40B4-BE49-F238E27FC236}">
                <a16:creationId xmlns:a16="http://schemas.microsoft.com/office/drawing/2014/main" id="{58D4CC65-195C-4C7A-804E-FA20B420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540" y="5444097"/>
            <a:ext cx="3348994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Radix Heap Implementation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編號版面配置區 4">
            <a:extLst>
              <a:ext uri="{FF2B5EF4-FFF2-40B4-BE49-F238E27FC236}">
                <a16:creationId xmlns:a16="http://schemas.microsoft.com/office/drawing/2014/main" id="{BFDED493-B660-4AC7-B996-EF6E4ECC7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165362-6CC3-4A99-B7AB-207B4AA98036}" type="slidenum">
              <a:rPr lang="zh-TW" altLang="en-US" sz="1400" smtClean="0">
                <a:latin typeface="Times New Roman" panose="02020603050405020304" pitchFamily="18" charset="0"/>
              </a:rPr>
              <a:pPr/>
              <a:t>45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7EDC984F-2106-4E70-9320-05E953365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0"/>
            <a:ext cx="8775700" cy="685800"/>
          </a:xfrm>
        </p:spPr>
        <p:txBody>
          <a:bodyPr/>
          <a:lstStyle/>
          <a:p>
            <a:pPr eaLnBrk="1" hangingPunct="1"/>
            <a:r>
              <a:rPr lang="en-US" altLang="zh-TW" sz="3800">
                <a:ea typeface="新細明體" panose="02020500000000000000" pitchFamily="18" charset="-120"/>
              </a:rPr>
              <a:t>Binary Heap &amp; Dial</a:t>
            </a:r>
            <a:r>
              <a:rPr lang="en-US" altLang="zh-TW" sz="380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>
                <a:ea typeface="新細明體" panose="02020500000000000000" pitchFamily="18" charset="-120"/>
              </a:rPr>
              <a:t>s implementation-1</a:t>
            </a:r>
          </a:p>
        </p:txBody>
      </p:sp>
      <p:graphicFrame>
        <p:nvGraphicFramePr>
          <p:cNvPr id="490223" name="Group 751">
            <a:extLst>
              <a:ext uri="{FF2B5EF4-FFF2-40B4-BE49-F238E27FC236}">
                <a16:creationId xmlns:a16="http://schemas.microsoft.com/office/drawing/2014/main" id="{F31D6BE8-CBBA-4613-882F-08CFE44835C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778500" y="2195513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s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B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9627" name="Group 155">
            <a:extLst>
              <a:ext uri="{FF2B5EF4-FFF2-40B4-BE49-F238E27FC236}">
                <a16:creationId xmlns:a16="http://schemas.microsoft.com/office/drawing/2014/main" id="{F190A923-49E6-4ACE-BA0A-08863F112F47}"/>
              </a:ext>
            </a:extLst>
          </p:cNvPr>
          <p:cNvGrpSpPr>
            <a:grpSpLocks/>
          </p:cNvGrpSpPr>
          <p:nvPr/>
        </p:nvGrpSpPr>
        <p:grpSpPr bwMode="auto">
          <a:xfrm>
            <a:off x="0" y="909638"/>
            <a:ext cx="4148138" cy="1720850"/>
            <a:chOff x="3445" y="793"/>
            <a:chExt cx="2695" cy="1262"/>
          </a:xfrm>
        </p:grpSpPr>
        <p:sp>
          <p:nvSpPr>
            <p:cNvPr id="142556" name="Text Box 121">
              <a:extLst>
                <a:ext uri="{FF2B5EF4-FFF2-40B4-BE49-F238E27FC236}">
                  <a16:creationId xmlns:a16="http://schemas.microsoft.com/office/drawing/2014/main" id="{E2BAD0C6-35D8-43C8-9BC4-727E92631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73"/>
              <a:ext cx="90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s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={A,B,C,D,E}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(s,A), (s,B)</a:t>
              </a:r>
            </a:p>
          </p:txBody>
        </p:sp>
        <p:grpSp>
          <p:nvGrpSpPr>
            <p:cNvPr id="142557" name="Group 122">
              <a:extLst>
                <a:ext uri="{FF2B5EF4-FFF2-40B4-BE49-F238E27FC236}">
                  <a16:creationId xmlns:a16="http://schemas.microsoft.com/office/drawing/2014/main" id="{60E3644B-7FC7-4451-9AE3-95C3AEC81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5" y="793"/>
              <a:ext cx="1901" cy="1262"/>
              <a:chOff x="245" y="712"/>
              <a:chExt cx="1901" cy="1262"/>
            </a:xfrm>
          </p:grpSpPr>
          <p:sp>
            <p:nvSpPr>
              <p:cNvPr id="142558" name="AutoShape 123">
                <a:extLst>
                  <a:ext uri="{FF2B5EF4-FFF2-40B4-BE49-F238E27FC236}">
                    <a16:creationId xmlns:a16="http://schemas.microsoft.com/office/drawing/2014/main" id="{EFB04A8B-16BE-4FE9-9744-67A3BB391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2559" name="AutoShape 124">
                <a:extLst>
                  <a:ext uri="{FF2B5EF4-FFF2-40B4-BE49-F238E27FC236}">
                    <a16:creationId xmlns:a16="http://schemas.microsoft.com/office/drawing/2014/main" id="{555B34A8-F255-4B46-8094-99F14344B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2560" name="AutoShape 125">
                <a:extLst>
                  <a:ext uri="{FF2B5EF4-FFF2-40B4-BE49-F238E27FC236}">
                    <a16:creationId xmlns:a16="http://schemas.microsoft.com/office/drawing/2014/main" id="{B6A67C7D-E81B-4AD3-AFB8-96D7345C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2561" name="AutoShape 126">
                <a:extLst>
                  <a:ext uri="{FF2B5EF4-FFF2-40B4-BE49-F238E27FC236}">
                    <a16:creationId xmlns:a16="http://schemas.microsoft.com/office/drawing/2014/main" id="{786C129D-1EF4-45A7-AA9C-8452ED137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2562" name="AutoShape 127">
                <a:extLst>
                  <a:ext uri="{FF2B5EF4-FFF2-40B4-BE49-F238E27FC236}">
                    <a16:creationId xmlns:a16="http://schemas.microsoft.com/office/drawing/2014/main" id="{A674E66D-ED4C-4454-AFF6-897B9CDF5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2563" name="AutoShape 128">
                <a:extLst>
                  <a:ext uri="{FF2B5EF4-FFF2-40B4-BE49-F238E27FC236}">
                    <a16:creationId xmlns:a16="http://schemas.microsoft.com/office/drawing/2014/main" id="{5090A86E-FC5E-4EDC-8888-317DB175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2564" name="AutoShape 129">
                <a:extLst>
                  <a:ext uri="{FF2B5EF4-FFF2-40B4-BE49-F238E27FC236}">
                    <a16:creationId xmlns:a16="http://schemas.microsoft.com/office/drawing/2014/main" id="{06BB968F-7026-41AC-8C2B-6525D82FF549}"/>
                  </a:ext>
                </a:extLst>
              </p:cNvPr>
              <p:cNvCxnSpPr>
                <a:cxnSpLocks noChangeShapeType="1"/>
                <a:endCxn id="14256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5" name="AutoShape 130">
                <a:extLst>
                  <a:ext uri="{FF2B5EF4-FFF2-40B4-BE49-F238E27FC236}">
                    <a16:creationId xmlns:a16="http://schemas.microsoft.com/office/drawing/2014/main" id="{7804ECC9-33A5-4ABD-A6D4-662A5F923179}"/>
                  </a:ext>
                </a:extLst>
              </p:cNvPr>
              <p:cNvCxnSpPr>
                <a:cxnSpLocks noChangeShapeType="1"/>
                <a:stCxn id="142559" idx="5"/>
                <a:endCxn id="14256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6" name="AutoShape 131">
                <a:extLst>
                  <a:ext uri="{FF2B5EF4-FFF2-40B4-BE49-F238E27FC236}">
                    <a16:creationId xmlns:a16="http://schemas.microsoft.com/office/drawing/2014/main" id="{F71F719F-CC64-4FB5-9F14-321FC7C0730C}"/>
                  </a:ext>
                </a:extLst>
              </p:cNvPr>
              <p:cNvCxnSpPr>
                <a:cxnSpLocks noChangeShapeType="1"/>
                <a:stCxn id="142561" idx="7"/>
                <a:endCxn id="14256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7" name="AutoShape 132">
                <a:extLst>
                  <a:ext uri="{FF2B5EF4-FFF2-40B4-BE49-F238E27FC236}">
                    <a16:creationId xmlns:a16="http://schemas.microsoft.com/office/drawing/2014/main" id="{01B5DADE-2252-4BA1-8C0D-A273EEBBB193}"/>
                  </a:ext>
                </a:extLst>
              </p:cNvPr>
              <p:cNvCxnSpPr>
                <a:cxnSpLocks noChangeShapeType="1"/>
                <a:stCxn id="142561" idx="6"/>
                <a:endCxn id="14256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8" name="AutoShape 133">
                <a:extLst>
                  <a:ext uri="{FF2B5EF4-FFF2-40B4-BE49-F238E27FC236}">
                    <a16:creationId xmlns:a16="http://schemas.microsoft.com/office/drawing/2014/main" id="{C210B059-8D00-4219-8F3B-0E652E786267}"/>
                  </a:ext>
                </a:extLst>
              </p:cNvPr>
              <p:cNvCxnSpPr>
                <a:cxnSpLocks noChangeShapeType="1"/>
                <a:stCxn id="142558" idx="6"/>
                <a:endCxn id="14256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69" name="AutoShape 134">
                <a:extLst>
                  <a:ext uri="{FF2B5EF4-FFF2-40B4-BE49-F238E27FC236}">
                    <a16:creationId xmlns:a16="http://schemas.microsoft.com/office/drawing/2014/main" id="{CABB03C3-8B01-4532-92CB-352547B6BB2B}"/>
                  </a:ext>
                </a:extLst>
              </p:cNvPr>
              <p:cNvCxnSpPr>
                <a:cxnSpLocks noChangeShapeType="1"/>
                <a:stCxn id="142560" idx="6"/>
                <a:endCxn id="14256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70" name="AutoShape 135">
                <a:extLst>
                  <a:ext uri="{FF2B5EF4-FFF2-40B4-BE49-F238E27FC236}">
                    <a16:creationId xmlns:a16="http://schemas.microsoft.com/office/drawing/2014/main" id="{0610390F-D722-4330-A2D7-15E3427C89F8}"/>
                  </a:ext>
                </a:extLst>
              </p:cNvPr>
              <p:cNvCxnSpPr>
                <a:cxnSpLocks noChangeShapeType="1"/>
                <a:stCxn id="142559" idx="7"/>
                <a:endCxn id="14255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71" name="Text Box 136">
                <a:extLst>
                  <a:ext uri="{FF2B5EF4-FFF2-40B4-BE49-F238E27FC236}">
                    <a16:creationId xmlns:a16="http://schemas.microsoft.com/office/drawing/2014/main" id="{1EDC4265-A26B-48E0-9752-499F821D3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7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72" name="Text Box 137">
                <a:extLst>
                  <a:ext uri="{FF2B5EF4-FFF2-40B4-BE49-F238E27FC236}">
                    <a16:creationId xmlns:a16="http://schemas.microsoft.com/office/drawing/2014/main" id="{3644F542-B126-45EE-A39E-87868E906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73" name="Text Box 138">
                <a:extLst>
                  <a:ext uri="{FF2B5EF4-FFF2-40B4-BE49-F238E27FC236}">
                    <a16:creationId xmlns:a16="http://schemas.microsoft.com/office/drawing/2014/main" id="{2CC40A99-7642-4747-B9D2-CBEEEF2A4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5" y="1211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74" name="Text Box 139">
                <a:extLst>
                  <a:ext uri="{FF2B5EF4-FFF2-40B4-BE49-F238E27FC236}">
                    <a16:creationId xmlns:a16="http://schemas.microsoft.com/office/drawing/2014/main" id="{E98A2F32-D39A-451A-8656-6F3F43AE0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1409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75" name="Text Box 140">
                <a:extLst>
                  <a:ext uri="{FF2B5EF4-FFF2-40B4-BE49-F238E27FC236}">
                    <a16:creationId xmlns:a16="http://schemas.microsoft.com/office/drawing/2014/main" id="{B4D8CB38-1E54-4056-864E-2BDDC11E2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576" name="Text Box 141">
                <a:extLst>
                  <a:ext uri="{FF2B5EF4-FFF2-40B4-BE49-F238E27FC236}">
                    <a16:creationId xmlns:a16="http://schemas.microsoft.com/office/drawing/2014/main" id="{7A821E3E-6A9B-4F08-BD21-807529E9F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2577" name="AutoShape 142">
                <a:extLst>
                  <a:ext uri="{FF2B5EF4-FFF2-40B4-BE49-F238E27FC236}">
                    <a16:creationId xmlns:a16="http://schemas.microsoft.com/office/drawing/2014/main" id="{58F4B843-DADA-4ACF-9463-2672FE5A5790}"/>
                  </a:ext>
                </a:extLst>
              </p:cNvPr>
              <p:cNvCxnSpPr>
                <a:cxnSpLocks noChangeShapeType="1"/>
                <a:stCxn id="142560" idx="4"/>
                <a:endCxn id="14256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78" name="AutoShape 143">
                <a:extLst>
                  <a:ext uri="{FF2B5EF4-FFF2-40B4-BE49-F238E27FC236}">
                    <a16:creationId xmlns:a16="http://schemas.microsoft.com/office/drawing/2014/main" id="{4F9D4308-0D84-46B9-9189-29BEC49A3317}"/>
                  </a:ext>
                </a:extLst>
              </p:cNvPr>
              <p:cNvCxnSpPr>
                <a:cxnSpLocks noChangeShapeType="1"/>
                <a:stCxn id="142563" idx="3"/>
                <a:endCxn id="14256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79" name="Text Box 144">
                <a:extLst>
                  <a:ext uri="{FF2B5EF4-FFF2-40B4-BE49-F238E27FC236}">
                    <a16:creationId xmlns:a16="http://schemas.microsoft.com/office/drawing/2014/main" id="{825A2A2D-FB11-4D18-B9EF-712CEE9DE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7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2580" name="Text Box 145">
                <a:extLst>
                  <a:ext uri="{FF2B5EF4-FFF2-40B4-BE49-F238E27FC236}">
                    <a16:creationId xmlns:a16="http://schemas.microsoft.com/office/drawing/2014/main" id="{957B3363-EBF8-48CC-9B52-05A30E328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1" y="1452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81" name="Text Box 146">
                <a:extLst>
                  <a:ext uri="{FF2B5EF4-FFF2-40B4-BE49-F238E27FC236}">
                    <a16:creationId xmlns:a16="http://schemas.microsoft.com/office/drawing/2014/main" id="{AD8745BD-A9CE-4C5A-9866-DC090C736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6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82" name="Text Box 147">
                <a:extLst>
                  <a:ext uri="{FF2B5EF4-FFF2-40B4-BE49-F238E27FC236}">
                    <a16:creationId xmlns:a16="http://schemas.microsoft.com/office/drawing/2014/main" id="{79C45627-24AA-4EA8-82A4-AB4A93D7E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2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2583" name="Text Box 148">
                <a:extLst>
                  <a:ext uri="{FF2B5EF4-FFF2-40B4-BE49-F238E27FC236}">
                    <a16:creationId xmlns:a16="http://schemas.microsoft.com/office/drawing/2014/main" id="{82CB13D7-1ADC-4CE2-90F6-492C6BAEB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84" name="Text Box 149">
                <a:extLst>
                  <a:ext uri="{FF2B5EF4-FFF2-40B4-BE49-F238E27FC236}">
                    <a16:creationId xmlns:a16="http://schemas.microsoft.com/office/drawing/2014/main" id="{3F81AD59-7112-4F89-809D-12A65F284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 [s]</a:t>
                </a:r>
              </a:p>
            </p:txBody>
          </p:sp>
          <p:sp>
            <p:nvSpPr>
              <p:cNvPr id="142585" name="Text Box 150">
                <a:extLst>
                  <a:ext uri="{FF2B5EF4-FFF2-40B4-BE49-F238E27FC236}">
                    <a16:creationId xmlns:a16="http://schemas.microsoft.com/office/drawing/2014/main" id="{0C2BE54A-DD3B-433B-B32B-F90886F36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0"/>
                <a:ext cx="3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86" name="Text Box 151">
                <a:extLst>
                  <a:ext uri="{FF2B5EF4-FFF2-40B4-BE49-F238E27FC236}">
                    <a16:creationId xmlns:a16="http://schemas.microsoft.com/office/drawing/2014/main" id="{54AB4A7C-F5EA-425A-A3C9-DB7218C3E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3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87" name="Text Box 152">
                <a:extLst>
                  <a:ext uri="{FF2B5EF4-FFF2-40B4-BE49-F238E27FC236}">
                    <a16:creationId xmlns:a16="http://schemas.microsoft.com/office/drawing/2014/main" id="{EE9B116B-7907-426C-A989-308F6FE7C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0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</p:grpSp>
      <p:grpSp>
        <p:nvGrpSpPr>
          <p:cNvPr id="489626" name="Group 154">
            <a:extLst>
              <a:ext uri="{FF2B5EF4-FFF2-40B4-BE49-F238E27FC236}">
                <a16:creationId xmlns:a16="http://schemas.microsoft.com/office/drawing/2014/main" id="{9E319701-C701-479D-BA60-3546015C344C}"/>
              </a:ext>
            </a:extLst>
          </p:cNvPr>
          <p:cNvGrpSpPr>
            <a:grpSpLocks/>
          </p:cNvGrpSpPr>
          <p:nvPr/>
        </p:nvGrpSpPr>
        <p:grpSpPr bwMode="auto">
          <a:xfrm>
            <a:off x="0" y="2686050"/>
            <a:ext cx="4862513" cy="1733550"/>
            <a:chOff x="276" y="1940"/>
            <a:chExt cx="3100" cy="1261"/>
          </a:xfrm>
        </p:grpSpPr>
        <p:grpSp>
          <p:nvGrpSpPr>
            <p:cNvPr id="142524" name="Group 89">
              <a:extLst>
                <a:ext uri="{FF2B5EF4-FFF2-40B4-BE49-F238E27FC236}">
                  <a16:creationId xmlns:a16="http://schemas.microsoft.com/office/drawing/2014/main" id="{978DEF2C-1175-4203-94BD-354F40318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93" cy="1261"/>
              <a:chOff x="245" y="712"/>
              <a:chExt cx="1893" cy="1261"/>
            </a:xfrm>
          </p:grpSpPr>
          <p:sp>
            <p:nvSpPr>
              <p:cNvPr id="142526" name="AutoShape 90">
                <a:extLst>
                  <a:ext uri="{FF2B5EF4-FFF2-40B4-BE49-F238E27FC236}">
                    <a16:creationId xmlns:a16="http://schemas.microsoft.com/office/drawing/2014/main" id="{006DCECC-EFAC-41D9-B0B3-9E32F62CC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2527" name="AutoShape 91">
                <a:extLst>
                  <a:ext uri="{FF2B5EF4-FFF2-40B4-BE49-F238E27FC236}">
                    <a16:creationId xmlns:a16="http://schemas.microsoft.com/office/drawing/2014/main" id="{9B02B5D7-B082-46C6-8528-50D0E053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2528" name="AutoShape 92">
                <a:extLst>
                  <a:ext uri="{FF2B5EF4-FFF2-40B4-BE49-F238E27FC236}">
                    <a16:creationId xmlns:a16="http://schemas.microsoft.com/office/drawing/2014/main" id="{FA9D91CF-169A-4E38-944D-F1DDFC0FA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2529" name="AutoShape 93">
                <a:extLst>
                  <a:ext uri="{FF2B5EF4-FFF2-40B4-BE49-F238E27FC236}">
                    <a16:creationId xmlns:a16="http://schemas.microsoft.com/office/drawing/2014/main" id="{A455BA21-1477-4006-BD2D-3ACBFAD8A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2530" name="AutoShape 94">
                <a:extLst>
                  <a:ext uri="{FF2B5EF4-FFF2-40B4-BE49-F238E27FC236}">
                    <a16:creationId xmlns:a16="http://schemas.microsoft.com/office/drawing/2014/main" id="{73C4E758-84E0-46EC-841C-6DFAE3A08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2531" name="AutoShape 95">
                <a:extLst>
                  <a:ext uri="{FF2B5EF4-FFF2-40B4-BE49-F238E27FC236}">
                    <a16:creationId xmlns:a16="http://schemas.microsoft.com/office/drawing/2014/main" id="{0102617C-934F-4603-A297-8EC25E5DC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2532" name="AutoShape 96">
                <a:extLst>
                  <a:ext uri="{FF2B5EF4-FFF2-40B4-BE49-F238E27FC236}">
                    <a16:creationId xmlns:a16="http://schemas.microsoft.com/office/drawing/2014/main" id="{C71D728E-7ED3-4D6F-AC14-920F19864431}"/>
                  </a:ext>
                </a:extLst>
              </p:cNvPr>
              <p:cNvCxnSpPr>
                <a:cxnSpLocks noChangeShapeType="1"/>
                <a:endCxn id="142529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3" name="AutoShape 97">
                <a:extLst>
                  <a:ext uri="{FF2B5EF4-FFF2-40B4-BE49-F238E27FC236}">
                    <a16:creationId xmlns:a16="http://schemas.microsoft.com/office/drawing/2014/main" id="{0B8A4907-BF28-457A-BF67-F14E0DD5EDD5}"/>
                  </a:ext>
                </a:extLst>
              </p:cNvPr>
              <p:cNvCxnSpPr>
                <a:cxnSpLocks noChangeShapeType="1"/>
                <a:stCxn id="142527" idx="5"/>
                <a:endCxn id="142529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4" name="AutoShape 98">
                <a:extLst>
                  <a:ext uri="{FF2B5EF4-FFF2-40B4-BE49-F238E27FC236}">
                    <a16:creationId xmlns:a16="http://schemas.microsoft.com/office/drawing/2014/main" id="{51B46DC2-78F1-4FBB-BAD7-0EA804FEE580}"/>
                  </a:ext>
                </a:extLst>
              </p:cNvPr>
              <p:cNvCxnSpPr>
                <a:cxnSpLocks noChangeShapeType="1"/>
                <a:stCxn id="142529" idx="7"/>
                <a:endCxn id="142528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5" name="AutoShape 99">
                <a:extLst>
                  <a:ext uri="{FF2B5EF4-FFF2-40B4-BE49-F238E27FC236}">
                    <a16:creationId xmlns:a16="http://schemas.microsoft.com/office/drawing/2014/main" id="{C38AB801-20CD-466D-A536-BC1408A191E3}"/>
                  </a:ext>
                </a:extLst>
              </p:cNvPr>
              <p:cNvCxnSpPr>
                <a:cxnSpLocks noChangeShapeType="1"/>
                <a:stCxn id="142529" idx="6"/>
                <a:endCxn id="142530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6" name="AutoShape 100">
                <a:extLst>
                  <a:ext uri="{FF2B5EF4-FFF2-40B4-BE49-F238E27FC236}">
                    <a16:creationId xmlns:a16="http://schemas.microsoft.com/office/drawing/2014/main" id="{A8C278B6-E4E0-4409-AFB6-345B5CBE57C7}"/>
                  </a:ext>
                </a:extLst>
              </p:cNvPr>
              <p:cNvCxnSpPr>
                <a:cxnSpLocks noChangeShapeType="1"/>
                <a:stCxn id="142526" idx="6"/>
                <a:endCxn id="142528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7" name="AutoShape 101">
                <a:extLst>
                  <a:ext uri="{FF2B5EF4-FFF2-40B4-BE49-F238E27FC236}">
                    <a16:creationId xmlns:a16="http://schemas.microsoft.com/office/drawing/2014/main" id="{62E06757-E5E6-417D-8F2D-71F1615A0378}"/>
                  </a:ext>
                </a:extLst>
              </p:cNvPr>
              <p:cNvCxnSpPr>
                <a:cxnSpLocks noChangeShapeType="1"/>
                <a:stCxn id="142528" idx="6"/>
                <a:endCxn id="142531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38" name="AutoShape 102">
                <a:extLst>
                  <a:ext uri="{FF2B5EF4-FFF2-40B4-BE49-F238E27FC236}">
                    <a16:creationId xmlns:a16="http://schemas.microsoft.com/office/drawing/2014/main" id="{7579B120-6426-40CA-8B6C-A855FAC86E11}"/>
                  </a:ext>
                </a:extLst>
              </p:cNvPr>
              <p:cNvCxnSpPr>
                <a:cxnSpLocks noChangeShapeType="1"/>
                <a:stCxn id="142527" idx="7"/>
                <a:endCxn id="142526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39" name="Text Box 103">
                <a:extLst>
                  <a:ext uri="{FF2B5EF4-FFF2-40B4-BE49-F238E27FC236}">
                    <a16:creationId xmlns:a16="http://schemas.microsoft.com/office/drawing/2014/main" id="{097F5BA4-1402-41F9-913D-8D352E85B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" y="1236"/>
                <a:ext cx="17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0" name="Text Box 104">
                <a:extLst>
                  <a:ext uri="{FF2B5EF4-FFF2-40B4-BE49-F238E27FC236}">
                    <a16:creationId xmlns:a16="http://schemas.microsoft.com/office/drawing/2014/main" id="{EC4F5179-683C-43B6-B224-B8D5C277D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6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1" name="Text Box 105">
                <a:extLst>
                  <a:ext uri="{FF2B5EF4-FFF2-40B4-BE49-F238E27FC236}">
                    <a16:creationId xmlns:a16="http://schemas.microsoft.com/office/drawing/2014/main" id="{8159C000-DC83-476E-91DE-D72E952238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2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42" name="Text Box 106">
                <a:extLst>
                  <a:ext uri="{FF2B5EF4-FFF2-40B4-BE49-F238E27FC236}">
                    <a16:creationId xmlns:a16="http://schemas.microsoft.com/office/drawing/2014/main" id="{06C8CE44-2FC2-45DC-8DDB-52E0ED3F9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3" name="Text Box 107">
                <a:extLst>
                  <a:ext uri="{FF2B5EF4-FFF2-40B4-BE49-F238E27FC236}">
                    <a16:creationId xmlns:a16="http://schemas.microsoft.com/office/drawing/2014/main" id="{45630A6E-4C5D-467F-8E67-37C60AFBE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815"/>
                <a:ext cx="175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544" name="Text Box 108">
                <a:extLst>
                  <a:ext uri="{FF2B5EF4-FFF2-40B4-BE49-F238E27FC236}">
                    <a16:creationId xmlns:a16="http://schemas.microsoft.com/office/drawing/2014/main" id="{D9878A84-7D57-4AC4-89D2-1DFCB74E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2545" name="AutoShape 109">
                <a:extLst>
                  <a:ext uri="{FF2B5EF4-FFF2-40B4-BE49-F238E27FC236}">
                    <a16:creationId xmlns:a16="http://schemas.microsoft.com/office/drawing/2014/main" id="{EF9DC38C-845C-4BFC-A2EB-60393425F551}"/>
                  </a:ext>
                </a:extLst>
              </p:cNvPr>
              <p:cNvCxnSpPr>
                <a:cxnSpLocks noChangeShapeType="1"/>
                <a:stCxn id="142528" idx="4"/>
                <a:endCxn id="142530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46" name="AutoShape 110">
                <a:extLst>
                  <a:ext uri="{FF2B5EF4-FFF2-40B4-BE49-F238E27FC236}">
                    <a16:creationId xmlns:a16="http://schemas.microsoft.com/office/drawing/2014/main" id="{137D29E6-2F66-421E-9B5A-86A755768C5A}"/>
                  </a:ext>
                </a:extLst>
              </p:cNvPr>
              <p:cNvCxnSpPr>
                <a:cxnSpLocks noChangeShapeType="1"/>
                <a:stCxn id="142531" idx="3"/>
                <a:endCxn id="142530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47" name="Text Box 111">
                <a:extLst>
                  <a:ext uri="{FF2B5EF4-FFF2-40B4-BE49-F238E27FC236}">
                    <a16:creationId xmlns:a16="http://schemas.microsoft.com/office/drawing/2014/main" id="{C272D9F7-B7C6-42F2-8790-D4BD7216A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" y="1515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2548" name="Text Box 112">
                <a:extLst>
                  <a:ext uri="{FF2B5EF4-FFF2-40B4-BE49-F238E27FC236}">
                    <a16:creationId xmlns:a16="http://schemas.microsoft.com/office/drawing/2014/main" id="{5173CAB6-9D27-4B4D-801D-D24651075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5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49" name="Text Box 113">
                <a:extLst>
                  <a:ext uri="{FF2B5EF4-FFF2-40B4-BE49-F238E27FC236}">
                    <a16:creationId xmlns:a16="http://schemas.microsoft.com/office/drawing/2014/main" id="{BF31A780-9634-4129-BACF-5AEC01A04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5" y="946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50" name="Text Box 114">
                <a:extLst>
                  <a:ext uri="{FF2B5EF4-FFF2-40B4-BE49-F238E27FC236}">
                    <a16:creationId xmlns:a16="http://schemas.microsoft.com/office/drawing/2014/main" id="{CD68B28C-AC71-4476-9661-DB342C8B3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2551" name="Text Box 115">
                <a:extLst>
                  <a:ext uri="{FF2B5EF4-FFF2-40B4-BE49-F238E27FC236}">
                    <a16:creationId xmlns:a16="http://schemas.microsoft.com/office/drawing/2014/main" id="{3A1733B8-3ACC-4976-918B-A3483C10E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5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2552" name="Text Box 116">
                <a:extLst>
                  <a:ext uri="{FF2B5EF4-FFF2-40B4-BE49-F238E27FC236}">
                    <a16:creationId xmlns:a16="http://schemas.microsoft.com/office/drawing/2014/main" id="{066F1B9E-A99C-4B07-8D6B-BEFA0493C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6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2553" name="Text Box 117">
                <a:extLst>
                  <a:ext uri="{FF2B5EF4-FFF2-40B4-BE49-F238E27FC236}">
                    <a16:creationId xmlns:a16="http://schemas.microsoft.com/office/drawing/2014/main" id="{F66CAB74-B7F2-4CFB-956F-1303DC7CE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142554" name="Text Box 118">
                <a:extLst>
                  <a:ext uri="{FF2B5EF4-FFF2-40B4-BE49-F238E27FC236}">
                    <a16:creationId xmlns:a16="http://schemas.microsoft.com/office/drawing/2014/main" id="{527A7458-D2D2-456D-A5BA-7C91A1642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55" name="Text Box 119">
                <a:extLst>
                  <a:ext uri="{FF2B5EF4-FFF2-40B4-BE49-F238E27FC236}">
                    <a16:creationId xmlns:a16="http://schemas.microsoft.com/office/drawing/2014/main" id="{0C4EE8AC-9BD4-4E4A-81C4-0F7FA7B7B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22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2525" name="Text Box 153">
              <a:extLst>
                <a:ext uri="{FF2B5EF4-FFF2-40B4-BE49-F238E27FC236}">
                  <a16:creationId xmlns:a16="http://schemas.microsoft.com/office/drawing/2014/main" id="{C641F908-E3D4-46AD-95B0-F9466A18F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2029"/>
              <a:ext cx="1185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B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(B,A),(B,C),(B,D)</a:t>
              </a:r>
            </a:p>
          </p:txBody>
        </p:sp>
      </p:grpSp>
      <p:grpSp>
        <p:nvGrpSpPr>
          <p:cNvPr id="489629" name="Group 157">
            <a:extLst>
              <a:ext uri="{FF2B5EF4-FFF2-40B4-BE49-F238E27FC236}">
                <a16:creationId xmlns:a16="http://schemas.microsoft.com/office/drawing/2014/main" id="{EEF25F3D-D236-4A7A-B090-12B8FBE685AE}"/>
              </a:ext>
            </a:extLst>
          </p:cNvPr>
          <p:cNvGrpSpPr>
            <a:grpSpLocks/>
          </p:cNvGrpSpPr>
          <p:nvPr/>
        </p:nvGrpSpPr>
        <p:grpSpPr bwMode="auto">
          <a:xfrm>
            <a:off x="0" y="4483100"/>
            <a:ext cx="4087813" cy="1776413"/>
            <a:chOff x="276" y="1940"/>
            <a:chExt cx="2575" cy="1254"/>
          </a:xfrm>
        </p:grpSpPr>
        <p:grpSp>
          <p:nvGrpSpPr>
            <p:cNvPr id="142492" name="Group 158">
              <a:extLst>
                <a:ext uri="{FF2B5EF4-FFF2-40B4-BE49-F238E27FC236}">
                  <a16:creationId xmlns:a16="http://schemas.microsoft.com/office/drawing/2014/main" id="{E974DDAB-C56D-4A39-9BE7-2CB064792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89" cy="1254"/>
              <a:chOff x="245" y="712"/>
              <a:chExt cx="1889" cy="1254"/>
            </a:xfrm>
          </p:grpSpPr>
          <p:sp>
            <p:nvSpPr>
              <p:cNvPr id="142494" name="AutoShape 159">
                <a:extLst>
                  <a:ext uri="{FF2B5EF4-FFF2-40B4-BE49-F238E27FC236}">
                    <a16:creationId xmlns:a16="http://schemas.microsoft.com/office/drawing/2014/main" id="{190991AF-B432-46D8-A4C6-E798C9942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2495" name="AutoShape 160">
                <a:extLst>
                  <a:ext uri="{FF2B5EF4-FFF2-40B4-BE49-F238E27FC236}">
                    <a16:creationId xmlns:a16="http://schemas.microsoft.com/office/drawing/2014/main" id="{4A37A791-3853-4CAB-8C1F-83F2F31CC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2496" name="AutoShape 161">
                <a:extLst>
                  <a:ext uri="{FF2B5EF4-FFF2-40B4-BE49-F238E27FC236}">
                    <a16:creationId xmlns:a16="http://schemas.microsoft.com/office/drawing/2014/main" id="{17571E95-AD32-4861-97E5-BE3FF753A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2497" name="AutoShape 162">
                <a:extLst>
                  <a:ext uri="{FF2B5EF4-FFF2-40B4-BE49-F238E27FC236}">
                    <a16:creationId xmlns:a16="http://schemas.microsoft.com/office/drawing/2014/main" id="{1E7FFD94-C70F-459A-98E7-18C355245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2498" name="AutoShape 163">
                <a:extLst>
                  <a:ext uri="{FF2B5EF4-FFF2-40B4-BE49-F238E27FC236}">
                    <a16:creationId xmlns:a16="http://schemas.microsoft.com/office/drawing/2014/main" id="{40FE7A2E-B30E-433C-84E8-93544AC7D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2499" name="AutoShape 164">
                <a:extLst>
                  <a:ext uri="{FF2B5EF4-FFF2-40B4-BE49-F238E27FC236}">
                    <a16:creationId xmlns:a16="http://schemas.microsoft.com/office/drawing/2014/main" id="{A9800597-378D-49C0-98B3-350843373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2500" name="AutoShape 165">
                <a:extLst>
                  <a:ext uri="{FF2B5EF4-FFF2-40B4-BE49-F238E27FC236}">
                    <a16:creationId xmlns:a16="http://schemas.microsoft.com/office/drawing/2014/main" id="{FFEBEBAA-F497-443D-BE20-9AEBF046EAAD}"/>
                  </a:ext>
                </a:extLst>
              </p:cNvPr>
              <p:cNvCxnSpPr>
                <a:cxnSpLocks noChangeShapeType="1"/>
                <a:endCxn id="142497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1" name="AutoShape 166">
                <a:extLst>
                  <a:ext uri="{FF2B5EF4-FFF2-40B4-BE49-F238E27FC236}">
                    <a16:creationId xmlns:a16="http://schemas.microsoft.com/office/drawing/2014/main" id="{DD4445C1-DD56-4BC4-A0F7-378A791AF00F}"/>
                  </a:ext>
                </a:extLst>
              </p:cNvPr>
              <p:cNvCxnSpPr>
                <a:cxnSpLocks noChangeShapeType="1"/>
                <a:stCxn id="142495" idx="5"/>
                <a:endCxn id="142497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2" name="AutoShape 167">
                <a:extLst>
                  <a:ext uri="{FF2B5EF4-FFF2-40B4-BE49-F238E27FC236}">
                    <a16:creationId xmlns:a16="http://schemas.microsoft.com/office/drawing/2014/main" id="{26A18A46-A88B-4CC4-BE6B-467AEFB035E3}"/>
                  </a:ext>
                </a:extLst>
              </p:cNvPr>
              <p:cNvCxnSpPr>
                <a:cxnSpLocks noChangeShapeType="1"/>
                <a:stCxn id="142497" idx="7"/>
                <a:endCxn id="142496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3" name="AutoShape 168">
                <a:extLst>
                  <a:ext uri="{FF2B5EF4-FFF2-40B4-BE49-F238E27FC236}">
                    <a16:creationId xmlns:a16="http://schemas.microsoft.com/office/drawing/2014/main" id="{F3C9AB79-8B21-4D18-8463-7F095A0E8979}"/>
                  </a:ext>
                </a:extLst>
              </p:cNvPr>
              <p:cNvCxnSpPr>
                <a:cxnSpLocks noChangeShapeType="1"/>
                <a:stCxn id="142497" idx="6"/>
                <a:endCxn id="142498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4" name="AutoShape 169">
                <a:extLst>
                  <a:ext uri="{FF2B5EF4-FFF2-40B4-BE49-F238E27FC236}">
                    <a16:creationId xmlns:a16="http://schemas.microsoft.com/office/drawing/2014/main" id="{C4ECFCE8-9581-49FC-9B98-3D04227757B0}"/>
                  </a:ext>
                </a:extLst>
              </p:cNvPr>
              <p:cNvCxnSpPr>
                <a:cxnSpLocks noChangeShapeType="1"/>
                <a:stCxn id="142494" idx="6"/>
                <a:endCxn id="142496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5" name="AutoShape 170">
                <a:extLst>
                  <a:ext uri="{FF2B5EF4-FFF2-40B4-BE49-F238E27FC236}">
                    <a16:creationId xmlns:a16="http://schemas.microsoft.com/office/drawing/2014/main" id="{E5EBB450-56C0-400A-9041-1B1779547814}"/>
                  </a:ext>
                </a:extLst>
              </p:cNvPr>
              <p:cNvCxnSpPr>
                <a:cxnSpLocks noChangeShapeType="1"/>
                <a:stCxn id="142496" idx="6"/>
                <a:endCxn id="142499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06" name="AutoShape 171">
                <a:extLst>
                  <a:ext uri="{FF2B5EF4-FFF2-40B4-BE49-F238E27FC236}">
                    <a16:creationId xmlns:a16="http://schemas.microsoft.com/office/drawing/2014/main" id="{38C6445E-A941-4F00-9158-19A18B5B12B1}"/>
                  </a:ext>
                </a:extLst>
              </p:cNvPr>
              <p:cNvCxnSpPr>
                <a:cxnSpLocks noChangeShapeType="1"/>
                <a:stCxn id="142495" idx="7"/>
                <a:endCxn id="142494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07" name="Text Box 172">
                <a:extLst>
                  <a:ext uri="{FF2B5EF4-FFF2-40B4-BE49-F238E27FC236}">
                    <a16:creationId xmlns:a16="http://schemas.microsoft.com/office/drawing/2014/main" id="{4D620B88-E1C3-48E8-8CDF-EACCC52B4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08" name="Text Box 173">
                <a:extLst>
                  <a:ext uri="{FF2B5EF4-FFF2-40B4-BE49-F238E27FC236}">
                    <a16:creationId xmlns:a16="http://schemas.microsoft.com/office/drawing/2014/main" id="{A682F538-01C5-4BD4-8405-186807C80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09" name="Text Box 174">
                <a:extLst>
                  <a:ext uri="{FF2B5EF4-FFF2-40B4-BE49-F238E27FC236}">
                    <a16:creationId xmlns:a16="http://schemas.microsoft.com/office/drawing/2014/main" id="{144F4276-1458-4C4C-AE76-EDC59D24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10" name="Text Box 175">
                <a:extLst>
                  <a:ext uri="{FF2B5EF4-FFF2-40B4-BE49-F238E27FC236}">
                    <a16:creationId xmlns:a16="http://schemas.microsoft.com/office/drawing/2014/main" id="{7DDCA7DC-1DBE-4532-B436-A78B2CF37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11" name="Text Box 176">
                <a:extLst>
                  <a:ext uri="{FF2B5EF4-FFF2-40B4-BE49-F238E27FC236}">
                    <a16:creationId xmlns:a16="http://schemas.microsoft.com/office/drawing/2014/main" id="{7D8DB214-079E-49BA-A109-A89E0F78BC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512" name="Text Box 177">
                <a:extLst>
                  <a:ext uri="{FF2B5EF4-FFF2-40B4-BE49-F238E27FC236}">
                    <a16:creationId xmlns:a16="http://schemas.microsoft.com/office/drawing/2014/main" id="{C0A37C6A-D1A1-41B4-AE47-FE28DA05B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2513" name="AutoShape 178">
                <a:extLst>
                  <a:ext uri="{FF2B5EF4-FFF2-40B4-BE49-F238E27FC236}">
                    <a16:creationId xmlns:a16="http://schemas.microsoft.com/office/drawing/2014/main" id="{2214819C-4877-45AC-BB84-4FEFB9684E78}"/>
                  </a:ext>
                </a:extLst>
              </p:cNvPr>
              <p:cNvCxnSpPr>
                <a:cxnSpLocks noChangeShapeType="1"/>
                <a:stCxn id="142496" idx="4"/>
                <a:endCxn id="142498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514" name="AutoShape 179">
                <a:extLst>
                  <a:ext uri="{FF2B5EF4-FFF2-40B4-BE49-F238E27FC236}">
                    <a16:creationId xmlns:a16="http://schemas.microsoft.com/office/drawing/2014/main" id="{6CA248A9-7EE8-4063-8896-58D038AE304B}"/>
                  </a:ext>
                </a:extLst>
              </p:cNvPr>
              <p:cNvCxnSpPr>
                <a:cxnSpLocks noChangeShapeType="1"/>
                <a:stCxn id="142499" idx="3"/>
                <a:endCxn id="142498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2515" name="Text Box 180">
                <a:extLst>
                  <a:ext uri="{FF2B5EF4-FFF2-40B4-BE49-F238E27FC236}">
                    <a16:creationId xmlns:a16="http://schemas.microsoft.com/office/drawing/2014/main" id="{76F67462-4B67-4567-9E7A-E65448A6E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2516" name="Text Box 181">
                <a:extLst>
                  <a:ext uri="{FF2B5EF4-FFF2-40B4-BE49-F238E27FC236}">
                    <a16:creationId xmlns:a16="http://schemas.microsoft.com/office/drawing/2014/main" id="{15628971-E2DB-4CB9-9421-5F43184BE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517" name="Text Box 182">
                <a:extLst>
                  <a:ext uri="{FF2B5EF4-FFF2-40B4-BE49-F238E27FC236}">
                    <a16:creationId xmlns:a16="http://schemas.microsoft.com/office/drawing/2014/main" id="{88AF42E9-152A-421F-9FC9-F52C8521C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518" name="Text Box 183">
                <a:extLst>
                  <a:ext uri="{FF2B5EF4-FFF2-40B4-BE49-F238E27FC236}">
                    <a16:creationId xmlns:a16="http://schemas.microsoft.com/office/drawing/2014/main" id="{9E8EE505-A8EC-41A5-83D7-7DAC10DF7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2519" name="Text Box 184">
                <a:extLst>
                  <a:ext uri="{FF2B5EF4-FFF2-40B4-BE49-F238E27FC236}">
                    <a16:creationId xmlns:a16="http://schemas.microsoft.com/office/drawing/2014/main" id="{1FF2AE42-6BF1-4D65-8D61-0D21ECD35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2520" name="Text Box 185">
                <a:extLst>
                  <a:ext uri="{FF2B5EF4-FFF2-40B4-BE49-F238E27FC236}">
                    <a16:creationId xmlns:a16="http://schemas.microsoft.com/office/drawing/2014/main" id="{94BBAD5A-1FCA-45BE-AEE9-7E869606B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2521" name="Text Box 186">
                <a:extLst>
                  <a:ext uri="{FF2B5EF4-FFF2-40B4-BE49-F238E27FC236}">
                    <a16:creationId xmlns:a16="http://schemas.microsoft.com/office/drawing/2014/main" id="{9F54513F-1C13-4414-8F19-6EEC839BD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142522" name="Text Box 187">
                <a:extLst>
                  <a:ext uri="{FF2B5EF4-FFF2-40B4-BE49-F238E27FC236}">
                    <a16:creationId xmlns:a16="http://schemas.microsoft.com/office/drawing/2014/main" id="{95F9E0A7-40DD-458D-AEC5-D266C1454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67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142523" name="Text Box 188">
                <a:extLst>
                  <a:ext uri="{FF2B5EF4-FFF2-40B4-BE49-F238E27FC236}">
                    <a16:creationId xmlns:a16="http://schemas.microsoft.com/office/drawing/2014/main" id="{76A2C57B-7DE8-4CF9-B10D-CDB4E0115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2493" name="Text Box 189">
              <a:extLst>
                <a:ext uri="{FF2B5EF4-FFF2-40B4-BE49-F238E27FC236}">
                  <a16:creationId xmlns:a16="http://schemas.microsoft.com/office/drawing/2014/main" id="{54275F4F-C7CD-41FB-A12A-439C934E9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661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A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(A,C)</a:t>
              </a:r>
            </a:p>
          </p:txBody>
        </p:sp>
      </p:grpSp>
      <p:grpSp>
        <p:nvGrpSpPr>
          <p:cNvPr id="489857" name="Group 385">
            <a:extLst>
              <a:ext uri="{FF2B5EF4-FFF2-40B4-BE49-F238E27FC236}">
                <a16:creationId xmlns:a16="http://schemas.microsoft.com/office/drawing/2014/main" id="{35CB3CE9-4452-4DEE-8C81-0062E13343B1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443038"/>
            <a:ext cx="3402012" cy="731837"/>
            <a:chOff x="2867" y="746"/>
            <a:chExt cx="2143" cy="461"/>
          </a:xfrm>
        </p:grpSpPr>
        <p:grpSp>
          <p:nvGrpSpPr>
            <p:cNvPr id="142468" name="Group 330">
              <a:extLst>
                <a:ext uri="{FF2B5EF4-FFF2-40B4-BE49-F238E27FC236}">
                  <a16:creationId xmlns:a16="http://schemas.microsoft.com/office/drawing/2014/main" id="{850D6F2F-25D4-45C3-99B2-D51CEADFD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751"/>
              <a:ext cx="469" cy="453"/>
              <a:chOff x="2858" y="741"/>
              <a:chExt cx="469" cy="453"/>
            </a:xfrm>
          </p:grpSpPr>
          <p:sp>
            <p:nvSpPr>
              <p:cNvPr id="142487" name="Text Box 294">
                <a:extLst>
                  <a:ext uri="{FF2B5EF4-FFF2-40B4-BE49-F238E27FC236}">
                    <a16:creationId xmlns:a16="http://schemas.microsoft.com/office/drawing/2014/main" id="{D710D507-BE35-48A4-A1AA-AF46119AD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2488" name="Text Box 295">
                <a:extLst>
                  <a:ext uri="{FF2B5EF4-FFF2-40B4-BE49-F238E27FC236}">
                    <a16:creationId xmlns:a16="http://schemas.microsoft.com/office/drawing/2014/main" id="{B6D46601-FBFB-4E41-BEE3-74BE44BFD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89" name="Text Box 296">
                <a:extLst>
                  <a:ext uri="{FF2B5EF4-FFF2-40B4-BE49-F238E27FC236}">
                    <a16:creationId xmlns:a16="http://schemas.microsoft.com/office/drawing/2014/main" id="{C473F413-FFDE-47D9-8778-A7D7CFBA7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90" name="Line 297">
                <a:extLst>
                  <a:ext uri="{FF2B5EF4-FFF2-40B4-BE49-F238E27FC236}">
                    <a16:creationId xmlns:a16="http://schemas.microsoft.com/office/drawing/2014/main" id="{1F06DDCD-7AD6-41F1-8B38-76D9168C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91" name="Line 298">
                <a:extLst>
                  <a:ext uri="{FF2B5EF4-FFF2-40B4-BE49-F238E27FC236}">
                    <a16:creationId xmlns:a16="http://schemas.microsoft.com/office/drawing/2014/main" id="{14862865-AC37-4B4C-9748-9B454E801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69" name="Group 331">
              <a:extLst>
                <a:ext uri="{FF2B5EF4-FFF2-40B4-BE49-F238E27FC236}">
                  <a16:creationId xmlns:a16="http://schemas.microsoft.com/office/drawing/2014/main" id="{4124DB91-D5ED-4328-828D-108C5113E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746"/>
              <a:ext cx="469" cy="453"/>
              <a:chOff x="2858" y="741"/>
              <a:chExt cx="469" cy="453"/>
            </a:xfrm>
          </p:grpSpPr>
          <p:sp>
            <p:nvSpPr>
              <p:cNvPr id="142482" name="Text Box 332">
                <a:extLst>
                  <a:ext uri="{FF2B5EF4-FFF2-40B4-BE49-F238E27FC236}">
                    <a16:creationId xmlns:a16="http://schemas.microsoft.com/office/drawing/2014/main" id="{37B85D9E-172A-405A-A7D6-D7ECD6ACE9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83" name="Text Box 333">
                <a:extLst>
                  <a:ext uri="{FF2B5EF4-FFF2-40B4-BE49-F238E27FC236}">
                    <a16:creationId xmlns:a16="http://schemas.microsoft.com/office/drawing/2014/main" id="{B36D9563-E817-445D-908D-B7F6A6AD9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84" name="Text Box 334">
                <a:extLst>
                  <a:ext uri="{FF2B5EF4-FFF2-40B4-BE49-F238E27FC236}">
                    <a16:creationId xmlns:a16="http://schemas.microsoft.com/office/drawing/2014/main" id="{C59D9C8F-F406-41BA-A908-6E8F6DFF5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85" name="Line 335">
                <a:extLst>
                  <a:ext uri="{FF2B5EF4-FFF2-40B4-BE49-F238E27FC236}">
                    <a16:creationId xmlns:a16="http://schemas.microsoft.com/office/drawing/2014/main" id="{8294E5EB-1933-42FD-938B-86D6606EF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86" name="Line 336">
                <a:extLst>
                  <a:ext uri="{FF2B5EF4-FFF2-40B4-BE49-F238E27FC236}">
                    <a16:creationId xmlns:a16="http://schemas.microsoft.com/office/drawing/2014/main" id="{4D35FE4D-3743-41B1-8750-A8AC142DA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70" name="Group 343">
              <a:extLst>
                <a:ext uri="{FF2B5EF4-FFF2-40B4-BE49-F238E27FC236}">
                  <a16:creationId xmlns:a16="http://schemas.microsoft.com/office/drawing/2014/main" id="{6F6A0C63-B94A-457E-8585-7D7B9531C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754"/>
              <a:ext cx="469" cy="453"/>
              <a:chOff x="2858" y="741"/>
              <a:chExt cx="469" cy="453"/>
            </a:xfrm>
          </p:grpSpPr>
          <p:sp>
            <p:nvSpPr>
              <p:cNvPr id="142477" name="Text Box 344">
                <a:extLst>
                  <a:ext uri="{FF2B5EF4-FFF2-40B4-BE49-F238E27FC236}">
                    <a16:creationId xmlns:a16="http://schemas.microsoft.com/office/drawing/2014/main" id="{4B196612-3DA0-4612-BE67-8F8AFEB00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78" name="Text Box 345">
                <a:extLst>
                  <a:ext uri="{FF2B5EF4-FFF2-40B4-BE49-F238E27FC236}">
                    <a16:creationId xmlns:a16="http://schemas.microsoft.com/office/drawing/2014/main" id="{08580371-6356-4EE2-8B0C-6A7FB6550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79" name="Text Box 346">
                <a:extLst>
                  <a:ext uri="{FF2B5EF4-FFF2-40B4-BE49-F238E27FC236}">
                    <a16:creationId xmlns:a16="http://schemas.microsoft.com/office/drawing/2014/main" id="{C1323568-31C4-4616-B019-6C5C3547F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480" name="Line 347">
                <a:extLst>
                  <a:ext uri="{FF2B5EF4-FFF2-40B4-BE49-F238E27FC236}">
                    <a16:creationId xmlns:a16="http://schemas.microsoft.com/office/drawing/2014/main" id="{1F291BAD-2057-4653-8355-DB0CF576F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81" name="Line 348">
                <a:extLst>
                  <a:ext uri="{FF2B5EF4-FFF2-40B4-BE49-F238E27FC236}">
                    <a16:creationId xmlns:a16="http://schemas.microsoft.com/office/drawing/2014/main" id="{25ADE8F5-2467-47B7-ABFB-39AC29E58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71" name="Group 349">
              <a:extLst>
                <a:ext uri="{FF2B5EF4-FFF2-40B4-BE49-F238E27FC236}">
                  <a16:creationId xmlns:a16="http://schemas.microsoft.com/office/drawing/2014/main" id="{605D272E-D777-43ED-BF2D-5197F1ED1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1" y="750"/>
              <a:ext cx="469" cy="453"/>
              <a:chOff x="2858" y="741"/>
              <a:chExt cx="469" cy="453"/>
            </a:xfrm>
          </p:grpSpPr>
          <p:sp>
            <p:nvSpPr>
              <p:cNvPr id="142472" name="Text Box 350">
                <a:extLst>
                  <a:ext uri="{FF2B5EF4-FFF2-40B4-BE49-F238E27FC236}">
                    <a16:creationId xmlns:a16="http://schemas.microsoft.com/office/drawing/2014/main" id="{E4F9CE74-4764-4260-8744-D2C4C7087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2473" name="Text Box 351">
                <a:extLst>
                  <a:ext uri="{FF2B5EF4-FFF2-40B4-BE49-F238E27FC236}">
                    <a16:creationId xmlns:a16="http://schemas.microsoft.com/office/drawing/2014/main" id="{4C4CD465-8E7B-4188-A277-461C0217C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74" name="Text Box 352">
                <a:extLst>
                  <a:ext uri="{FF2B5EF4-FFF2-40B4-BE49-F238E27FC236}">
                    <a16:creationId xmlns:a16="http://schemas.microsoft.com/office/drawing/2014/main" id="{521860FF-A065-4D88-82F6-3C9AB155F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75" name="Line 353">
                <a:extLst>
                  <a:ext uri="{FF2B5EF4-FFF2-40B4-BE49-F238E27FC236}">
                    <a16:creationId xmlns:a16="http://schemas.microsoft.com/office/drawing/2014/main" id="{A1E85140-15B4-4281-889D-75541AA13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76" name="Line 354">
                <a:extLst>
                  <a:ext uri="{FF2B5EF4-FFF2-40B4-BE49-F238E27FC236}">
                    <a16:creationId xmlns:a16="http://schemas.microsoft.com/office/drawing/2014/main" id="{78702504-4B8F-42D8-B764-ADB8032AD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8" name="Group 386">
            <a:extLst>
              <a:ext uri="{FF2B5EF4-FFF2-40B4-BE49-F238E27FC236}">
                <a16:creationId xmlns:a16="http://schemas.microsoft.com/office/drawing/2014/main" id="{871A077B-34F5-4D7B-A26B-3F9458D37651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055938"/>
            <a:ext cx="2363787" cy="725487"/>
            <a:chOff x="3078" y="1706"/>
            <a:chExt cx="1489" cy="457"/>
          </a:xfrm>
        </p:grpSpPr>
        <p:grpSp>
          <p:nvGrpSpPr>
            <p:cNvPr id="142450" name="Group 337">
              <a:extLst>
                <a:ext uri="{FF2B5EF4-FFF2-40B4-BE49-F238E27FC236}">
                  <a16:creationId xmlns:a16="http://schemas.microsoft.com/office/drawing/2014/main" id="{F95F488F-0050-48DC-BD86-1F42C99EA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1710"/>
              <a:ext cx="469" cy="453"/>
              <a:chOff x="2858" y="741"/>
              <a:chExt cx="469" cy="453"/>
            </a:xfrm>
          </p:grpSpPr>
          <p:sp>
            <p:nvSpPr>
              <p:cNvPr id="142463" name="Text Box 338">
                <a:extLst>
                  <a:ext uri="{FF2B5EF4-FFF2-40B4-BE49-F238E27FC236}">
                    <a16:creationId xmlns:a16="http://schemas.microsoft.com/office/drawing/2014/main" id="{55A50312-864A-43F4-9E04-40F578B26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2464" name="Text Box 339">
                <a:extLst>
                  <a:ext uri="{FF2B5EF4-FFF2-40B4-BE49-F238E27FC236}">
                    <a16:creationId xmlns:a16="http://schemas.microsoft.com/office/drawing/2014/main" id="{37BA333B-EB6D-4DA7-ABBD-7F78C415C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65" name="Text Box 340">
                <a:extLst>
                  <a:ext uri="{FF2B5EF4-FFF2-40B4-BE49-F238E27FC236}">
                    <a16:creationId xmlns:a16="http://schemas.microsoft.com/office/drawing/2014/main" id="{7C48A623-6A6C-4F0E-83CA-A5A5E90B6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66" name="Line 341">
                <a:extLst>
                  <a:ext uri="{FF2B5EF4-FFF2-40B4-BE49-F238E27FC236}">
                    <a16:creationId xmlns:a16="http://schemas.microsoft.com/office/drawing/2014/main" id="{B99E3424-A0BC-48EF-86A2-7B3816057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67" name="Line 342">
                <a:extLst>
                  <a:ext uri="{FF2B5EF4-FFF2-40B4-BE49-F238E27FC236}">
                    <a16:creationId xmlns:a16="http://schemas.microsoft.com/office/drawing/2014/main" id="{C268DD01-C46A-4DE0-AC57-A842EA198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51" name="Group 355">
              <a:extLst>
                <a:ext uri="{FF2B5EF4-FFF2-40B4-BE49-F238E27FC236}">
                  <a16:creationId xmlns:a16="http://schemas.microsoft.com/office/drawing/2014/main" id="{F8DA168E-2B4A-4194-A138-6F7679738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" y="1706"/>
              <a:ext cx="451" cy="453"/>
              <a:chOff x="2858" y="741"/>
              <a:chExt cx="451" cy="453"/>
            </a:xfrm>
          </p:grpSpPr>
          <p:sp>
            <p:nvSpPr>
              <p:cNvPr id="142458" name="Text Box 356">
                <a:extLst>
                  <a:ext uri="{FF2B5EF4-FFF2-40B4-BE49-F238E27FC236}">
                    <a16:creationId xmlns:a16="http://schemas.microsoft.com/office/drawing/2014/main" id="{437D5382-0984-4E5B-A7C4-716D6699B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459" name="Text Box 357">
                <a:extLst>
                  <a:ext uri="{FF2B5EF4-FFF2-40B4-BE49-F238E27FC236}">
                    <a16:creationId xmlns:a16="http://schemas.microsoft.com/office/drawing/2014/main" id="{9AE71923-C31F-4779-B04E-5C42C2CDC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2460" name="Text Box 358">
                <a:extLst>
                  <a:ext uri="{FF2B5EF4-FFF2-40B4-BE49-F238E27FC236}">
                    <a16:creationId xmlns:a16="http://schemas.microsoft.com/office/drawing/2014/main" id="{3D22901D-F507-4122-8080-4EF9A4C10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2461" name="Line 359">
                <a:extLst>
                  <a:ext uri="{FF2B5EF4-FFF2-40B4-BE49-F238E27FC236}">
                    <a16:creationId xmlns:a16="http://schemas.microsoft.com/office/drawing/2014/main" id="{603E9535-BC8F-451E-8426-376E8031D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62" name="Line 360">
                <a:extLst>
                  <a:ext uri="{FF2B5EF4-FFF2-40B4-BE49-F238E27FC236}">
                    <a16:creationId xmlns:a16="http://schemas.microsoft.com/office/drawing/2014/main" id="{AAB7BF7F-D17E-4315-8768-FC8C41980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52" name="Group 367">
              <a:extLst>
                <a:ext uri="{FF2B5EF4-FFF2-40B4-BE49-F238E27FC236}">
                  <a16:creationId xmlns:a16="http://schemas.microsoft.com/office/drawing/2014/main" id="{AB643800-556E-45F2-A68A-02713C5F2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1706"/>
              <a:ext cx="469" cy="453"/>
              <a:chOff x="2858" y="741"/>
              <a:chExt cx="469" cy="453"/>
            </a:xfrm>
          </p:grpSpPr>
          <p:sp>
            <p:nvSpPr>
              <p:cNvPr id="142453" name="Text Box 368">
                <a:extLst>
                  <a:ext uri="{FF2B5EF4-FFF2-40B4-BE49-F238E27FC236}">
                    <a16:creationId xmlns:a16="http://schemas.microsoft.com/office/drawing/2014/main" id="{B94D20D5-9C5D-4021-9239-7C5934706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2454" name="Text Box 369">
                <a:extLst>
                  <a:ext uri="{FF2B5EF4-FFF2-40B4-BE49-F238E27FC236}">
                    <a16:creationId xmlns:a16="http://schemas.microsoft.com/office/drawing/2014/main" id="{D3CFB425-7C33-42D6-8B31-4DA57F05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55" name="Text Box 370">
                <a:extLst>
                  <a:ext uri="{FF2B5EF4-FFF2-40B4-BE49-F238E27FC236}">
                    <a16:creationId xmlns:a16="http://schemas.microsoft.com/office/drawing/2014/main" id="{A446C0D7-66EE-4C0B-878F-C5E91C07B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56" name="Line 371">
                <a:extLst>
                  <a:ext uri="{FF2B5EF4-FFF2-40B4-BE49-F238E27FC236}">
                    <a16:creationId xmlns:a16="http://schemas.microsoft.com/office/drawing/2014/main" id="{D0529797-3230-4448-9A4F-01EB8C1C1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57" name="Line 372">
                <a:extLst>
                  <a:ext uri="{FF2B5EF4-FFF2-40B4-BE49-F238E27FC236}">
                    <a16:creationId xmlns:a16="http://schemas.microsoft.com/office/drawing/2014/main" id="{1B347DC3-07CB-4857-9AE1-F1124F2E8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9" name="Group 387">
            <a:extLst>
              <a:ext uri="{FF2B5EF4-FFF2-40B4-BE49-F238E27FC236}">
                <a16:creationId xmlns:a16="http://schemas.microsoft.com/office/drawing/2014/main" id="{BF41112E-36F3-4D77-BB49-9EE32B559409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4705350"/>
            <a:ext cx="1617662" cy="719138"/>
            <a:chOff x="3151" y="2872"/>
            <a:chExt cx="1019" cy="453"/>
          </a:xfrm>
        </p:grpSpPr>
        <p:grpSp>
          <p:nvGrpSpPr>
            <p:cNvPr id="142438" name="Group 361">
              <a:extLst>
                <a:ext uri="{FF2B5EF4-FFF2-40B4-BE49-F238E27FC236}">
                  <a16:creationId xmlns:a16="http://schemas.microsoft.com/office/drawing/2014/main" id="{76112F04-8E39-4A1E-9DF0-B9A068BD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2872"/>
              <a:ext cx="469" cy="453"/>
              <a:chOff x="2858" y="741"/>
              <a:chExt cx="469" cy="453"/>
            </a:xfrm>
          </p:grpSpPr>
          <p:sp>
            <p:nvSpPr>
              <p:cNvPr id="142445" name="Text Box 362">
                <a:extLst>
                  <a:ext uri="{FF2B5EF4-FFF2-40B4-BE49-F238E27FC236}">
                    <a16:creationId xmlns:a16="http://schemas.microsoft.com/office/drawing/2014/main" id="{03A6846D-8C26-4267-81AC-8CB729824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2446" name="Text Box 363">
                <a:extLst>
                  <a:ext uri="{FF2B5EF4-FFF2-40B4-BE49-F238E27FC236}">
                    <a16:creationId xmlns:a16="http://schemas.microsoft.com/office/drawing/2014/main" id="{CE541232-8952-4143-80E2-87C037DEA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47" name="Text Box 364">
                <a:extLst>
                  <a:ext uri="{FF2B5EF4-FFF2-40B4-BE49-F238E27FC236}">
                    <a16:creationId xmlns:a16="http://schemas.microsoft.com/office/drawing/2014/main" id="{229623A3-2A94-4AAE-AFE7-A8E346607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2448" name="Line 365">
                <a:extLst>
                  <a:ext uri="{FF2B5EF4-FFF2-40B4-BE49-F238E27FC236}">
                    <a16:creationId xmlns:a16="http://schemas.microsoft.com/office/drawing/2014/main" id="{456D5CA2-8C75-4557-B2AA-596DB3557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49" name="Line 366">
                <a:extLst>
                  <a:ext uri="{FF2B5EF4-FFF2-40B4-BE49-F238E27FC236}">
                    <a16:creationId xmlns:a16="http://schemas.microsoft.com/office/drawing/2014/main" id="{9DFF4A4F-D868-452F-96DF-BD007D96A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2439" name="Group 373">
              <a:extLst>
                <a:ext uri="{FF2B5EF4-FFF2-40B4-BE49-F238E27FC236}">
                  <a16:creationId xmlns:a16="http://schemas.microsoft.com/office/drawing/2014/main" id="{BF7F5AE8-1911-48F6-ABBB-5A0102084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2872"/>
              <a:ext cx="469" cy="453"/>
              <a:chOff x="2858" y="741"/>
              <a:chExt cx="469" cy="453"/>
            </a:xfrm>
          </p:grpSpPr>
          <p:sp>
            <p:nvSpPr>
              <p:cNvPr id="142440" name="Text Box 374">
                <a:extLst>
                  <a:ext uri="{FF2B5EF4-FFF2-40B4-BE49-F238E27FC236}">
                    <a16:creationId xmlns:a16="http://schemas.microsoft.com/office/drawing/2014/main" id="{9EE3539C-5323-4FFD-9DA1-F9EF88ADD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2441" name="Text Box 375">
                <a:extLst>
                  <a:ext uri="{FF2B5EF4-FFF2-40B4-BE49-F238E27FC236}">
                    <a16:creationId xmlns:a16="http://schemas.microsoft.com/office/drawing/2014/main" id="{577B6C74-22A9-43C9-8599-18F24B826C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2442" name="Text Box 376">
                <a:extLst>
                  <a:ext uri="{FF2B5EF4-FFF2-40B4-BE49-F238E27FC236}">
                    <a16:creationId xmlns:a16="http://schemas.microsoft.com/office/drawing/2014/main" id="{5DCC4E27-7883-4A7D-9F21-B4B6ECD7B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2443" name="Line 377">
                <a:extLst>
                  <a:ext uri="{FF2B5EF4-FFF2-40B4-BE49-F238E27FC236}">
                    <a16:creationId xmlns:a16="http://schemas.microsoft.com/office/drawing/2014/main" id="{4E9C69F9-8394-4AA4-BA67-2D5C7A448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444" name="Line 378">
                <a:extLst>
                  <a:ext uri="{FF2B5EF4-FFF2-40B4-BE49-F238E27FC236}">
                    <a16:creationId xmlns:a16="http://schemas.microsoft.com/office/drawing/2014/main" id="{ADAE6A0B-27A7-45D5-80B6-56296B5A8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89860" name="Text Box 388">
            <a:extLst>
              <a:ext uri="{FF2B5EF4-FFF2-40B4-BE49-F238E27FC236}">
                <a16:creationId xmlns:a16="http://schemas.microsoft.com/office/drawing/2014/main" id="{A49B9B24-A8E3-43BB-A38A-9B08C43A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892175"/>
            <a:ext cx="399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  <a:b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key: distance label</a:t>
            </a:r>
          </a:p>
        </p:txBody>
      </p:sp>
      <p:sp>
        <p:nvSpPr>
          <p:cNvPr id="489879" name="Text Box 407">
            <a:extLst>
              <a:ext uri="{FF2B5EF4-FFF2-40B4-BE49-F238E27FC236}">
                <a16:creationId xmlns:a16="http://schemas.microsoft.com/office/drawing/2014/main" id="{3A37264A-B020-4F5F-8E29-AABFFC30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203450"/>
            <a:ext cx="11985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24" name="Group 752">
            <a:extLst>
              <a:ext uri="{FF2B5EF4-FFF2-40B4-BE49-F238E27FC236}">
                <a16:creationId xmlns:a16="http://schemas.microsoft.com/office/drawing/2014/main" id="{07949E17-C88D-4888-906A-F0DB974A291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02313" y="2552700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25" name="Group 753">
            <a:extLst>
              <a:ext uri="{FF2B5EF4-FFF2-40B4-BE49-F238E27FC236}">
                <a16:creationId xmlns:a16="http://schemas.microsoft.com/office/drawing/2014/main" id="{CE19F385-DDF4-473E-8337-C7A2B7CA9F56}"/>
              </a:ext>
            </a:extLst>
          </p:cNvPr>
          <p:cNvGraphicFramePr>
            <a:graphicFrameLocks noGrp="1"/>
          </p:cNvGraphicFramePr>
          <p:nvPr/>
        </p:nvGraphicFramePr>
        <p:xfrm>
          <a:off x="5830888" y="3786188"/>
          <a:ext cx="2570162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45" name="Text Box 773">
            <a:extLst>
              <a:ext uri="{FF2B5EF4-FFF2-40B4-BE49-F238E27FC236}">
                <a16:creationId xmlns:a16="http://schemas.microsoft.com/office/drawing/2014/main" id="{47CF1D64-482E-4CBE-81D9-21F0E748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3794125"/>
            <a:ext cx="11985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46" name="Group 774">
            <a:extLst>
              <a:ext uri="{FF2B5EF4-FFF2-40B4-BE49-F238E27FC236}">
                <a16:creationId xmlns:a16="http://schemas.microsoft.com/office/drawing/2014/main" id="{8E0F1531-5AD6-455E-887E-A044FD82EDB9}"/>
              </a:ext>
            </a:extLst>
          </p:cNvPr>
          <p:cNvGraphicFramePr>
            <a:graphicFrameLocks noGrp="1"/>
          </p:cNvGraphicFramePr>
          <p:nvPr/>
        </p:nvGraphicFramePr>
        <p:xfrm>
          <a:off x="5854700" y="4143375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73" name="Group 801">
            <a:extLst>
              <a:ext uri="{FF2B5EF4-FFF2-40B4-BE49-F238E27FC236}">
                <a16:creationId xmlns:a16="http://schemas.microsoft.com/office/drawing/2014/main" id="{B5DACF75-1D8C-42B2-AABF-C74D72F4950C}"/>
              </a:ext>
            </a:extLst>
          </p:cNvPr>
          <p:cNvGraphicFramePr>
            <a:graphicFrameLocks noGrp="1"/>
          </p:cNvGraphicFramePr>
          <p:nvPr/>
        </p:nvGraphicFramePr>
        <p:xfrm>
          <a:off x="5900738" y="5440363"/>
          <a:ext cx="2570162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93" name="Text Box 821">
            <a:extLst>
              <a:ext uri="{FF2B5EF4-FFF2-40B4-BE49-F238E27FC236}">
                <a16:creationId xmlns:a16="http://schemas.microsoft.com/office/drawing/2014/main" id="{1FFD48AF-26FE-4262-A4B7-C390B2DA1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5448300"/>
            <a:ext cx="11985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94" name="Group 822">
            <a:extLst>
              <a:ext uri="{FF2B5EF4-FFF2-40B4-BE49-F238E27FC236}">
                <a16:creationId xmlns:a16="http://schemas.microsoft.com/office/drawing/2014/main" id="{F8A59A49-CD0A-4DD6-81E6-D55E1CD27191}"/>
              </a:ext>
            </a:extLst>
          </p:cNvPr>
          <p:cNvGraphicFramePr>
            <a:graphicFrameLocks noGrp="1"/>
          </p:cNvGraphicFramePr>
          <p:nvPr/>
        </p:nvGraphicFramePr>
        <p:xfrm>
          <a:off x="5924550" y="5797550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437" name="Text Box 850">
            <a:extLst>
              <a:ext uri="{FF2B5EF4-FFF2-40B4-BE49-F238E27FC236}">
                <a16:creationId xmlns:a16="http://schemas.microsoft.com/office/drawing/2014/main" id="{DA10CEF7-D045-44F7-9FB9-901E70908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860" grpId="0"/>
      <p:bldP spid="489879" grpId="0"/>
      <p:bldP spid="490245" grpId="0"/>
      <p:bldP spid="49029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投影片編號版面配置區 3">
            <a:extLst>
              <a:ext uri="{FF2B5EF4-FFF2-40B4-BE49-F238E27FC236}">
                <a16:creationId xmlns:a16="http://schemas.microsoft.com/office/drawing/2014/main" id="{643D2F89-BFFB-44DD-8574-B9E15AF8B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18DE9D9-C8B9-4608-8F8F-7F2EC3260AEB}" type="slidenum">
              <a:rPr lang="zh-TW" altLang="en-US" sz="1400" smtClean="0">
                <a:latin typeface="Times New Roman" panose="02020603050405020304" pitchFamily="18" charset="0"/>
              </a:rPr>
              <a:pPr/>
              <a:t>46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pSp>
        <p:nvGrpSpPr>
          <p:cNvPr id="491623" name="Group 103">
            <a:extLst>
              <a:ext uri="{FF2B5EF4-FFF2-40B4-BE49-F238E27FC236}">
                <a16:creationId xmlns:a16="http://schemas.microsoft.com/office/drawing/2014/main" id="{7EA9CD9B-1D72-42E6-A260-5B73D5D71B30}"/>
              </a:ext>
            </a:extLst>
          </p:cNvPr>
          <p:cNvGrpSpPr>
            <a:grpSpLocks/>
          </p:cNvGrpSpPr>
          <p:nvPr/>
        </p:nvGrpSpPr>
        <p:grpSpPr bwMode="auto">
          <a:xfrm>
            <a:off x="0" y="930275"/>
            <a:ext cx="4456113" cy="1739900"/>
            <a:chOff x="276" y="1940"/>
            <a:chExt cx="2807" cy="1260"/>
          </a:xfrm>
        </p:grpSpPr>
        <p:grpSp>
          <p:nvGrpSpPr>
            <p:cNvPr id="144586" name="Group 104">
              <a:extLst>
                <a:ext uri="{FF2B5EF4-FFF2-40B4-BE49-F238E27FC236}">
                  <a16:creationId xmlns:a16="http://schemas.microsoft.com/office/drawing/2014/main" id="{A6ADA281-B672-44A5-924D-D411F5C83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1" cy="1260"/>
              <a:chOff x="245" y="712"/>
              <a:chExt cx="1871" cy="1260"/>
            </a:xfrm>
          </p:grpSpPr>
          <p:sp>
            <p:nvSpPr>
              <p:cNvPr id="144588" name="AutoShape 105">
                <a:extLst>
                  <a:ext uri="{FF2B5EF4-FFF2-40B4-BE49-F238E27FC236}">
                    <a16:creationId xmlns:a16="http://schemas.microsoft.com/office/drawing/2014/main" id="{1C2B8A52-E3ED-4780-8439-BEC9DABE5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4589" name="AutoShape 106">
                <a:extLst>
                  <a:ext uri="{FF2B5EF4-FFF2-40B4-BE49-F238E27FC236}">
                    <a16:creationId xmlns:a16="http://schemas.microsoft.com/office/drawing/2014/main" id="{7194AE00-B470-4834-8A33-84638ADC4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4590" name="AutoShape 107">
                <a:extLst>
                  <a:ext uri="{FF2B5EF4-FFF2-40B4-BE49-F238E27FC236}">
                    <a16:creationId xmlns:a16="http://schemas.microsoft.com/office/drawing/2014/main" id="{294F6993-CD3C-43C3-9E7D-6D3128A20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4591" name="AutoShape 108">
                <a:extLst>
                  <a:ext uri="{FF2B5EF4-FFF2-40B4-BE49-F238E27FC236}">
                    <a16:creationId xmlns:a16="http://schemas.microsoft.com/office/drawing/2014/main" id="{E4BC8CBD-27CD-482A-8EF6-A18C1ED8F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4592" name="AutoShape 109">
                <a:extLst>
                  <a:ext uri="{FF2B5EF4-FFF2-40B4-BE49-F238E27FC236}">
                    <a16:creationId xmlns:a16="http://schemas.microsoft.com/office/drawing/2014/main" id="{08561A7F-E3C6-4C66-9481-47B4D08C9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4593" name="AutoShape 110">
                <a:extLst>
                  <a:ext uri="{FF2B5EF4-FFF2-40B4-BE49-F238E27FC236}">
                    <a16:creationId xmlns:a16="http://schemas.microsoft.com/office/drawing/2014/main" id="{3D2E9E60-F879-462F-8164-9CC4BCD03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4594" name="AutoShape 111">
                <a:extLst>
                  <a:ext uri="{FF2B5EF4-FFF2-40B4-BE49-F238E27FC236}">
                    <a16:creationId xmlns:a16="http://schemas.microsoft.com/office/drawing/2014/main" id="{12A6906F-45D4-4907-89C1-A3FA4AD2253C}"/>
                  </a:ext>
                </a:extLst>
              </p:cNvPr>
              <p:cNvCxnSpPr>
                <a:cxnSpLocks noChangeShapeType="1"/>
                <a:endCxn id="14459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5" name="AutoShape 112">
                <a:extLst>
                  <a:ext uri="{FF2B5EF4-FFF2-40B4-BE49-F238E27FC236}">
                    <a16:creationId xmlns:a16="http://schemas.microsoft.com/office/drawing/2014/main" id="{1F633F0B-BDA7-4880-9870-91BDA67825AC}"/>
                  </a:ext>
                </a:extLst>
              </p:cNvPr>
              <p:cNvCxnSpPr>
                <a:cxnSpLocks noChangeShapeType="1"/>
                <a:stCxn id="144589" idx="5"/>
                <a:endCxn id="14459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6" name="AutoShape 113">
                <a:extLst>
                  <a:ext uri="{FF2B5EF4-FFF2-40B4-BE49-F238E27FC236}">
                    <a16:creationId xmlns:a16="http://schemas.microsoft.com/office/drawing/2014/main" id="{5CD01415-781B-4328-A2AA-0595FE3ACE4A}"/>
                  </a:ext>
                </a:extLst>
              </p:cNvPr>
              <p:cNvCxnSpPr>
                <a:cxnSpLocks noChangeShapeType="1"/>
                <a:stCxn id="144591" idx="7"/>
                <a:endCxn id="14459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7" name="AutoShape 114">
                <a:extLst>
                  <a:ext uri="{FF2B5EF4-FFF2-40B4-BE49-F238E27FC236}">
                    <a16:creationId xmlns:a16="http://schemas.microsoft.com/office/drawing/2014/main" id="{017051D2-D2CF-47CA-ABC5-E439A36C593B}"/>
                  </a:ext>
                </a:extLst>
              </p:cNvPr>
              <p:cNvCxnSpPr>
                <a:cxnSpLocks noChangeShapeType="1"/>
                <a:stCxn id="144591" idx="6"/>
                <a:endCxn id="14459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8" name="AutoShape 115">
                <a:extLst>
                  <a:ext uri="{FF2B5EF4-FFF2-40B4-BE49-F238E27FC236}">
                    <a16:creationId xmlns:a16="http://schemas.microsoft.com/office/drawing/2014/main" id="{AD745268-D270-4037-AAB9-1755045039C5}"/>
                  </a:ext>
                </a:extLst>
              </p:cNvPr>
              <p:cNvCxnSpPr>
                <a:cxnSpLocks noChangeShapeType="1"/>
                <a:stCxn id="144588" idx="6"/>
                <a:endCxn id="14459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99" name="AutoShape 116">
                <a:extLst>
                  <a:ext uri="{FF2B5EF4-FFF2-40B4-BE49-F238E27FC236}">
                    <a16:creationId xmlns:a16="http://schemas.microsoft.com/office/drawing/2014/main" id="{AD98A414-0496-4BC1-A503-25632CF12F5F}"/>
                  </a:ext>
                </a:extLst>
              </p:cNvPr>
              <p:cNvCxnSpPr>
                <a:cxnSpLocks noChangeShapeType="1"/>
                <a:stCxn id="144590" idx="6"/>
                <a:endCxn id="14459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600" name="AutoShape 117">
                <a:extLst>
                  <a:ext uri="{FF2B5EF4-FFF2-40B4-BE49-F238E27FC236}">
                    <a16:creationId xmlns:a16="http://schemas.microsoft.com/office/drawing/2014/main" id="{86074092-A600-46D5-8E1D-1766168DF1A8}"/>
                  </a:ext>
                </a:extLst>
              </p:cNvPr>
              <p:cNvCxnSpPr>
                <a:cxnSpLocks noChangeShapeType="1"/>
                <a:stCxn id="144589" idx="7"/>
                <a:endCxn id="14458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601" name="Text Box 118">
                <a:extLst>
                  <a:ext uri="{FF2B5EF4-FFF2-40B4-BE49-F238E27FC236}">
                    <a16:creationId xmlns:a16="http://schemas.microsoft.com/office/drawing/2014/main" id="{C933BA5D-7C2F-4EAA-A9B6-CC0D61E7E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02" name="Text Box 119">
                <a:extLst>
                  <a:ext uri="{FF2B5EF4-FFF2-40B4-BE49-F238E27FC236}">
                    <a16:creationId xmlns:a16="http://schemas.microsoft.com/office/drawing/2014/main" id="{BD28E462-0448-437C-870E-2D6CCFCD3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7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03" name="Text Box 120">
                <a:extLst>
                  <a:ext uri="{FF2B5EF4-FFF2-40B4-BE49-F238E27FC236}">
                    <a16:creationId xmlns:a16="http://schemas.microsoft.com/office/drawing/2014/main" id="{76631D68-D0A1-4A16-8C7C-A4C3B4BEF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604" name="Text Box 121">
                <a:extLst>
                  <a:ext uri="{FF2B5EF4-FFF2-40B4-BE49-F238E27FC236}">
                    <a16:creationId xmlns:a16="http://schemas.microsoft.com/office/drawing/2014/main" id="{41171C4B-FE16-481D-98FD-4302C362F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05" name="Text Box 122">
                <a:extLst>
                  <a:ext uri="{FF2B5EF4-FFF2-40B4-BE49-F238E27FC236}">
                    <a16:creationId xmlns:a16="http://schemas.microsoft.com/office/drawing/2014/main" id="{BA960465-C6DC-4D51-8EE8-0AFDBB7EF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4606" name="Text Box 123">
                <a:extLst>
                  <a:ext uri="{FF2B5EF4-FFF2-40B4-BE49-F238E27FC236}">
                    <a16:creationId xmlns:a16="http://schemas.microsoft.com/office/drawing/2014/main" id="{852903BC-9123-498D-97EB-A14974E44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4607" name="AutoShape 124">
                <a:extLst>
                  <a:ext uri="{FF2B5EF4-FFF2-40B4-BE49-F238E27FC236}">
                    <a16:creationId xmlns:a16="http://schemas.microsoft.com/office/drawing/2014/main" id="{FB01E4A2-E3D6-4DC1-9F96-F8B9DFBB9EA5}"/>
                  </a:ext>
                </a:extLst>
              </p:cNvPr>
              <p:cNvCxnSpPr>
                <a:cxnSpLocks noChangeShapeType="1"/>
                <a:stCxn id="144590" idx="4"/>
                <a:endCxn id="14459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608" name="AutoShape 125">
                <a:extLst>
                  <a:ext uri="{FF2B5EF4-FFF2-40B4-BE49-F238E27FC236}">
                    <a16:creationId xmlns:a16="http://schemas.microsoft.com/office/drawing/2014/main" id="{54EE495E-C4CC-435E-A3BC-B89ED07BF4A0}"/>
                  </a:ext>
                </a:extLst>
              </p:cNvPr>
              <p:cNvCxnSpPr>
                <a:cxnSpLocks noChangeShapeType="1"/>
                <a:stCxn id="144593" idx="3"/>
                <a:endCxn id="14459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609" name="Text Box 126">
                <a:extLst>
                  <a:ext uri="{FF2B5EF4-FFF2-40B4-BE49-F238E27FC236}">
                    <a16:creationId xmlns:a16="http://schemas.microsoft.com/office/drawing/2014/main" id="{B2609863-CF73-4210-97CF-53C322199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610" name="Text Box 127">
                <a:extLst>
                  <a:ext uri="{FF2B5EF4-FFF2-40B4-BE49-F238E27FC236}">
                    <a16:creationId xmlns:a16="http://schemas.microsoft.com/office/drawing/2014/main" id="{B26949C7-7442-4805-977C-E9927D7F6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4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611" name="Text Box 128">
                <a:extLst>
                  <a:ext uri="{FF2B5EF4-FFF2-40B4-BE49-F238E27FC236}">
                    <a16:creationId xmlns:a16="http://schemas.microsoft.com/office/drawing/2014/main" id="{2AACB25C-DBA1-4A48-A60C-BBE3EDA36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612" name="Text Box 129">
                <a:extLst>
                  <a:ext uri="{FF2B5EF4-FFF2-40B4-BE49-F238E27FC236}">
                    <a16:creationId xmlns:a16="http://schemas.microsoft.com/office/drawing/2014/main" id="{2E371661-2962-499B-AFB8-C7AEFA0AC0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4613" name="Text Box 130">
                <a:extLst>
                  <a:ext uri="{FF2B5EF4-FFF2-40B4-BE49-F238E27FC236}">
                    <a16:creationId xmlns:a16="http://schemas.microsoft.com/office/drawing/2014/main" id="{84B2E4C8-42B3-4B80-9A3C-5EABCC685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4614" name="Text Box 131">
                <a:extLst>
                  <a:ext uri="{FF2B5EF4-FFF2-40B4-BE49-F238E27FC236}">
                    <a16:creationId xmlns:a16="http://schemas.microsoft.com/office/drawing/2014/main" id="{A3C069F4-040A-4C86-8B9B-5805D4CB0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  <a:endParaRPr lang="en-US" altLang="zh-TW" sz="140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4615" name="Text Box 132">
                <a:extLst>
                  <a:ext uri="{FF2B5EF4-FFF2-40B4-BE49-F238E27FC236}">
                    <a16:creationId xmlns:a16="http://schemas.microsoft.com/office/drawing/2014/main" id="{F6B9BD52-068F-41AB-92C9-1960A6E00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144616" name="Text Box 133">
                <a:extLst>
                  <a:ext uri="{FF2B5EF4-FFF2-40B4-BE49-F238E27FC236}">
                    <a16:creationId xmlns:a16="http://schemas.microsoft.com/office/drawing/2014/main" id="{BE898238-92AF-42AA-BF4E-71D298915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 [C]</a:t>
                </a:r>
              </a:p>
            </p:txBody>
          </p:sp>
          <p:sp>
            <p:nvSpPr>
              <p:cNvPr id="144617" name="Text Box 134">
                <a:extLst>
                  <a:ext uri="{FF2B5EF4-FFF2-40B4-BE49-F238E27FC236}">
                    <a16:creationId xmlns:a16="http://schemas.microsoft.com/office/drawing/2014/main" id="{20072198-B3DD-431C-BE6C-0659B8BF3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4587" name="Text Box 135">
              <a:extLst>
                <a:ext uri="{FF2B5EF4-FFF2-40B4-BE49-F238E27FC236}">
                  <a16:creationId xmlns:a16="http://schemas.microsoft.com/office/drawing/2014/main" id="{0CF4B79E-EB2D-40C5-91E3-0B3EF6C3C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893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C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(C,D),(C,E)</a:t>
              </a:r>
            </a:p>
          </p:txBody>
        </p:sp>
      </p:grpSp>
      <p:grpSp>
        <p:nvGrpSpPr>
          <p:cNvPr id="491656" name="Group 136">
            <a:extLst>
              <a:ext uri="{FF2B5EF4-FFF2-40B4-BE49-F238E27FC236}">
                <a16:creationId xmlns:a16="http://schemas.microsoft.com/office/drawing/2014/main" id="{C7987788-CBB7-415C-8A10-C28E6CD4B11A}"/>
              </a:ext>
            </a:extLst>
          </p:cNvPr>
          <p:cNvGrpSpPr>
            <a:grpSpLocks/>
          </p:cNvGrpSpPr>
          <p:nvPr/>
        </p:nvGrpSpPr>
        <p:grpSpPr bwMode="auto">
          <a:xfrm>
            <a:off x="0" y="2708275"/>
            <a:ext cx="4335463" cy="1776413"/>
            <a:chOff x="276" y="1940"/>
            <a:chExt cx="2731" cy="1254"/>
          </a:xfrm>
        </p:grpSpPr>
        <p:grpSp>
          <p:nvGrpSpPr>
            <p:cNvPr id="144554" name="Group 137">
              <a:extLst>
                <a:ext uri="{FF2B5EF4-FFF2-40B4-BE49-F238E27FC236}">
                  <a16:creationId xmlns:a16="http://schemas.microsoft.com/office/drawing/2014/main" id="{AE2E2016-81E1-443F-A3A7-5DA22DAA0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7" cy="1254"/>
              <a:chOff x="245" y="712"/>
              <a:chExt cx="1877" cy="1254"/>
            </a:xfrm>
          </p:grpSpPr>
          <p:sp>
            <p:nvSpPr>
              <p:cNvPr id="144556" name="AutoShape 138">
                <a:extLst>
                  <a:ext uri="{FF2B5EF4-FFF2-40B4-BE49-F238E27FC236}">
                    <a16:creationId xmlns:a16="http://schemas.microsoft.com/office/drawing/2014/main" id="{8082F9BD-7DAD-4680-A528-8FB2D838F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4557" name="AutoShape 139">
                <a:extLst>
                  <a:ext uri="{FF2B5EF4-FFF2-40B4-BE49-F238E27FC236}">
                    <a16:creationId xmlns:a16="http://schemas.microsoft.com/office/drawing/2014/main" id="{48007E0E-2A75-4E7C-BC18-7636AC067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4558" name="AutoShape 140">
                <a:extLst>
                  <a:ext uri="{FF2B5EF4-FFF2-40B4-BE49-F238E27FC236}">
                    <a16:creationId xmlns:a16="http://schemas.microsoft.com/office/drawing/2014/main" id="{215A4C2B-FA78-40AC-A55D-7EFCE197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4559" name="AutoShape 141">
                <a:extLst>
                  <a:ext uri="{FF2B5EF4-FFF2-40B4-BE49-F238E27FC236}">
                    <a16:creationId xmlns:a16="http://schemas.microsoft.com/office/drawing/2014/main" id="{7DEC24B6-8C2E-4BC5-84EB-78CA30C82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4560" name="AutoShape 142">
                <a:extLst>
                  <a:ext uri="{FF2B5EF4-FFF2-40B4-BE49-F238E27FC236}">
                    <a16:creationId xmlns:a16="http://schemas.microsoft.com/office/drawing/2014/main" id="{CE954556-00DF-4FF6-A4D1-56BE8AB8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4561" name="AutoShape 143">
                <a:extLst>
                  <a:ext uri="{FF2B5EF4-FFF2-40B4-BE49-F238E27FC236}">
                    <a16:creationId xmlns:a16="http://schemas.microsoft.com/office/drawing/2014/main" id="{667D1ACB-37ED-4AEC-8B75-86E000075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4562" name="AutoShape 144">
                <a:extLst>
                  <a:ext uri="{FF2B5EF4-FFF2-40B4-BE49-F238E27FC236}">
                    <a16:creationId xmlns:a16="http://schemas.microsoft.com/office/drawing/2014/main" id="{A2BF6F20-7984-4E03-ADA0-01964C64447E}"/>
                  </a:ext>
                </a:extLst>
              </p:cNvPr>
              <p:cNvCxnSpPr>
                <a:cxnSpLocks noChangeShapeType="1"/>
                <a:endCxn id="144559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3" name="AutoShape 145">
                <a:extLst>
                  <a:ext uri="{FF2B5EF4-FFF2-40B4-BE49-F238E27FC236}">
                    <a16:creationId xmlns:a16="http://schemas.microsoft.com/office/drawing/2014/main" id="{FA5ABB4E-F059-4958-A44B-DE81B3D30597}"/>
                  </a:ext>
                </a:extLst>
              </p:cNvPr>
              <p:cNvCxnSpPr>
                <a:cxnSpLocks noChangeShapeType="1"/>
                <a:stCxn id="144557" idx="5"/>
                <a:endCxn id="144559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4" name="AutoShape 146">
                <a:extLst>
                  <a:ext uri="{FF2B5EF4-FFF2-40B4-BE49-F238E27FC236}">
                    <a16:creationId xmlns:a16="http://schemas.microsoft.com/office/drawing/2014/main" id="{28AD068B-67DD-480C-AE8B-98E24D88D964}"/>
                  </a:ext>
                </a:extLst>
              </p:cNvPr>
              <p:cNvCxnSpPr>
                <a:cxnSpLocks noChangeShapeType="1"/>
                <a:stCxn id="144559" idx="7"/>
                <a:endCxn id="144558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5" name="AutoShape 147">
                <a:extLst>
                  <a:ext uri="{FF2B5EF4-FFF2-40B4-BE49-F238E27FC236}">
                    <a16:creationId xmlns:a16="http://schemas.microsoft.com/office/drawing/2014/main" id="{47E66026-1B8F-41E6-849D-98777624556B}"/>
                  </a:ext>
                </a:extLst>
              </p:cNvPr>
              <p:cNvCxnSpPr>
                <a:cxnSpLocks noChangeShapeType="1"/>
                <a:stCxn id="144559" idx="6"/>
                <a:endCxn id="144560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6" name="AutoShape 148">
                <a:extLst>
                  <a:ext uri="{FF2B5EF4-FFF2-40B4-BE49-F238E27FC236}">
                    <a16:creationId xmlns:a16="http://schemas.microsoft.com/office/drawing/2014/main" id="{4DD8A80B-0E0B-4B1D-93FD-0659F2B72A04}"/>
                  </a:ext>
                </a:extLst>
              </p:cNvPr>
              <p:cNvCxnSpPr>
                <a:cxnSpLocks noChangeShapeType="1"/>
                <a:stCxn id="144556" idx="6"/>
                <a:endCxn id="144558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7" name="AutoShape 149">
                <a:extLst>
                  <a:ext uri="{FF2B5EF4-FFF2-40B4-BE49-F238E27FC236}">
                    <a16:creationId xmlns:a16="http://schemas.microsoft.com/office/drawing/2014/main" id="{01F21B58-11E3-43ED-941F-03CF6670358A}"/>
                  </a:ext>
                </a:extLst>
              </p:cNvPr>
              <p:cNvCxnSpPr>
                <a:cxnSpLocks noChangeShapeType="1"/>
                <a:stCxn id="144558" idx="6"/>
                <a:endCxn id="144561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68" name="AutoShape 150">
                <a:extLst>
                  <a:ext uri="{FF2B5EF4-FFF2-40B4-BE49-F238E27FC236}">
                    <a16:creationId xmlns:a16="http://schemas.microsoft.com/office/drawing/2014/main" id="{718D8F1D-E236-4030-AA1F-9D1DE037B20A}"/>
                  </a:ext>
                </a:extLst>
              </p:cNvPr>
              <p:cNvCxnSpPr>
                <a:cxnSpLocks noChangeShapeType="1"/>
                <a:stCxn id="144557" idx="7"/>
                <a:endCxn id="144556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69" name="Text Box 151">
                <a:extLst>
                  <a:ext uri="{FF2B5EF4-FFF2-40B4-BE49-F238E27FC236}">
                    <a16:creationId xmlns:a16="http://schemas.microsoft.com/office/drawing/2014/main" id="{0279DC6F-A6CA-46A2-A906-698D7E0A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0" name="Text Box 152">
                <a:extLst>
                  <a:ext uri="{FF2B5EF4-FFF2-40B4-BE49-F238E27FC236}">
                    <a16:creationId xmlns:a16="http://schemas.microsoft.com/office/drawing/2014/main" id="{4EACA377-256A-496F-959E-84E3728D1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1" name="Text Box 153">
                <a:extLst>
                  <a:ext uri="{FF2B5EF4-FFF2-40B4-BE49-F238E27FC236}">
                    <a16:creationId xmlns:a16="http://schemas.microsoft.com/office/drawing/2014/main" id="{B15FD770-A549-4E0B-A8DC-D830756FE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72" name="Text Box 154">
                <a:extLst>
                  <a:ext uri="{FF2B5EF4-FFF2-40B4-BE49-F238E27FC236}">
                    <a16:creationId xmlns:a16="http://schemas.microsoft.com/office/drawing/2014/main" id="{BC4A25B5-86F3-4C8E-B725-1DC03C15D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3" name="Text Box 155">
                <a:extLst>
                  <a:ext uri="{FF2B5EF4-FFF2-40B4-BE49-F238E27FC236}">
                    <a16:creationId xmlns:a16="http://schemas.microsoft.com/office/drawing/2014/main" id="{FB717995-F803-40C0-B8C6-24CF33DFD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4574" name="Text Box 156">
                <a:extLst>
                  <a:ext uri="{FF2B5EF4-FFF2-40B4-BE49-F238E27FC236}">
                    <a16:creationId xmlns:a16="http://schemas.microsoft.com/office/drawing/2014/main" id="{07137133-768E-40D8-A22F-94E0F3971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4575" name="AutoShape 157">
                <a:extLst>
                  <a:ext uri="{FF2B5EF4-FFF2-40B4-BE49-F238E27FC236}">
                    <a16:creationId xmlns:a16="http://schemas.microsoft.com/office/drawing/2014/main" id="{5E30264A-D65B-4C17-B49B-147030860D6F}"/>
                  </a:ext>
                </a:extLst>
              </p:cNvPr>
              <p:cNvCxnSpPr>
                <a:cxnSpLocks noChangeShapeType="1"/>
                <a:stCxn id="144558" idx="4"/>
                <a:endCxn id="144560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76" name="AutoShape 158">
                <a:extLst>
                  <a:ext uri="{FF2B5EF4-FFF2-40B4-BE49-F238E27FC236}">
                    <a16:creationId xmlns:a16="http://schemas.microsoft.com/office/drawing/2014/main" id="{CC9E9779-4B46-4D24-9A3E-6934FF01D83F}"/>
                  </a:ext>
                </a:extLst>
              </p:cNvPr>
              <p:cNvCxnSpPr>
                <a:cxnSpLocks noChangeShapeType="1"/>
                <a:stCxn id="144561" idx="3"/>
                <a:endCxn id="144560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77" name="Text Box 159">
                <a:extLst>
                  <a:ext uri="{FF2B5EF4-FFF2-40B4-BE49-F238E27FC236}">
                    <a16:creationId xmlns:a16="http://schemas.microsoft.com/office/drawing/2014/main" id="{472C7D63-236C-4947-878C-77D8A76A3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78" name="Text Box 160">
                <a:extLst>
                  <a:ext uri="{FF2B5EF4-FFF2-40B4-BE49-F238E27FC236}">
                    <a16:creationId xmlns:a16="http://schemas.microsoft.com/office/drawing/2014/main" id="{09EA4E1A-1AFE-4D0F-AF52-B7E5EBA92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79" name="Text Box 161">
                <a:extLst>
                  <a:ext uri="{FF2B5EF4-FFF2-40B4-BE49-F238E27FC236}">
                    <a16:creationId xmlns:a16="http://schemas.microsoft.com/office/drawing/2014/main" id="{3E03CA01-6213-442E-B471-7E271CCDE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80" name="Text Box 162">
                <a:extLst>
                  <a:ext uri="{FF2B5EF4-FFF2-40B4-BE49-F238E27FC236}">
                    <a16:creationId xmlns:a16="http://schemas.microsoft.com/office/drawing/2014/main" id="{20555D2D-DCC4-4DCF-99F8-107846039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4581" name="Text Box 163">
                <a:extLst>
                  <a:ext uri="{FF2B5EF4-FFF2-40B4-BE49-F238E27FC236}">
                    <a16:creationId xmlns:a16="http://schemas.microsoft.com/office/drawing/2014/main" id="{8EE873A7-8F27-47CA-916C-880BAA61E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4582" name="Text Box 164">
                <a:extLst>
                  <a:ext uri="{FF2B5EF4-FFF2-40B4-BE49-F238E27FC236}">
                    <a16:creationId xmlns:a16="http://schemas.microsoft.com/office/drawing/2014/main" id="{AD37A6D4-119A-4DE3-BD3D-74CA3132F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4583" name="Text Box 165">
                <a:extLst>
                  <a:ext uri="{FF2B5EF4-FFF2-40B4-BE49-F238E27FC236}">
                    <a16:creationId xmlns:a16="http://schemas.microsoft.com/office/drawing/2014/main" id="{570A2EB5-8EBB-47CF-827B-6BB10BBE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144584" name="Text Box 166">
                <a:extLst>
                  <a:ext uri="{FF2B5EF4-FFF2-40B4-BE49-F238E27FC236}">
                    <a16:creationId xmlns:a16="http://schemas.microsoft.com/office/drawing/2014/main" id="{AFA8A289-83E1-4E47-9E6B-0D37F79A1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5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144585" name="Text Box 167">
                <a:extLst>
                  <a:ext uri="{FF2B5EF4-FFF2-40B4-BE49-F238E27FC236}">
                    <a16:creationId xmlns:a16="http://schemas.microsoft.com/office/drawing/2014/main" id="{D36EBAC9-E66A-4FA2-A298-6733FBE23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4555" name="Text Box 168">
              <a:extLst>
                <a:ext uri="{FF2B5EF4-FFF2-40B4-BE49-F238E27FC236}">
                  <a16:creationId xmlns:a16="http://schemas.microsoft.com/office/drawing/2014/main" id="{9C9481EC-2E3B-474F-964F-F54487E2F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817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(D,E)</a:t>
              </a:r>
            </a:p>
          </p:txBody>
        </p:sp>
      </p:grpSp>
      <p:grpSp>
        <p:nvGrpSpPr>
          <p:cNvPr id="491689" name="Group 169">
            <a:extLst>
              <a:ext uri="{FF2B5EF4-FFF2-40B4-BE49-F238E27FC236}">
                <a16:creationId xmlns:a16="http://schemas.microsoft.com/office/drawing/2014/main" id="{0C1F8DCC-6B61-48B3-A3AD-5D93C3B046BF}"/>
              </a:ext>
            </a:extLst>
          </p:cNvPr>
          <p:cNvGrpSpPr>
            <a:grpSpLocks/>
          </p:cNvGrpSpPr>
          <p:nvPr/>
        </p:nvGrpSpPr>
        <p:grpSpPr bwMode="auto">
          <a:xfrm>
            <a:off x="0" y="4546600"/>
            <a:ext cx="4487863" cy="1776413"/>
            <a:chOff x="276" y="1940"/>
            <a:chExt cx="2827" cy="1254"/>
          </a:xfrm>
        </p:grpSpPr>
        <p:grpSp>
          <p:nvGrpSpPr>
            <p:cNvPr id="144522" name="Group 170">
              <a:extLst>
                <a:ext uri="{FF2B5EF4-FFF2-40B4-BE49-F238E27FC236}">
                  <a16:creationId xmlns:a16="http://schemas.microsoft.com/office/drawing/2014/main" id="{13BA2609-D80B-4E53-9D75-DF02ACD32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7" cy="1254"/>
              <a:chOff x="245" y="712"/>
              <a:chExt cx="1877" cy="1254"/>
            </a:xfrm>
          </p:grpSpPr>
          <p:sp>
            <p:nvSpPr>
              <p:cNvPr id="144524" name="AutoShape 171">
                <a:extLst>
                  <a:ext uri="{FF2B5EF4-FFF2-40B4-BE49-F238E27FC236}">
                    <a16:creationId xmlns:a16="http://schemas.microsoft.com/office/drawing/2014/main" id="{D0531002-CB0D-4ACE-BCE3-5CCD8127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44525" name="AutoShape 172">
                <a:extLst>
                  <a:ext uri="{FF2B5EF4-FFF2-40B4-BE49-F238E27FC236}">
                    <a16:creationId xmlns:a16="http://schemas.microsoft.com/office/drawing/2014/main" id="{13E7AB48-1A44-4861-9A7F-665B1193E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44526" name="AutoShape 173">
                <a:extLst>
                  <a:ext uri="{FF2B5EF4-FFF2-40B4-BE49-F238E27FC236}">
                    <a16:creationId xmlns:a16="http://schemas.microsoft.com/office/drawing/2014/main" id="{B9639E76-3740-4220-A454-7E22C0F1C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4527" name="AutoShape 174">
                <a:extLst>
                  <a:ext uri="{FF2B5EF4-FFF2-40B4-BE49-F238E27FC236}">
                    <a16:creationId xmlns:a16="http://schemas.microsoft.com/office/drawing/2014/main" id="{D413A9BB-A465-4BF5-BF29-761597527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4528" name="AutoShape 175">
                <a:extLst>
                  <a:ext uri="{FF2B5EF4-FFF2-40B4-BE49-F238E27FC236}">
                    <a16:creationId xmlns:a16="http://schemas.microsoft.com/office/drawing/2014/main" id="{3C7EC683-BCEF-4B20-BBE6-554D31F89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44529" name="AutoShape 176">
                <a:extLst>
                  <a:ext uri="{FF2B5EF4-FFF2-40B4-BE49-F238E27FC236}">
                    <a16:creationId xmlns:a16="http://schemas.microsoft.com/office/drawing/2014/main" id="{9122282D-4870-455A-815A-F16FCF2FD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144530" name="AutoShape 177">
                <a:extLst>
                  <a:ext uri="{FF2B5EF4-FFF2-40B4-BE49-F238E27FC236}">
                    <a16:creationId xmlns:a16="http://schemas.microsoft.com/office/drawing/2014/main" id="{95B609F9-6F00-45F4-85A5-9259086BB44A}"/>
                  </a:ext>
                </a:extLst>
              </p:cNvPr>
              <p:cNvCxnSpPr>
                <a:cxnSpLocks noChangeShapeType="1"/>
                <a:endCxn id="144527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1" name="AutoShape 178">
                <a:extLst>
                  <a:ext uri="{FF2B5EF4-FFF2-40B4-BE49-F238E27FC236}">
                    <a16:creationId xmlns:a16="http://schemas.microsoft.com/office/drawing/2014/main" id="{FD0E302C-82A0-4046-A02C-FCE3FA8614CC}"/>
                  </a:ext>
                </a:extLst>
              </p:cNvPr>
              <p:cNvCxnSpPr>
                <a:cxnSpLocks noChangeShapeType="1"/>
                <a:stCxn id="144525" idx="5"/>
                <a:endCxn id="144527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2" name="AutoShape 179">
                <a:extLst>
                  <a:ext uri="{FF2B5EF4-FFF2-40B4-BE49-F238E27FC236}">
                    <a16:creationId xmlns:a16="http://schemas.microsoft.com/office/drawing/2014/main" id="{4E8A681D-8E4C-495E-B380-8C474921F8A6}"/>
                  </a:ext>
                </a:extLst>
              </p:cNvPr>
              <p:cNvCxnSpPr>
                <a:cxnSpLocks noChangeShapeType="1"/>
                <a:stCxn id="144527" idx="7"/>
                <a:endCxn id="144526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3" name="AutoShape 180">
                <a:extLst>
                  <a:ext uri="{FF2B5EF4-FFF2-40B4-BE49-F238E27FC236}">
                    <a16:creationId xmlns:a16="http://schemas.microsoft.com/office/drawing/2014/main" id="{1FB6D6E1-B69B-4158-9775-231F5B26A492}"/>
                  </a:ext>
                </a:extLst>
              </p:cNvPr>
              <p:cNvCxnSpPr>
                <a:cxnSpLocks noChangeShapeType="1"/>
                <a:stCxn id="144527" idx="6"/>
                <a:endCxn id="144528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4" name="AutoShape 181">
                <a:extLst>
                  <a:ext uri="{FF2B5EF4-FFF2-40B4-BE49-F238E27FC236}">
                    <a16:creationId xmlns:a16="http://schemas.microsoft.com/office/drawing/2014/main" id="{D061325F-F30A-4AFF-8308-A6B208CF3127}"/>
                  </a:ext>
                </a:extLst>
              </p:cNvPr>
              <p:cNvCxnSpPr>
                <a:cxnSpLocks noChangeShapeType="1"/>
                <a:stCxn id="144524" idx="6"/>
                <a:endCxn id="144526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5" name="AutoShape 182">
                <a:extLst>
                  <a:ext uri="{FF2B5EF4-FFF2-40B4-BE49-F238E27FC236}">
                    <a16:creationId xmlns:a16="http://schemas.microsoft.com/office/drawing/2014/main" id="{162D0613-C312-4E35-8304-C581D1FEB442}"/>
                  </a:ext>
                </a:extLst>
              </p:cNvPr>
              <p:cNvCxnSpPr>
                <a:cxnSpLocks noChangeShapeType="1"/>
                <a:stCxn id="144526" idx="6"/>
                <a:endCxn id="144529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36" name="AutoShape 183">
                <a:extLst>
                  <a:ext uri="{FF2B5EF4-FFF2-40B4-BE49-F238E27FC236}">
                    <a16:creationId xmlns:a16="http://schemas.microsoft.com/office/drawing/2014/main" id="{78A00270-E33F-4F67-84C3-B255BB432D34}"/>
                  </a:ext>
                </a:extLst>
              </p:cNvPr>
              <p:cNvCxnSpPr>
                <a:cxnSpLocks noChangeShapeType="1"/>
                <a:stCxn id="144525" idx="7"/>
                <a:endCxn id="144524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37" name="Text Box 184">
                <a:extLst>
                  <a:ext uri="{FF2B5EF4-FFF2-40B4-BE49-F238E27FC236}">
                    <a16:creationId xmlns:a16="http://schemas.microsoft.com/office/drawing/2014/main" id="{D3DC2AF7-BC50-4D20-9341-74D2F6DA3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38" name="Text Box 185">
                <a:extLst>
                  <a:ext uri="{FF2B5EF4-FFF2-40B4-BE49-F238E27FC236}">
                    <a16:creationId xmlns:a16="http://schemas.microsoft.com/office/drawing/2014/main" id="{9B2D00B7-24C6-4B06-86AA-F51EB76F8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39" name="Text Box 186">
                <a:extLst>
                  <a:ext uri="{FF2B5EF4-FFF2-40B4-BE49-F238E27FC236}">
                    <a16:creationId xmlns:a16="http://schemas.microsoft.com/office/drawing/2014/main" id="{38575A14-153F-4B6B-9F86-6356DD5CE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40" name="Text Box 187">
                <a:extLst>
                  <a:ext uri="{FF2B5EF4-FFF2-40B4-BE49-F238E27FC236}">
                    <a16:creationId xmlns:a16="http://schemas.microsoft.com/office/drawing/2014/main" id="{9E970CB0-6187-416F-821D-5291FA54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41" name="Text Box 188">
                <a:extLst>
                  <a:ext uri="{FF2B5EF4-FFF2-40B4-BE49-F238E27FC236}">
                    <a16:creationId xmlns:a16="http://schemas.microsoft.com/office/drawing/2014/main" id="{D4E55600-C814-443A-ABEF-9361E39E3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4542" name="Text Box 189">
                <a:extLst>
                  <a:ext uri="{FF2B5EF4-FFF2-40B4-BE49-F238E27FC236}">
                    <a16:creationId xmlns:a16="http://schemas.microsoft.com/office/drawing/2014/main" id="{C9259F41-0EC4-4FFD-92BE-83DEBEDF5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44543" name="AutoShape 190">
                <a:extLst>
                  <a:ext uri="{FF2B5EF4-FFF2-40B4-BE49-F238E27FC236}">
                    <a16:creationId xmlns:a16="http://schemas.microsoft.com/office/drawing/2014/main" id="{52FDF30D-50BB-4921-98F2-EC0FE110BB5A}"/>
                  </a:ext>
                </a:extLst>
              </p:cNvPr>
              <p:cNvCxnSpPr>
                <a:cxnSpLocks noChangeShapeType="1"/>
                <a:stCxn id="144526" idx="4"/>
                <a:endCxn id="144528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44" name="AutoShape 191">
                <a:extLst>
                  <a:ext uri="{FF2B5EF4-FFF2-40B4-BE49-F238E27FC236}">
                    <a16:creationId xmlns:a16="http://schemas.microsoft.com/office/drawing/2014/main" id="{BE795D7B-C4DD-4445-BCF1-A056CBE69133}"/>
                  </a:ext>
                </a:extLst>
              </p:cNvPr>
              <p:cNvCxnSpPr>
                <a:cxnSpLocks noChangeShapeType="1"/>
                <a:stCxn id="144529" idx="3"/>
                <a:endCxn id="144528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45" name="Text Box 192">
                <a:extLst>
                  <a:ext uri="{FF2B5EF4-FFF2-40B4-BE49-F238E27FC236}">
                    <a16:creationId xmlns:a16="http://schemas.microsoft.com/office/drawing/2014/main" id="{805E392D-F56A-4C8B-90FD-2214566C2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46" name="Text Box 193">
                <a:extLst>
                  <a:ext uri="{FF2B5EF4-FFF2-40B4-BE49-F238E27FC236}">
                    <a16:creationId xmlns:a16="http://schemas.microsoft.com/office/drawing/2014/main" id="{1881241F-574C-47FB-9F00-1FF1C6AE0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4547" name="Text Box 194">
                <a:extLst>
                  <a:ext uri="{FF2B5EF4-FFF2-40B4-BE49-F238E27FC236}">
                    <a16:creationId xmlns:a16="http://schemas.microsoft.com/office/drawing/2014/main" id="{50843780-1556-4D5D-B323-5034AD283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4548" name="Text Box 195">
                <a:extLst>
                  <a:ext uri="{FF2B5EF4-FFF2-40B4-BE49-F238E27FC236}">
                    <a16:creationId xmlns:a16="http://schemas.microsoft.com/office/drawing/2014/main" id="{F1ECC119-EBDD-4769-9065-DE8B445B8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144549" name="Text Box 196">
                <a:extLst>
                  <a:ext uri="{FF2B5EF4-FFF2-40B4-BE49-F238E27FC236}">
                    <a16:creationId xmlns:a16="http://schemas.microsoft.com/office/drawing/2014/main" id="{86D5A5FA-B744-414E-8482-7B9D01A17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144550" name="Text Box 197">
                <a:extLst>
                  <a:ext uri="{FF2B5EF4-FFF2-40B4-BE49-F238E27FC236}">
                    <a16:creationId xmlns:a16="http://schemas.microsoft.com/office/drawing/2014/main" id="{3C35C6B8-EF1F-4288-A290-BDBFE54AC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144551" name="Text Box 198">
                <a:extLst>
                  <a:ext uri="{FF2B5EF4-FFF2-40B4-BE49-F238E27FC236}">
                    <a16:creationId xmlns:a16="http://schemas.microsoft.com/office/drawing/2014/main" id="{8E1444F9-6192-4B6A-9DBC-D855DA657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144552" name="Text Box 199">
                <a:extLst>
                  <a:ext uri="{FF2B5EF4-FFF2-40B4-BE49-F238E27FC236}">
                    <a16:creationId xmlns:a16="http://schemas.microsoft.com/office/drawing/2014/main" id="{8657B1CC-E5EB-40EF-AD7E-1131AA2E4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5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144553" name="Text Box 200">
                <a:extLst>
                  <a:ext uri="{FF2B5EF4-FFF2-40B4-BE49-F238E27FC236}">
                    <a16:creationId xmlns:a16="http://schemas.microsoft.com/office/drawing/2014/main" id="{7CC39288-C771-479A-B562-382C09201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144523" name="Text Box 201">
              <a:extLst>
                <a:ext uri="{FF2B5EF4-FFF2-40B4-BE49-F238E27FC236}">
                  <a16:creationId xmlns:a16="http://schemas.microsoft.com/office/drawing/2014/main" id="{49EF2AF4-5D10-488B-8E57-DDDE691B6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913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=∅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DONE!!</a:t>
              </a:r>
            </a:p>
          </p:txBody>
        </p:sp>
      </p:grpSp>
      <p:grpSp>
        <p:nvGrpSpPr>
          <p:cNvPr id="491785" name="Group 265">
            <a:extLst>
              <a:ext uri="{FF2B5EF4-FFF2-40B4-BE49-F238E27FC236}">
                <a16:creationId xmlns:a16="http://schemas.microsoft.com/office/drawing/2014/main" id="{B7EDDCBD-09B6-4C17-A49E-CC843DE64687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487488"/>
            <a:ext cx="2538412" cy="731837"/>
            <a:chOff x="3251" y="937"/>
            <a:chExt cx="1599" cy="461"/>
          </a:xfrm>
        </p:grpSpPr>
        <p:grpSp>
          <p:nvGrpSpPr>
            <p:cNvPr id="144504" name="Group 208">
              <a:extLst>
                <a:ext uri="{FF2B5EF4-FFF2-40B4-BE49-F238E27FC236}">
                  <a16:creationId xmlns:a16="http://schemas.microsoft.com/office/drawing/2014/main" id="{1845FC3C-C80F-4058-BCE0-9D5350160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" y="942"/>
              <a:ext cx="469" cy="453"/>
              <a:chOff x="2858" y="741"/>
              <a:chExt cx="469" cy="453"/>
            </a:xfrm>
          </p:grpSpPr>
          <p:sp>
            <p:nvSpPr>
              <p:cNvPr id="144517" name="Text Box 209">
                <a:extLst>
                  <a:ext uri="{FF2B5EF4-FFF2-40B4-BE49-F238E27FC236}">
                    <a16:creationId xmlns:a16="http://schemas.microsoft.com/office/drawing/2014/main" id="{2DF26BC3-C36A-4D22-9D16-CBE5BE2D0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4518" name="Text Box 210">
                <a:extLst>
                  <a:ext uri="{FF2B5EF4-FFF2-40B4-BE49-F238E27FC236}">
                    <a16:creationId xmlns:a16="http://schemas.microsoft.com/office/drawing/2014/main" id="{DA190CA7-EA0F-4B0C-8A79-A1A78B475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19" name="Text Box 211">
                <a:extLst>
                  <a:ext uri="{FF2B5EF4-FFF2-40B4-BE49-F238E27FC236}">
                    <a16:creationId xmlns:a16="http://schemas.microsoft.com/office/drawing/2014/main" id="{47FB9FCC-44E9-42F2-B147-38497C9BD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20" name="Line 212">
                <a:extLst>
                  <a:ext uri="{FF2B5EF4-FFF2-40B4-BE49-F238E27FC236}">
                    <a16:creationId xmlns:a16="http://schemas.microsoft.com/office/drawing/2014/main" id="{BB58AE22-4CDA-42F1-9A7F-6CB765A64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21" name="Line 213">
                <a:extLst>
                  <a:ext uri="{FF2B5EF4-FFF2-40B4-BE49-F238E27FC236}">
                    <a16:creationId xmlns:a16="http://schemas.microsoft.com/office/drawing/2014/main" id="{64655AA9-E278-4F39-9780-621118287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505" name="Group 214">
              <a:extLst>
                <a:ext uri="{FF2B5EF4-FFF2-40B4-BE49-F238E27FC236}">
                  <a16:creationId xmlns:a16="http://schemas.microsoft.com/office/drawing/2014/main" id="{8C80B159-82E4-4633-8AC7-4E750D941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937"/>
              <a:ext cx="469" cy="453"/>
              <a:chOff x="2858" y="741"/>
              <a:chExt cx="469" cy="453"/>
            </a:xfrm>
          </p:grpSpPr>
          <p:sp>
            <p:nvSpPr>
              <p:cNvPr id="144512" name="Text Box 215">
                <a:extLst>
                  <a:ext uri="{FF2B5EF4-FFF2-40B4-BE49-F238E27FC236}">
                    <a16:creationId xmlns:a16="http://schemas.microsoft.com/office/drawing/2014/main" id="{D276E15A-32A1-4F42-935E-A480FF8E7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13" name="Text Box 216">
                <a:extLst>
                  <a:ext uri="{FF2B5EF4-FFF2-40B4-BE49-F238E27FC236}">
                    <a16:creationId xmlns:a16="http://schemas.microsoft.com/office/drawing/2014/main" id="{EF430E52-8A9C-4CA4-8E74-F232ABC5D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14" name="Text Box 217">
                <a:extLst>
                  <a:ext uri="{FF2B5EF4-FFF2-40B4-BE49-F238E27FC236}">
                    <a16:creationId xmlns:a16="http://schemas.microsoft.com/office/drawing/2014/main" id="{D53E685A-1101-4951-8189-857BEA413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15" name="Line 218">
                <a:extLst>
                  <a:ext uri="{FF2B5EF4-FFF2-40B4-BE49-F238E27FC236}">
                    <a16:creationId xmlns:a16="http://schemas.microsoft.com/office/drawing/2014/main" id="{66DDB555-FC61-45FA-8F6D-83A78E609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16" name="Line 219">
                <a:extLst>
                  <a:ext uri="{FF2B5EF4-FFF2-40B4-BE49-F238E27FC236}">
                    <a16:creationId xmlns:a16="http://schemas.microsoft.com/office/drawing/2014/main" id="{F193F7D0-D33A-40ED-844B-CFB7B7F9E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506" name="Group 220">
              <a:extLst>
                <a:ext uri="{FF2B5EF4-FFF2-40B4-BE49-F238E27FC236}">
                  <a16:creationId xmlns:a16="http://schemas.microsoft.com/office/drawing/2014/main" id="{EA588FA8-F136-4B40-915F-187F1114F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" y="945"/>
              <a:ext cx="469" cy="453"/>
              <a:chOff x="2858" y="741"/>
              <a:chExt cx="469" cy="453"/>
            </a:xfrm>
          </p:grpSpPr>
          <p:sp>
            <p:nvSpPr>
              <p:cNvPr id="144507" name="Text Box 221">
                <a:extLst>
                  <a:ext uri="{FF2B5EF4-FFF2-40B4-BE49-F238E27FC236}">
                    <a16:creationId xmlns:a16="http://schemas.microsoft.com/office/drawing/2014/main" id="{16580C4B-0D83-4726-A6F3-C92F428C4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4508" name="Text Box 222">
                <a:extLst>
                  <a:ext uri="{FF2B5EF4-FFF2-40B4-BE49-F238E27FC236}">
                    <a16:creationId xmlns:a16="http://schemas.microsoft.com/office/drawing/2014/main" id="{21D6351D-904E-4E13-A57E-16F0F265C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09" name="Text Box 223">
                <a:extLst>
                  <a:ext uri="{FF2B5EF4-FFF2-40B4-BE49-F238E27FC236}">
                    <a16:creationId xmlns:a16="http://schemas.microsoft.com/office/drawing/2014/main" id="{2306BB22-2D12-4DEF-A6CE-4B23464F2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44510" name="Line 224">
                <a:extLst>
                  <a:ext uri="{FF2B5EF4-FFF2-40B4-BE49-F238E27FC236}">
                    <a16:creationId xmlns:a16="http://schemas.microsoft.com/office/drawing/2014/main" id="{F181D642-965C-49D8-870C-82024BC29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11" name="Line 225">
                <a:extLst>
                  <a:ext uri="{FF2B5EF4-FFF2-40B4-BE49-F238E27FC236}">
                    <a16:creationId xmlns:a16="http://schemas.microsoft.com/office/drawing/2014/main" id="{2FA53D00-B031-44A6-8C1E-B02A706DA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84" name="Group 264">
            <a:extLst>
              <a:ext uri="{FF2B5EF4-FFF2-40B4-BE49-F238E27FC236}">
                <a16:creationId xmlns:a16="http://schemas.microsoft.com/office/drawing/2014/main" id="{758EC8AB-2940-4570-AD5B-ADCE9BDF72B1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055938"/>
            <a:ext cx="1563687" cy="725487"/>
            <a:chOff x="3599" y="1925"/>
            <a:chExt cx="985" cy="457"/>
          </a:xfrm>
        </p:grpSpPr>
        <p:grpSp>
          <p:nvGrpSpPr>
            <p:cNvPr id="144492" name="Group 233">
              <a:extLst>
                <a:ext uri="{FF2B5EF4-FFF2-40B4-BE49-F238E27FC236}">
                  <a16:creationId xmlns:a16="http://schemas.microsoft.com/office/drawing/2014/main" id="{49C7F066-D8C4-4F29-9B6A-426C07585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1929"/>
              <a:ext cx="469" cy="453"/>
              <a:chOff x="2858" y="741"/>
              <a:chExt cx="469" cy="453"/>
            </a:xfrm>
          </p:grpSpPr>
          <p:sp>
            <p:nvSpPr>
              <p:cNvPr id="144499" name="Text Box 234">
                <a:extLst>
                  <a:ext uri="{FF2B5EF4-FFF2-40B4-BE49-F238E27FC236}">
                    <a16:creationId xmlns:a16="http://schemas.microsoft.com/office/drawing/2014/main" id="{32F8B2EC-515B-4594-9596-9863F8A71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44500" name="Text Box 235">
                <a:extLst>
                  <a:ext uri="{FF2B5EF4-FFF2-40B4-BE49-F238E27FC236}">
                    <a16:creationId xmlns:a16="http://schemas.microsoft.com/office/drawing/2014/main" id="{25B78B1D-A1B8-48EE-B36D-45D1482B1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01" name="Text Box 236">
                <a:extLst>
                  <a:ext uri="{FF2B5EF4-FFF2-40B4-BE49-F238E27FC236}">
                    <a16:creationId xmlns:a16="http://schemas.microsoft.com/office/drawing/2014/main" id="{D47EAAF9-60D2-4971-8FA0-949888A06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502" name="Line 237">
                <a:extLst>
                  <a:ext uri="{FF2B5EF4-FFF2-40B4-BE49-F238E27FC236}">
                    <a16:creationId xmlns:a16="http://schemas.microsoft.com/office/drawing/2014/main" id="{58A4FE90-5F50-416B-881E-84A479229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503" name="Line 238">
                <a:extLst>
                  <a:ext uri="{FF2B5EF4-FFF2-40B4-BE49-F238E27FC236}">
                    <a16:creationId xmlns:a16="http://schemas.microsoft.com/office/drawing/2014/main" id="{5860E674-2A33-4E61-9F03-3F92AFE38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493" name="Group 245">
              <a:extLst>
                <a:ext uri="{FF2B5EF4-FFF2-40B4-BE49-F238E27FC236}">
                  <a16:creationId xmlns:a16="http://schemas.microsoft.com/office/drawing/2014/main" id="{AFB214C6-91F4-412B-958F-AD0B63A26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5" y="1925"/>
              <a:ext cx="469" cy="453"/>
              <a:chOff x="2858" y="741"/>
              <a:chExt cx="469" cy="453"/>
            </a:xfrm>
          </p:grpSpPr>
          <p:sp>
            <p:nvSpPr>
              <p:cNvPr id="144494" name="Text Box 246">
                <a:extLst>
                  <a:ext uri="{FF2B5EF4-FFF2-40B4-BE49-F238E27FC236}">
                    <a16:creationId xmlns:a16="http://schemas.microsoft.com/office/drawing/2014/main" id="{4A7C0B5D-831D-4673-9EDB-E65DE767D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4495" name="Text Box 247">
                <a:extLst>
                  <a:ext uri="{FF2B5EF4-FFF2-40B4-BE49-F238E27FC236}">
                    <a16:creationId xmlns:a16="http://schemas.microsoft.com/office/drawing/2014/main" id="{16DF9E11-D06D-4E72-8360-DFF76E160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496" name="Text Box 248">
                <a:extLst>
                  <a:ext uri="{FF2B5EF4-FFF2-40B4-BE49-F238E27FC236}">
                    <a16:creationId xmlns:a16="http://schemas.microsoft.com/office/drawing/2014/main" id="{2E2288CB-1345-4599-90EF-EADA83B55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144497" name="Line 249">
                <a:extLst>
                  <a:ext uri="{FF2B5EF4-FFF2-40B4-BE49-F238E27FC236}">
                    <a16:creationId xmlns:a16="http://schemas.microsoft.com/office/drawing/2014/main" id="{0F77B41E-DB16-475F-AD46-D700ECD32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498" name="Line 250">
                <a:extLst>
                  <a:ext uri="{FF2B5EF4-FFF2-40B4-BE49-F238E27FC236}">
                    <a16:creationId xmlns:a16="http://schemas.microsoft.com/office/drawing/2014/main" id="{1F05BA9D-78FD-4399-B924-E2CD92D67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72" name="Group 252">
            <a:extLst>
              <a:ext uri="{FF2B5EF4-FFF2-40B4-BE49-F238E27FC236}">
                <a16:creationId xmlns:a16="http://schemas.microsoft.com/office/drawing/2014/main" id="{C2B50B57-9028-4326-A9C1-76A656B04FB9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4705350"/>
            <a:ext cx="744537" cy="719138"/>
            <a:chOff x="2858" y="741"/>
            <a:chExt cx="469" cy="453"/>
          </a:xfrm>
        </p:grpSpPr>
        <p:sp>
          <p:nvSpPr>
            <p:cNvPr id="144487" name="Text Box 253">
              <a:extLst>
                <a:ext uri="{FF2B5EF4-FFF2-40B4-BE49-F238E27FC236}">
                  <a16:creationId xmlns:a16="http://schemas.microsoft.com/office/drawing/2014/main" id="{A74524A3-274A-4257-9199-FE15C6981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" y="741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144488" name="Text Box 254">
              <a:extLst>
                <a:ext uri="{FF2B5EF4-FFF2-40B4-BE49-F238E27FC236}">
                  <a16:creationId xmlns:a16="http://schemas.microsoft.com/office/drawing/2014/main" id="{F8851D6A-A06F-4E1F-91B9-864A72A96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1002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144489" name="Text Box 255">
              <a:extLst>
                <a:ext uri="{FF2B5EF4-FFF2-40B4-BE49-F238E27FC236}">
                  <a16:creationId xmlns:a16="http://schemas.microsoft.com/office/drawing/2014/main" id="{108EA11E-BA92-45C8-AD02-AC36ED36F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997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144490" name="Line 256">
              <a:extLst>
                <a:ext uri="{FF2B5EF4-FFF2-40B4-BE49-F238E27FC236}">
                  <a16:creationId xmlns:a16="http://schemas.microsoft.com/office/drawing/2014/main" id="{732C1FE4-99CC-485F-BA9E-A404AE4B8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2" y="878"/>
              <a:ext cx="83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91" name="Line 257">
              <a:extLst>
                <a:ext uri="{FF2B5EF4-FFF2-40B4-BE49-F238E27FC236}">
                  <a16:creationId xmlns:a16="http://schemas.microsoft.com/office/drawing/2014/main" id="{F3DE3D58-CD8D-4C22-904A-92A1A352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878"/>
              <a:ext cx="82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1786" name="Text Box 266">
            <a:extLst>
              <a:ext uri="{FF2B5EF4-FFF2-40B4-BE49-F238E27FC236}">
                <a16:creationId xmlns:a16="http://schemas.microsoft.com/office/drawing/2014/main" id="{3BCEA73D-5EB7-41DF-959A-CEC1871B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892175"/>
            <a:ext cx="399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</a:p>
        </p:txBody>
      </p:sp>
      <p:graphicFrame>
        <p:nvGraphicFramePr>
          <p:cNvPr id="491787" name="Group 267">
            <a:extLst>
              <a:ext uri="{FF2B5EF4-FFF2-40B4-BE49-F238E27FC236}">
                <a16:creationId xmlns:a16="http://schemas.microsoft.com/office/drawing/2014/main" id="{7DB16FE2-1083-43A7-8EA1-238CE6EF1AA6}"/>
              </a:ext>
            </a:extLst>
          </p:cNvPr>
          <p:cNvGraphicFramePr>
            <a:graphicFrameLocks noGrp="1"/>
          </p:cNvGraphicFramePr>
          <p:nvPr/>
        </p:nvGraphicFramePr>
        <p:xfrm>
          <a:off x="5749925" y="2239963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07" name="Text Box 287">
            <a:extLst>
              <a:ext uri="{FF2B5EF4-FFF2-40B4-BE49-F238E27FC236}">
                <a16:creationId xmlns:a16="http://schemas.microsoft.com/office/drawing/2014/main" id="{65998AC1-7AC8-4CD2-B0DB-AD73BFEE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247900"/>
            <a:ext cx="11985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08" name="Group 288">
            <a:extLst>
              <a:ext uri="{FF2B5EF4-FFF2-40B4-BE49-F238E27FC236}">
                <a16:creationId xmlns:a16="http://schemas.microsoft.com/office/drawing/2014/main" id="{F3E53AD2-2FC0-4D19-9EDF-69933597816B}"/>
              </a:ext>
            </a:extLst>
          </p:cNvPr>
          <p:cNvGraphicFramePr>
            <a:graphicFrameLocks noGrp="1"/>
          </p:cNvGraphicFramePr>
          <p:nvPr/>
        </p:nvGraphicFramePr>
        <p:xfrm>
          <a:off x="5773738" y="2597150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35" name="Group 315">
            <a:extLst>
              <a:ext uri="{FF2B5EF4-FFF2-40B4-BE49-F238E27FC236}">
                <a16:creationId xmlns:a16="http://schemas.microsoft.com/office/drawing/2014/main" id="{7C8631A3-E0E8-4067-9C0E-5193914ADBF8}"/>
              </a:ext>
            </a:extLst>
          </p:cNvPr>
          <p:cNvGraphicFramePr>
            <a:graphicFrameLocks noGrp="1"/>
          </p:cNvGraphicFramePr>
          <p:nvPr/>
        </p:nvGraphicFramePr>
        <p:xfrm>
          <a:off x="5778500" y="3806825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55" name="Text Box 335">
            <a:extLst>
              <a:ext uri="{FF2B5EF4-FFF2-40B4-BE49-F238E27FC236}">
                <a16:creationId xmlns:a16="http://schemas.microsoft.com/office/drawing/2014/main" id="{F198CAC9-9D92-4029-A073-4AF26780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814763"/>
            <a:ext cx="11985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56" name="Group 336">
            <a:extLst>
              <a:ext uri="{FF2B5EF4-FFF2-40B4-BE49-F238E27FC236}">
                <a16:creationId xmlns:a16="http://schemas.microsoft.com/office/drawing/2014/main" id="{8C50AF71-165E-48D6-AB65-5A520051070B}"/>
              </a:ext>
            </a:extLst>
          </p:cNvPr>
          <p:cNvGraphicFramePr>
            <a:graphicFrameLocks noGrp="1"/>
          </p:cNvGraphicFramePr>
          <p:nvPr/>
        </p:nvGraphicFramePr>
        <p:xfrm>
          <a:off x="5802313" y="4164013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83" name="Group 363">
            <a:extLst>
              <a:ext uri="{FF2B5EF4-FFF2-40B4-BE49-F238E27FC236}">
                <a16:creationId xmlns:a16="http://schemas.microsoft.com/office/drawing/2014/main" id="{7FCF8B99-56F2-4EA8-9B88-AE4D963637DF}"/>
              </a:ext>
            </a:extLst>
          </p:cNvPr>
          <p:cNvGraphicFramePr>
            <a:graphicFrameLocks noGrp="1"/>
          </p:cNvGraphicFramePr>
          <p:nvPr/>
        </p:nvGraphicFramePr>
        <p:xfrm>
          <a:off x="5807075" y="5432425"/>
          <a:ext cx="2570163" cy="30639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15" marB="4651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903" name="Text Box 383">
            <a:extLst>
              <a:ext uri="{FF2B5EF4-FFF2-40B4-BE49-F238E27FC236}">
                <a16:creationId xmlns:a16="http://schemas.microsoft.com/office/drawing/2014/main" id="{B3E3378D-BA94-40B5-84A8-548E47E7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5440363"/>
            <a:ext cx="11985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904" name="Group 384">
            <a:extLst>
              <a:ext uri="{FF2B5EF4-FFF2-40B4-BE49-F238E27FC236}">
                <a16:creationId xmlns:a16="http://schemas.microsoft.com/office/drawing/2014/main" id="{2FF0CF0B-97A0-4D3E-AC4B-3D0D92F47D2D}"/>
              </a:ext>
            </a:extLst>
          </p:cNvPr>
          <p:cNvGraphicFramePr>
            <a:graphicFrameLocks noGrp="1"/>
          </p:cNvGraphicFramePr>
          <p:nvPr/>
        </p:nvGraphicFramePr>
        <p:xfrm>
          <a:off x="5830888" y="5789613"/>
          <a:ext cx="2533650" cy="30639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15" marB="46515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15" marB="46515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484" name="Rectangle 411">
            <a:extLst>
              <a:ext uri="{FF2B5EF4-FFF2-40B4-BE49-F238E27FC236}">
                <a16:creationId xmlns:a16="http://schemas.microsoft.com/office/drawing/2014/main" id="{59773A19-4556-4DB3-A953-5B75571F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0"/>
            <a:ext cx="85867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800">
                <a:solidFill>
                  <a:schemeClr val="tx2"/>
                </a:solidFill>
                <a:ea typeface="新細明體" panose="02020500000000000000" pitchFamily="18" charset="-120"/>
              </a:rPr>
              <a:t>Binary Heap &amp; Dial</a:t>
            </a:r>
            <a:r>
              <a:rPr lang="en-US" altLang="zh-TW" sz="38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>
                <a:solidFill>
                  <a:schemeClr val="tx2"/>
                </a:solidFill>
                <a:ea typeface="新細明體" panose="02020500000000000000" pitchFamily="18" charset="-120"/>
              </a:rPr>
              <a:t>s implementation-2</a:t>
            </a:r>
          </a:p>
        </p:txBody>
      </p:sp>
      <p:sp>
        <p:nvSpPr>
          <p:cNvPr id="144485" name="Text Box 413">
            <a:extLst>
              <a:ext uri="{FF2B5EF4-FFF2-40B4-BE49-F238E27FC236}">
                <a16:creationId xmlns:a16="http://schemas.microsoft.com/office/drawing/2014/main" id="{0FD208E5-90F3-470B-BCB7-4A6C5D78C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4703763"/>
            <a:ext cx="10191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Trace Paths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s-B-A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s-B-C-D-E</a:t>
            </a:r>
          </a:p>
        </p:txBody>
      </p:sp>
      <p:sp>
        <p:nvSpPr>
          <p:cNvPr id="144486" name="Text Box 415">
            <a:extLst>
              <a:ext uri="{FF2B5EF4-FFF2-40B4-BE49-F238E27FC236}">
                <a16:creationId xmlns:a16="http://schemas.microsoft.com/office/drawing/2014/main" id="{5CABC09F-0E38-4A8D-A3BD-71CEFA99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86" grpId="0"/>
      <p:bldP spid="491807" grpId="0"/>
      <p:bldP spid="491855" grpId="0"/>
      <p:bldP spid="4919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投影片編號版面配置區 5">
            <a:extLst>
              <a:ext uri="{FF2B5EF4-FFF2-40B4-BE49-F238E27FC236}">
                <a16:creationId xmlns:a16="http://schemas.microsoft.com/office/drawing/2014/main" id="{ECBAA271-E2FF-496D-BD8B-5BF4FDA6A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212FF2-7C43-4FF4-8570-9F4DA4C6B95C}" type="slidenum">
              <a:rPr lang="zh-TW" altLang="en-US" sz="1400" smtClean="0">
                <a:latin typeface="Times New Roman" panose="02020603050405020304" pitchFamily="18" charset="0"/>
              </a:rPr>
              <a:pPr/>
              <a:t>47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2B7815FB-E6C7-492F-96A3-CAB72B68C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Number of Paths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9D65CEE3-21F3-49A5-9526-6E8DDCB8FD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2743" y="930275"/>
            <a:ext cx="9180513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How many paths of p edges between 2 specific vertices?</a:t>
            </a:r>
          </a:p>
          <a:p>
            <a:pPr marL="0" indent="0"/>
            <a:r>
              <a:rPr lang="en-US" altLang="zh-TW" sz="700" dirty="0">
                <a:ea typeface="新細明體" panose="02020500000000000000" pitchFamily="18" charset="-120"/>
              </a:rPr>
              <a:t>		</a:t>
            </a:r>
          </a:p>
          <a:p>
            <a:pPr marL="0" indent="0"/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4.7 Given a graph G with vertices V, edges E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the # paths of p edges from vertex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to vertex j is the (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i,j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baseline="30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entry of A</a:t>
            </a:r>
            <a:r>
              <a:rPr lang="en-US" altLang="zh-TW" sz="2000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  where A is the adjacency matrix</a:t>
            </a:r>
          </a:p>
          <a:p>
            <a:pPr marL="0" indent="0"/>
            <a:endParaRPr lang="en-US" altLang="zh-TW" sz="7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e.g.,: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Paths of 3 edges from 3 to 4: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3-1-2-4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3-2-1-4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Paths of 3 edges from 4 to 2: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4-1-3-2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4-1-4-2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4-2-1-2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4-2-3-2</a:t>
            </a:r>
            <a:r>
              <a:rPr lang="en-US" altLang="zh-TW" sz="2000" dirty="0">
                <a:ea typeface="新細明體" panose="02020500000000000000" pitchFamily="18" charset="-120"/>
              </a:rPr>
              <a:t>,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4-2-4-2</a:t>
            </a:r>
          </a:p>
        </p:txBody>
      </p:sp>
      <p:graphicFrame>
        <p:nvGraphicFramePr>
          <p:cNvPr id="146437" name="Object 37">
            <a:extLst>
              <a:ext uri="{FF2B5EF4-FFF2-40B4-BE49-F238E27FC236}">
                <a16:creationId xmlns:a16="http://schemas.microsoft.com/office/drawing/2014/main" id="{80C8BDE1-D230-4298-AB6D-92B1C425315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97175" y="2517775"/>
          <a:ext cx="64706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1" name="Equation" r:id="rId4" imgW="3683000" imgH="914400" progId="Equation.DSMT4">
                  <p:embed/>
                </p:oleObj>
              </mc:Choice>
              <mc:Fallback>
                <p:oleObj name="Equation" r:id="rId4" imgW="3683000" imgH="914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517775"/>
                        <a:ext cx="64706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8" name="Group 50">
            <a:extLst>
              <a:ext uri="{FF2B5EF4-FFF2-40B4-BE49-F238E27FC236}">
                <a16:creationId xmlns:a16="http://schemas.microsoft.com/office/drawing/2014/main" id="{0503C177-D742-4274-95D7-2E992E16157E}"/>
              </a:ext>
            </a:extLst>
          </p:cNvPr>
          <p:cNvGrpSpPr>
            <a:grpSpLocks/>
          </p:cNvGrpSpPr>
          <p:nvPr/>
        </p:nvGrpSpPr>
        <p:grpSpPr bwMode="auto">
          <a:xfrm>
            <a:off x="981075" y="2757488"/>
            <a:ext cx="914400" cy="877887"/>
            <a:chOff x="417" y="2880"/>
            <a:chExt cx="576" cy="553"/>
          </a:xfrm>
        </p:grpSpPr>
        <p:sp>
          <p:nvSpPr>
            <p:cNvPr id="146442" name="Text Box 40">
              <a:extLst>
                <a:ext uri="{FF2B5EF4-FFF2-40B4-BE49-F238E27FC236}">
                  <a16:creationId xmlns:a16="http://schemas.microsoft.com/office/drawing/2014/main" id="{3A94D1EB-7956-4FB2-8ECA-F59254273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88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6443" name="Text Box 41">
              <a:extLst>
                <a:ext uri="{FF2B5EF4-FFF2-40B4-BE49-F238E27FC236}">
                  <a16:creationId xmlns:a16="http://schemas.microsoft.com/office/drawing/2014/main" id="{41419FEC-FECB-41B6-A4B3-8B4F063F4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289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6444" name="Text Box 42">
              <a:extLst>
                <a:ext uri="{FF2B5EF4-FFF2-40B4-BE49-F238E27FC236}">
                  <a16:creationId xmlns:a16="http://schemas.microsoft.com/office/drawing/2014/main" id="{86C848F5-9536-4E49-8EAA-15AD54F75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323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6445" name="Text Box 43">
              <a:extLst>
                <a:ext uri="{FF2B5EF4-FFF2-40B4-BE49-F238E27FC236}">
                  <a16:creationId xmlns:a16="http://schemas.microsoft.com/office/drawing/2014/main" id="{ED265053-AC72-48E8-82FE-0CE86FE0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2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46446" name="Line 45">
              <a:extLst>
                <a:ext uri="{FF2B5EF4-FFF2-40B4-BE49-F238E27FC236}">
                  <a16:creationId xmlns:a16="http://schemas.microsoft.com/office/drawing/2014/main" id="{56252555-3582-474C-BE1F-C6CC379EA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035"/>
              <a:ext cx="292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47" name="Line 46">
              <a:extLst>
                <a:ext uri="{FF2B5EF4-FFF2-40B4-BE49-F238E27FC236}">
                  <a16:creationId xmlns:a16="http://schemas.microsoft.com/office/drawing/2014/main" id="{829691FC-E13A-43FE-AE03-D45CF1E1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81"/>
              <a:ext cx="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48" name="Line 47">
              <a:extLst>
                <a:ext uri="{FF2B5EF4-FFF2-40B4-BE49-F238E27FC236}">
                  <a16:creationId xmlns:a16="http://schemas.microsoft.com/office/drawing/2014/main" id="{0549983F-BE1E-4575-9943-940F1E1D6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3045"/>
              <a:ext cx="32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49" name="Line 48">
              <a:extLst>
                <a:ext uri="{FF2B5EF4-FFF2-40B4-BE49-F238E27FC236}">
                  <a16:creationId xmlns:a16="http://schemas.microsoft.com/office/drawing/2014/main" id="{EEB87AE0-991E-4A87-AC25-176752E3D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05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450" name="Line 49">
              <a:extLst>
                <a:ext uri="{FF2B5EF4-FFF2-40B4-BE49-F238E27FC236}">
                  <a16:creationId xmlns:a16="http://schemas.microsoft.com/office/drawing/2014/main" id="{F1155E26-71A2-45EE-827C-6FA45704D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3048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439" name="Object 51">
                <a:extLst>
                  <a:ext uri="{FF2B5EF4-FFF2-40B4-BE49-F238E27FC236}">
                    <a16:creationId xmlns:a16="http://schemas.microsoft.com/office/drawing/2014/main" id="{006C9C48-4859-4456-AAAA-769C0D30A080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443832" y="4406901"/>
                <a:ext cx="7343775" cy="5270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6439" name="Object 51">
                <a:extLst>
                  <a:ext uri="{FF2B5EF4-FFF2-40B4-BE49-F238E27FC236}">
                    <a16:creationId xmlns:a16="http://schemas.microsoft.com/office/drawing/2014/main" id="{006C9C48-4859-4456-AAAA-769C0D30A08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443832" y="4406901"/>
                <a:ext cx="7343775" cy="527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440" name="Object 53">
                <a:extLst>
                  <a:ext uri="{FF2B5EF4-FFF2-40B4-BE49-F238E27FC236}">
                    <a16:creationId xmlns:a16="http://schemas.microsoft.com/office/drawing/2014/main" id="{4CA36F42-4784-46E0-A523-742800D7EAF7}"/>
                  </a:ext>
                </a:extLst>
              </p:cNvPr>
              <p:cNvSpPr txBox="1"/>
              <p:nvPr/>
            </p:nvSpPr>
            <p:spPr bwMode="auto">
              <a:xfrm>
                <a:off x="1111250" y="5372965"/>
                <a:ext cx="8563655" cy="89534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altLang="zh-TW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6440" name="Object 53">
                <a:extLst>
                  <a:ext uri="{FF2B5EF4-FFF2-40B4-BE49-F238E27FC236}">
                    <a16:creationId xmlns:a16="http://schemas.microsoft.com/office/drawing/2014/main" id="{4CA36F42-4784-46E0-A523-742800D7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1250" y="5372965"/>
                <a:ext cx="8563655" cy="89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441" name="Text Box 55">
            <a:extLst>
              <a:ext uri="{FF2B5EF4-FFF2-40B4-BE49-F238E27FC236}">
                <a16:creationId xmlns:a16="http://schemas.microsoft.com/office/drawing/2014/main" id="{1FD766DA-A47C-4187-B333-E7926401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投影片編號版面配置區 4">
            <a:extLst>
              <a:ext uri="{FF2B5EF4-FFF2-40B4-BE49-F238E27FC236}">
                <a16:creationId xmlns:a16="http://schemas.microsoft.com/office/drawing/2014/main" id="{00F0DA8D-4571-4CFB-A563-7C6DF2B58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28AB15-66A9-4229-84B3-A4DC8A86AB20}" type="slidenum">
              <a:rPr lang="zh-TW" altLang="en-US" sz="1400" smtClean="0">
                <a:latin typeface="Times New Roman" panose="02020603050405020304" pitchFamily="18" charset="0"/>
              </a:rPr>
              <a:pPr/>
              <a:t>48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373C684B-7CD4-446A-8F46-86EFD3FD3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7938" y="0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Path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4" name="Object 3">
                <a:extLst>
                  <a:ext uri="{FF2B5EF4-FFF2-40B4-BE49-F238E27FC236}">
                    <a16:creationId xmlns:a16="http://schemas.microsoft.com/office/drawing/2014/main" id="{AD620C31-FB33-4D48-86A6-4467ABA0D904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4480899" y="879400"/>
                <a:ext cx="4791075" cy="3778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,⊕,⊗,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,∅,≤)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∪{∞}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8484" name="Object 3">
                <a:extLst>
                  <a:ext uri="{FF2B5EF4-FFF2-40B4-BE49-F238E27FC236}">
                    <a16:creationId xmlns:a16="http://schemas.microsoft.com/office/drawing/2014/main" id="{AD620C31-FB33-4D48-86A6-4467ABA0D90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4480899" y="879400"/>
                <a:ext cx="4791075" cy="377825"/>
              </a:xfrm>
              <a:prstGeom prst="rect">
                <a:avLst/>
              </a:prstGeom>
              <a:blipFill>
                <a:blip r:embed="rId3"/>
                <a:stretch>
                  <a:fillRect b="-370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85" name="Rectangle 4">
            <a:extLst>
              <a:ext uri="{FF2B5EF4-FFF2-40B4-BE49-F238E27FC236}">
                <a16:creationId xmlns:a16="http://schemas.microsoft.com/office/drawing/2014/main" id="{A94AA37E-88C1-4B2E-9B58-69AA87FE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9" y="879400"/>
            <a:ext cx="90662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200" dirty="0">
                <a:solidFill>
                  <a:srgbClr val="008000"/>
                </a:solidFill>
                <a:ea typeface="新細明體" panose="02020500000000000000" pitchFamily="18" charset="-120"/>
              </a:rPr>
              <a:t>Path algebra</a:t>
            </a:r>
            <a:r>
              <a:rPr lang="en-US" altLang="zh-TW" sz="2200" dirty="0">
                <a:ea typeface="新細明體" panose="02020500000000000000" pitchFamily="18" charset="-120"/>
              </a:rPr>
              <a:t>: an ordered semiring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with 2 binary operations defined as  </a:t>
            </a:r>
          </a:p>
          <a:p>
            <a:pPr>
              <a:buFontTx/>
              <a:buChar char="•"/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endParaRPr lang="en-US" altLang="zh-TW" sz="2200" dirty="0">
              <a:ea typeface="新細明體" panose="02020500000000000000" pitchFamily="18" charset="-120"/>
            </a:endParaRPr>
          </a:p>
          <a:p>
            <a:endParaRPr lang="zh-TW" altLang="en-US" sz="2200" dirty="0">
              <a:ea typeface="新細明體" panose="02020500000000000000" pitchFamily="18" charset="-120"/>
            </a:endParaRPr>
          </a:p>
          <a:p>
            <a:endParaRPr lang="zh-TW" altLang="en-US" sz="2200" dirty="0">
              <a:ea typeface="新細明體" panose="02020500000000000000" pitchFamily="18" charset="-120"/>
            </a:endParaRPr>
          </a:p>
          <a:p>
            <a:endParaRPr lang="zh-TW" altLang="en-US" sz="2200" dirty="0">
              <a:ea typeface="新細明體" panose="02020500000000000000" pitchFamily="18" charset="-120"/>
            </a:endParaRPr>
          </a:p>
          <a:p>
            <a:endParaRPr lang="en-US" altLang="zh-TW" sz="22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r>
              <a:rPr lang="en-US" altLang="zh-TW" sz="2200" dirty="0">
                <a:solidFill>
                  <a:srgbClr val="008000"/>
                </a:solidFill>
                <a:ea typeface="新細明體" panose="02020500000000000000" pitchFamily="18" charset="-120"/>
              </a:rPr>
              <a:t>Measure matrix</a:t>
            </a:r>
            <a:r>
              <a:rPr lang="en-US" altLang="zh-TW" sz="2200" dirty="0">
                <a:ea typeface="新細明體" panose="02020500000000000000" pitchFamily="18" charset="-120"/>
              </a:rPr>
              <a:t>: </a:t>
            </a:r>
            <a:r>
              <a:rPr lang="en-US" altLang="zh-TW" sz="2200" i="1" dirty="0">
                <a:ea typeface="新細明體" panose="02020500000000000000" pitchFamily="18" charset="-120"/>
              </a:rPr>
              <a:t>C</a:t>
            </a:r>
            <a:r>
              <a:rPr lang="en-US" altLang="zh-TW" sz="2200" dirty="0">
                <a:ea typeface="新細明體" panose="02020500000000000000" pitchFamily="18" charset="-120"/>
              </a:rPr>
              <a:t>, where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2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200" dirty="0">
                <a:ea typeface="新細明體" panose="02020500000000000000" pitchFamily="18" charset="-120"/>
              </a:rPr>
              <a:t> represents the length of edge (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br>
              <a:rPr lang="en-US" altLang="zh-TW" sz="2200" dirty="0">
                <a:ea typeface="新細明體" panose="02020500000000000000" pitchFamily="18" charset="-120"/>
              </a:rPr>
            </a:br>
            <a:r>
              <a:rPr lang="en-US" altLang="zh-TW" sz="2200" dirty="0">
                <a:ea typeface="新細明體" panose="02020500000000000000" pitchFamily="18" charset="-120"/>
              </a:rPr>
              <a:t>		  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200" i="1" baseline="-25000" dirty="0" err="1">
                <a:ea typeface="新細明體" panose="02020500000000000000" pitchFamily="18" charset="-120"/>
              </a:rPr>
              <a:t>ii</a:t>
            </a:r>
            <a:r>
              <a:rPr lang="en-US" altLang="zh-TW" sz="2200" dirty="0">
                <a:ea typeface="新細明體" panose="02020500000000000000" pitchFamily="18" charset="-120"/>
              </a:rPr>
              <a:t> =0 for all </a:t>
            </a:r>
            <a:r>
              <a:rPr lang="en-US" altLang="zh-TW" sz="2200" dirty="0" err="1">
                <a:ea typeface="新細明體" panose="02020500000000000000" pitchFamily="18" charset="-120"/>
              </a:rPr>
              <a:t>i</a:t>
            </a:r>
            <a:r>
              <a:rPr lang="en-US" altLang="zh-TW" sz="2200" dirty="0">
                <a:ea typeface="新細明體" panose="02020500000000000000" pitchFamily="18" charset="-120"/>
              </a:rPr>
              <a:t>;   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2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200" i="1" dirty="0">
                <a:ea typeface="新細明體" panose="02020500000000000000" pitchFamily="18" charset="-120"/>
              </a:rPr>
              <a:t>=∞</a:t>
            </a:r>
            <a:r>
              <a:rPr lang="en-US" altLang="zh-TW" sz="2200" dirty="0">
                <a:ea typeface="新細明體" panose="02020500000000000000" pitchFamily="18" charset="-120"/>
              </a:rPr>
              <a:t> , if there exists no edge (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</a:p>
          <a:p>
            <a:endParaRPr lang="en-US" altLang="zh-TW" sz="22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6" name="Object 5">
                <a:extLst>
                  <a:ext uri="{FF2B5EF4-FFF2-40B4-BE49-F238E27FC236}">
                    <a16:creationId xmlns:a16="http://schemas.microsoft.com/office/drawing/2014/main" id="{3374253B-60C8-46F6-8BD4-F1C097EADE30}"/>
                  </a:ext>
                </a:extLst>
              </p:cNvPr>
              <p:cNvSpPr txBox="1"/>
              <p:nvPr/>
            </p:nvSpPr>
            <p:spPr bwMode="auto">
              <a:xfrm>
                <a:off x="38676" y="4410533"/>
                <a:ext cx="9828648" cy="22018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)⊕…⊕(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shortest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passing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48486" name="Object 5">
                <a:extLst>
                  <a:ext uri="{FF2B5EF4-FFF2-40B4-BE49-F238E27FC236}">
                    <a16:creationId xmlns:a16="http://schemas.microsoft.com/office/drawing/2014/main" id="{3374253B-60C8-46F6-8BD4-F1C097E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76" y="4410533"/>
                <a:ext cx="9828648" cy="2201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6929" name="Group 49">
            <a:extLst>
              <a:ext uri="{FF2B5EF4-FFF2-40B4-BE49-F238E27FC236}">
                <a16:creationId xmlns:a16="http://schemas.microsoft.com/office/drawing/2014/main" id="{CD189DC4-D31D-42C5-87B0-5873957CB1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847322"/>
              </p:ext>
            </p:extLst>
          </p:nvPr>
        </p:nvGraphicFramePr>
        <p:xfrm>
          <a:off x="488337" y="1800670"/>
          <a:ext cx="8783637" cy="1641475"/>
        </p:xfrm>
        <a:graphic>
          <a:graphicData uri="http://schemas.openxmlformats.org/drawingml/2006/table">
            <a:tbl>
              <a:tblPr/>
              <a:tblGrid>
                <a:gridCol w="26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2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Generalized 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addition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Generalized 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multiplication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Unit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element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Null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element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6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Original sense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  b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  b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e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8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Path algebra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min{a,b}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a+b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∞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513" name="Text Box 46">
            <a:extLst>
              <a:ext uri="{FF2B5EF4-FFF2-40B4-BE49-F238E27FC236}">
                <a16:creationId xmlns:a16="http://schemas.microsoft.com/office/drawing/2014/main" id="{0108E656-6E92-4A68-B74C-D8CF61B6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487" y="5435779"/>
            <a:ext cx="231024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|V| addition </a:t>
            </a:r>
            <a:b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|V|-1 comparison</a:t>
            </a:r>
          </a:p>
        </p:txBody>
      </p:sp>
      <p:sp>
        <p:nvSpPr>
          <p:cNvPr id="148514" name="Line 47">
            <a:extLst>
              <a:ext uri="{FF2B5EF4-FFF2-40B4-BE49-F238E27FC236}">
                <a16:creationId xmlns:a16="http://schemas.microsoft.com/office/drawing/2014/main" id="{A14EC42E-1133-4C5F-AF07-9F327A46C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7165" y="5271730"/>
            <a:ext cx="110218" cy="2549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200"/>
          </a:p>
        </p:txBody>
      </p:sp>
      <p:sp>
        <p:nvSpPr>
          <p:cNvPr id="148515" name="Text Box 51">
            <a:extLst>
              <a:ext uri="{FF2B5EF4-FFF2-40B4-BE49-F238E27FC236}">
                <a16:creationId xmlns:a16="http://schemas.microsoft.com/office/drawing/2014/main" id="{3D2484D5-E942-4DE2-8FFE-30C82355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48745EE-9E99-45EC-AF2D-3C5A9B2298C7}"/>
              </a:ext>
            </a:extLst>
          </p:cNvPr>
          <p:cNvCxnSpPr/>
          <p:nvPr/>
        </p:nvCxnSpPr>
        <p:spPr bwMode="auto">
          <a:xfrm>
            <a:off x="5939246" y="5930537"/>
            <a:ext cx="15675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投影片編號版面配置區 4">
            <a:extLst>
              <a:ext uri="{FF2B5EF4-FFF2-40B4-BE49-F238E27FC236}">
                <a16:creationId xmlns:a16="http://schemas.microsoft.com/office/drawing/2014/main" id="{3F83DEDA-9F58-4E9D-ADB6-A3D81AD1A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10BC1B0-CB19-4041-ABCF-B4E2057CF851}" type="slidenum">
              <a:rPr lang="zh-TW" altLang="en-US" sz="1400" smtClean="0">
                <a:latin typeface="Times New Roman" panose="02020603050405020304" pitchFamily="18" charset="0"/>
              </a:rPr>
              <a:pPr/>
              <a:t>49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9B6A2C15-D362-4E63-9143-D0DEF3901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Compute APSP by C</a:t>
            </a:r>
            <a:r>
              <a:rPr lang="en-US" altLang="zh-TW" sz="4000" baseline="30000">
                <a:ea typeface="新細明體" panose="02020500000000000000" pitchFamily="18" charset="-120"/>
              </a:rPr>
              <a:t>|V|-1</a:t>
            </a:r>
            <a:r>
              <a:rPr lang="en-US" altLang="zh-TW" sz="4000">
                <a:ea typeface="新細明體" panose="02020500000000000000" pitchFamily="18" charset="-12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2" name="Object 35">
                <a:extLst>
                  <a:ext uri="{FF2B5EF4-FFF2-40B4-BE49-F238E27FC236}">
                    <a16:creationId xmlns:a16="http://schemas.microsoft.com/office/drawing/2014/main" id="{05EAD607-D6AB-43A1-B24D-4E0CDC820CC7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1471702" y="1903413"/>
                <a:ext cx="6047422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shortest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0532" name="Object 35">
                <a:extLst>
                  <a:ext uri="{FF2B5EF4-FFF2-40B4-BE49-F238E27FC236}">
                    <a16:creationId xmlns:a16="http://schemas.microsoft.com/office/drawing/2014/main" id="{05EAD607-D6AB-43A1-B24D-4E0CDC820CC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471702" y="1903413"/>
                <a:ext cx="6047422" cy="473075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33" name="Rectangle 4">
            <a:extLst>
              <a:ext uri="{FF2B5EF4-FFF2-40B4-BE49-F238E27FC236}">
                <a16:creationId xmlns:a16="http://schemas.microsoft.com/office/drawing/2014/main" id="{23316B5F-EF61-4769-9D89-72151DD1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" y="998538"/>
            <a:ext cx="9066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200" dirty="0">
                <a:solidFill>
                  <a:srgbClr val="008000"/>
                </a:solidFill>
                <a:ea typeface="新細明體" panose="02020500000000000000" pitchFamily="18" charset="-120"/>
              </a:rPr>
              <a:t>Every simple path between 2 vertices at most contains |V|-1 edges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Thus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By computing matrix C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|V|-1</a:t>
            </a:r>
            <a:r>
              <a:rPr lang="en-US" altLang="zh-TW" sz="2400" dirty="0">
                <a:ea typeface="新細明體" panose="02020500000000000000" pitchFamily="18" charset="-120"/>
              </a:rPr>
              <a:t>, we can obtain ALL-ALL shortest paths</a:t>
            </a:r>
          </a:p>
          <a:p>
            <a:endParaRPr lang="zh-TW" altLang="en-US" sz="18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How to efficiently compute C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|V|-1</a:t>
            </a:r>
            <a:r>
              <a:rPr lang="en-US" altLang="zh-TW" sz="2400" dirty="0">
                <a:ea typeface="新細明體" panose="02020500000000000000" pitchFamily="18" charset="-120"/>
              </a:rPr>
              <a:t>?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  <a:p>
            <a:r>
              <a:rPr lang="en-US" altLang="zh-TW" sz="2200" dirty="0">
                <a:ea typeface="新細明體" panose="02020500000000000000" pitchFamily="18" charset="-120"/>
              </a:rPr>
              <a:t>There are many fast-matrix-multiplication techniques that can be used to improve this complexity, but such algorithms are complicated.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4" name="Object 5">
                <a:extLst>
                  <a:ext uri="{FF2B5EF4-FFF2-40B4-BE49-F238E27FC236}">
                    <a16:creationId xmlns:a16="http://schemas.microsoft.com/office/drawing/2014/main" id="{D66D7EF7-5BE4-4CA1-A5A9-4B57EBAA5E2E}"/>
                  </a:ext>
                </a:extLst>
              </p:cNvPr>
              <p:cNvSpPr txBox="1"/>
              <p:nvPr/>
            </p:nvSpPr>
            <p:spPr bwMode="auto">
              <a:xfrm>
                <a:off x="427037" y="898526"/>
                <a:ext cx="8136753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shortest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passing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0534" name="Object 5">
                <a:extLst>
                  <a:ext uri="{FF2B5EF4-FFF2-40B4-BE49-F238E27FC236}">
                    <a16:creationId xmlns:a16="http://schemas.microsoft.com/office/drawing/2014/main" id="{D66D7EF7-5BE4-4CA1-A5A9-4B57EBAA5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37" y="898526"/>
                <a:ext cx="8136753" cy="641350"/>
              </a:xfrm>
              <a:prstGeom prst="rect">
                <a:avLst/>
              </a:prstGeom>
              <a:blipFill>
                <a:blip r:embed="rId4"/>
                <a:stretch>
                  <a:fillRect l="-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535" name="Object 38">
                <a:extLst>
                  <a:ext uri="{FF2B5EF4-FFF2-40B4-BE49-F238E27FC236}">
                    <a16:creationId xmlns:a16="http://schemas.microsoft.com/office/drawing/2014/main" id="{81C023D7-DB19-4AD9-BC11-3F0B7AA4A6DE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77386" y="3676052"/>
                <a:ext cx="8199318" cy="162212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→…→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2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zh-TW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TW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|−1)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Totally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requires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TW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m:rPr>
                              <m:sty m:val="p"/>
                            </m:rPr>
                            <a:rPr lang="zh-TW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TW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times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matrix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multiplication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matrix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multiplication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takes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m:rPr>
                          <m:sty m:val="p"/>
                        </m:rPr>
                        <a:rPr lang="zh-TW" altLang="en-US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TW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Thus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totally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takes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m:rPr>
                          <m:sty m:val="p"/>
                        </m:rPr>
                        <a:rPr lang="zh-TW" altLang="en-US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TW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zh-TW" altLang="en-US" sz="2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0535" name="Object 38">
                <a:extLst>
                  <a:ext uri="{FF2B5EF4-FFF2-40B4-BE49-F238E27FC236}">
                    <a16:creationId xmlns:a16="http://schemas.microsoft.com/office/drawing/2014/main" id="{81C023D7-DB19-4AD9-BC11-3F0B7AA4A6D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77386" y="3676052"/>
                <a:ext cx="8199318" cy="1622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36" name="Text Box 41">
            <a:extLst>
              <a:ext uri="{FF2B5EF4-FFF2-40B4-BE49-F238E27FC236}">
                <a16:creationId xmlns:a16="http://schemas.microsoft.com/office/drawing/2014/main" id="{475F3E66-87B0-4B56-9B54-BAE3FE1AD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006" y="4512664"/>
            <a:ext cx="32127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O(|V|</a:t>
            </a:r>
            <a:r>
              <a:rPr lang="en-US" altLang="zh-TW" sz="1800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*|V|) since there are</a:t>
            </a:r>
            <a:b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|V|</a:t>
            </a:r>
            <a:r>
              <a:rPr lang="en-US" altLang="zh-TW" sz="1800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 entries, each takes O(|V|)</a:t>
            </a:r>
          </a:p>
        </p:txBody>
      </p:sp>
      <p:sp>
        <p:nvSpPr>
          <p:cNvPr id="150537" name="Line 42">
            <a:extLst>
              <a:ext uri="{FF2B5EF4-FFF2-40B4-BE49-F238E27FC236}">
                <a16:creationId xmlns:a16="http://schemas.microsoft.com/office/drawing/2014/main" id="{024CC2DE-0C6E-4550-BFF3-9BB7BD4E97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1631" y="4684000"/>
            <a:ext cx="8413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8" name="Text Box 44">
            <a:extLst>
              <a:ext uri="{FF2B5EF4-FFF2-40B4-BE49-F238E27FC236}">
                <a16:creationId xmlns:a16="http://schemas.microsoft.com/office/drawing/2014/main" id="{6FD3AD66-8EEA-4294-B74F-3A1083B6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A6F9C39-34F4-482C-83CA-A5BBF938B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533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Select a vertex </a:t>
            </a:r>
            <a:r>
              <a:rPr lang="en-US" altLang="zh-TW" dirty="0" err="1">
                <a:ea typeface="新細明體" panose="02020500000000000000" pitchFamily="18" charset="-12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in LIST  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2011E8CD-E8D4-46A7-BE68-250C02E4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80228" name="Text Box 4">
            <a:extLst>
              <a:ext uri="{FF2B5EF4-FFF2-40B4-BE49-F238E27FC236}">
                <a16:creationId xmlns:a16="http://schemas.microsoft.com/office/drawing/2014/main" id="{304F2607-7A5E-4497-8E2B-24A8658D8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55913"/>
            <a:ext cx="24384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In BFS, i is the first vertex in LIST</a:t>
            </a:r>
          </a:p>
        </p:txBody>
      </p:sp>
      <p:grpSp>
        <p:nvGrpSpPr>
          <p:cNvPr id="63493" name="Group 5">
            <a:extLst>
              <a:ext uri="{FF2B5EF4-FFF2-40B4-BE49-F238E27FC236}">
                <a16:creationId xmlns:a16="http://schemas.microsoft.com/office/drawing/2014/main" id="{A8C6FB48-B972-4B5A-818C-A7A890F87DC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066800"/>
            <a:ext cx="5257800" cy="2590800"/>
            <a:chOff x="1200" y="672"/>
            <a:chExt cx="3312" cy="1632"/>
          </a:xfrm>
        </p:grpSpPr>
        <p:sp>
          <p:nvSpPr>
            <p:cNvPr id="63514" name="Oval 6">
              <a:extLst>
                <a:ext uri="{FF2B5EF4-FFF2-40B4-BE49-F238E27FC236}">
                  <a16:creationId xmlns:a16="http://schemas.microsoft.com/office/drawing/2014/main" id="{1197BF47-6F70-45DF-8EB1-280B5A6E9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3515" name="Oval 7">
              <a:extLst>
                <a:ext uri="{FF2B5EF4-FFF2-40B4-BE49-F238E27FC236}">
                  <a16:creationId xmlns:a16="http://schemas.microsoft.com/office/drawing/2014/main" id="{838F6AE5-C57B-433C-BBB9-CE32E963C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7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3516" name="Oval 8">
              <a:extLst>
                <a:ext uri="{FF2B5EF4-FFF2-40B4-BE49-F238E27FC236}">
                  <a16:creationId xmlns:a16="http://schemas.microsoft.com/office/drawing/2014/main" id="{0209F503-B2D6-490C-B50A-F248A1F8B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3517" name="Oval 9">
              <a:extLst>
                <a:ext uri="{FF2B5EF4-FFF2-40B4-BE49-F238E27FC236}">
                  <a16:creationId xmlns:a16="http://schemas.microsoft.com/office/drawing/2014/main" id="{7D811D9C-DB15-4C6C-BD2D-0D93BFE8B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3518" name="Oval 10">
              <a:extLst>
                <a:ext uri="{FF2B5EF4-FFF2-40B4-BE49-F238E27FC236}">
                  <a16:creationId xmlns:a16="http://schemas.microsoft.com/office/drawing/2014/main" id="{940667E9-B7E2-4A86-A105-4D7B207D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3519" name="Oval 11">
              <a:extLst>
                <a:ext uri="{FF2B5EF4-FFF2-40B4-BE49-F238E27FC236}">
                  <a16:creationId xmlns:a16="http://schemas.microsoft.com/office/drawing/2014/main" id="{EDBB1328-1626-4852-A783-197BC591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3520" name="Oval 12">
              <a:extLst>
                <a:ext uri="{FF2B5EF4-FFF2-40B4-BE49-F238E27FC236}">
                  <a16:creationId xmlns:a16="http://schemas.microsoft.com/office/drawing/2014/main" id="{7C89DA98-164B-4AF1-A726-F93BB665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16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3521" name="Oval 13">
              <a:extLst>
                <a:ext uri="{FF2B5EF4-FFF2-40B4-BE49-F238E27FC236}">
                  <a16:creationId xmlns:a16="http://schemas.microsoft.com/office/drawing/2014/main" id="{6901B08B-41D0-49ED-80D8-5AF0453FB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63522" name="Oval 14">
              <a:extLst>
                <a:ext uri="{FF2B5EF4-FFF2-40B4-BE49-F238E27FC236}">
                  <a16:creationId xmlns:a16="http://schemas.microsoft.com/office/drawing/2014/main" id="{851006DA-1E6D-4C6C-B312-43719116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3523" name="Line 15">
              <a:extLst>
                <a:ext uri="{FF2B5EF4-FFF2-40B4-BE49-F238E27FC236}">
                  <a16:creationId xmlns:a16="http://schemas.microsoft.com/office/drawing/2014/main" id="{2EC95CD0-32D0-4525-A5BD-07C698A5E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91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4" name="Line 16">
              <a:extLst>
                <a:ext uri="{FF2B5EF4-FFF2-40B4-BE49-F238E27FC236}">
                  <a16:creationId xmlns:a16="http://schemas.microsoft.com/office/drawing/2014/main" id="{6B487E32-66A6-4DE2-AFF7-D094387E0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5" name="Line 17">
              <a:extLst>
                <a:ext uri="{FF2B5EF4-FFF2-40B4-BE49-F238E27FC236}">
                  <a16:creationId xmlns:a16="http://schemas.microsoft.com/office/drawing/2014/main" id="{FF7D76FE-40D1-4EFF-BFF1-FB5D917C5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76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6" name="Line 18">
              <a:extLst>
                <a:ext uri="{FF2B5EF4-FFF2-40B4-BE49-F238E27FC236}">
                  <a16:creationId xmlns:a16="http://schemas.microsoft.com/office/drawing/2014/main" id="{731DA61F-D7D6-4DC0-958C-3A476A164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960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7" name="Line 19">
              <a:extLst>
                <a:ext uri="{FF2B5EF4-FFF2-40B4-BE49-F238E27FC236}">
                  <a16:creationId xmlns:a16="http://schemas.microsoft.com/office/drawing/2014/main" id="{76241145-E5BA-490C-9A29-18F1CBCB9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864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8" name="Line 20">
              <a:extLst>
                <a:ext uri="{FF2B5EF4-FFF2-40B4-BE49-F238E27FC236}">
                  <a16:creationId xmlns:a16="http://schemas.microsoft.com/office/drawing/2014/main" id="{1149E6EA-3758-404F-8158-65ABF947E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91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9" name="Line 21">
              <a:extLst>
                <a:ext uri="{FF2B5EF4-FFF2-40B4-BE49-F238E27FC236}">
                  <a16:creationId xmlns:a16="http://schemas.microsoft.com/office/drawing/2014/main" id="{3BC261F2-5246-46C8-A79E-31A26FA75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8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0" name="Line 22">
              <a:extLst>
                <a:ext uri="{FF2B5EF4-FFF2-40B4-BE49-F238E27FC236}">
                  <a16:creationId xmlns:a16="http://schemas.microsoft.com/office/drawing/2014/main" id="{913C0096-E1ED-49B6-97B5-F00052464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1" name="Line 23">
              <a:extLst>
                <a:ext uri="{FF2B5EF4-FFF2-40B4-BE49-F238E27FC236}">
                  <a16:creationId xmlns:a16="http://schemas.microsoft.com/office/drawing/2014/main" id="{4FF279D5-D1C8-4EF6-A7A3-BC5926569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3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2" name="Line 24">
              <a:extLst>
                <a:ext uri="{FF2B5EF4-FFF2-40B4-BE49-F238E27FC236}">
                  <a16:creationId xmlns:a16="http://schemas.microsoft.com/office/drawing/2014/main" id="{3AF226D9-7AA7-443C-949C-120275DA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3" name="Line 25">
              <a:extLst>
                <a:ext uri="{FF2B5EF4-FFF2-40B4-BE49-F238E27FC236}">
                  <a16:creationId xmlns:a16="http://schemas.microsoft.com/office/drawing/2014/main" id="{EC45B234-F58B-4F51-BA27-2A680E38E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0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4" name="Line 26">
              <a:extLst>
                <a:ext uri="{FF2B5EF4-FFF2-40B4-BE49-F238E27FC236}">
                  <a16:creationId xmlns:a16="http://schemas.microsoft.com/office/drawing/2014/main" id="{FD32A3AD-8706-453D-A037-4B605A040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1584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5" name="Line 27">
              <a:extLst>
                <a:ext uri="{FF2B5EF4-FFF2-40B4-BE49-F238E27FC236}">
                  <a16:creationId xmlns:a16="http://schemas.microsoft.com/office/drawing/2014/main" id="{12C289BC-0053-480B-AC02-7395EBE1D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10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6" name="Line 28">
              <a:extLst>
                <a:ext uri="{FF2B5EF4-FFF2-40B4-BE49-F238E27FC236}">
                  <a16:creationId xmlns:a16="http://schemas.microsoft.com/office/drawing/2014/main" id="{1EFC3250-51B3-4F80-B427-7C8746A84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7" name="Line 29">
              <a:extLst>
                <a:ext uri="{FF2B5EF4-FFF2-40B4-BE49-F238E27FC236}">
                  <a16:creationId xmlns:a16="http://schemas.microsoft.com/office/drawing/2014/main" id="{4FC1C97D-A29E-48D5-8A6A-AB9B2FA9E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91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8" name="Line 30">
              <a:extLst>
                <a:ext uri="{FF2B5EF4-FFF2-40B4-BE49-F238E27FC236}">
                  <a16:creationId xmlns:a16="http://schemas.microsoft.com/office/drawing/2014/main" id="{A5E656F6-03EB-48FC-95D6-9FA7214C7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912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39" name="Line 31">
              <a:extLst>
                <a:ext uri="{FF2B5EF4-FFF2-40B4-BE49-F238E27FC236}">
                  <a16:creationId xmlns:a16="http://schemas.microsoft.com/office/drawing/2014/main" id="{82CE2662-B8D5-4600-9297-3D24FDD4F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40" name="Line 32">
              <a:extLst>
                <a:ext uri="{FF2B5EF4-FFF2-40B4-BE49-F238E27FC236}">
                  <a16:creationId xmlns:a16="http://schemas.microsoft.com/office/drawing/2014/main" id="{33C51999-C93F-4495-BAC5-F48FA24BC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6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3494" name="Oval 33">
            <a:extLst>
              <a:ext uri="{FF2B5EF4-FFF2-40B4-BE49-F238E27FC236}">
                <a16:creationId xmlns:a16="http://schemas.microsoft.com/office/drawing/2014/main" id="{800424C4-E5B2-4CA5-8B52-24DC3930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3495" name="Rectangle 35">
            <a:extLst>
              <a:ext uri="{FF2B5EF4-FFF2-40B4-BE49-F238E27FC236}">
                <a16:creationId xmlns:a16="http://schemas.microsoft.com/office/drawing/2014/main" id="{B248B74D-1308-4648-9E81-BAC67D0C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3496" name="Rectangle 36">
            <a:extLst>
              <a:ext uri="{FF2B5EF4-FFF2-40B4-BE49-F238E27FC236}">
                <a16:creationId xmlns:a16="http://schemas.microsoft.com/office/drawing/2014/main" id="{303FFB3E-C2CC-4FBE-9467-12BFCF2C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3497" name="Rectangle 37">
            <a:extLst>
              <a:ext uri="{FF2B5EF4-FFF2-40B4-BE49-F238E27FC236}">
                <a16:creationId xmlns:a16="http://schemas.microsoft.com/office/drawing/2014/main" id="{1995807C-D327-4B85-A5CC-4B82FEADB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3498" name="Rectangle 38">
            <a:extLst>
              <a:ext uri="{FF2B5EF4-FFF2-40B4-BE49-F238E27FC236}">
                <a16:creationId xmlns:a16="http://schemas.microsoft.com/office/drawing/2014/main" id="{1EC6031B-4235-4B78-91EE-726D7890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3499" name="Rectangle 39">
            <a:extLst>
              <a:ext uri="{FF2B5EF4-FFF2-40B4-BE49-F238E27FC236}">
                <a16:creationId xmlns:a16="http://schemas.microsoft.com/office/drawing/2014/main" id="{0B879997-30F5-4CE7-894D-237AC1F0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3500" name="Rectangle 40">
            <a:extLst>
              <a:ext uri="{FF2B5EF4-FFF2-40B4-BE49-F238E27FC236}">
                <a16:creationId xmlns:a16="http://schemas.microsoft.com/office/drawing/2014/main" id="{013F5C48-3A62-48EA-AACD-0B236107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3501" name="Rectangle 41">
            <a:extLst>
              <a:ext uri="{FF2B5EF4-FFF2-40B4-BE49-F238E27FC236}">
                <a16:creationId xmlns:a16="http://schemas.microsoft.com/office/drawing/2014/main" id="{2ECF743B-CA20-48B8-A402-B3848AB1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3502" name="Rectangle 42">
            <a:extLst>
              <a:ext uri="{FF2B5EF4-FFF2-40B4-BE49-F238E27FC236}">
                <a16:creationId xmlns:a16="http://schemas.microsoft.com/office/drawing/2014/main" id="{CF2C04A3-DA59-4236-9A9B-19B9EF1F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3503" name="Rectangle 43">
            <a:extLst>
              <a:ext uri="{FF2B5EF4-FFF2-40B4-BE49-F238E27FC236}">
                <a16:creationId xmlns:a16="http://schemas.microsoft.com/office/drawing/2014/main" id="{86541E78-17CD-4B25-9E05-F75EA1EB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grpSp>
        <p:nvGrpSpPr>
          <p:cNvPr id="63504" name="Group 47">
            <a:extLst>
              <a:ext uri="{FF2B5EF4-FFF2-40B4-BE49-F238E27FC236}">
                <a16:creationId xmlns:a16="http://schemas.microsoft.com/office/drawing/2014/main" id="{1C161661-27AB-458A-8E09-57417F42FA9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759450"/>
            <a:ext cx="1600200" cy="533400"/>
            <a:chOff x="2496" y="3696"/>
            <a:chExt cx="1008" cy="336"/>
          </a:xfrm>
        </p:grpSpPr>
        <p:sp>
          <p:nvSpPr>
            <p:cNvPr id="63511" name="Text Box 48">
              <a:extLst>
                <a:ext uri="{FF2B5EF4-FFF2-40B4-BE49-F238E27FC236}">
                  <a16:creationId xmlns:a16="http://schemas.microsoft.com/office/drawing/2014/main" id="{4FACEAEC-8497-47A6-933E-A430DBDF5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744"/>
              <a:ext cx="4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zh-TW" altLang="en-US" sz="1400" b="1">
                  <a:ea typeface="新細明體" panose="02020500000000000000" pitchFamily="18" charset="-120"/>
                </a:rPr>
                <a:t>  </a:t>
              </a:r>
              <a:r>
                <a:rPr lang="en-US" altLang="zh-TW" sz="1400" b="1">
                  <a:ea typeface="新細明體" panose="02020500000000000000" pitchFamily="18" charset="-120"/>
                </a:rPr>
                <a:t>next</a:t>
              </a:r>
            </a:p>
          </p:txBody>
        </p:sp>
        <p:sp>
          <p:nvSpPr>
            <p:cNvPr id="63512" name="Rectangle 49">
              <a:extLst>
                <a:ext uri="{FF2B5EF4-FFF2-40B4-BE49-F238E27FC236}">
                  <a16:creationId xmlns:a16="http://schemas.microsoft.com/office/drawing/2014/main" id="{80EE3F95-8B99-4FA2-A23E-11C1B66B5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96"/>
              <a:ext cx="384" cy="3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3513" name="Rectangle 50">
              <a:extLst>
                <a:ext uri="{FF2B5EF4-FFF2-40B4-BE49-F238E27FC236}">
                  <a16:creationId xmlns:a16="http://schemas.microsoft.com/office/drawing/2014/main" id="{E870B4F6-625C-439A-970C-8C987080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96"/>
              <a:ext cx="384" cy="3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400" b="1"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63505" name="Text Box 51">
            <a:extLst>
              <a:ext uri="{FF2B5EF4-FFF2-40B4-BE49-F238E27FC236}">
                <a16:creationId xmlns:a16="http://schemas.microsoft.com/office/drawing/2014/main" id="{76ABB501-48C8-4B34-AE02-044A7A1C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80276" name="Oval 52">
            <a:extLst>
              <a:ext uri="{FF2B5EF4-FFF2-40B4-BE49-F238E27FC236}">
                <a16:creationId xmlns:a16="http://schemas.microsoft.com/office/drawing/2014/main" id="{59404F6A-2791-4B03-A5D5-2DAB2E94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1" name="頁尾版面配置區 2">
            <a:extLst>
              <a:ext uri="{FF2B5EF4-FFF2-40B4-BE49-F238E27FC236}">
                <a16:creationId xmlns:a16="http://schemas.microsoft.com/office/drawing/2014/main" id="{E91C9C16-2A20-4E94-88B0-30E159CE8021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63508" name="投影片編號版面配置區 3">
            <a:extLst>
              <a:ext uri="{FF2B5EF4-FFF2-40B4-BE49-F238E27FC236}">
                <a16:creationId xmlns:a16="http://schemas.microsoft.com/office/drawing/2014/main" id="{D68237BD-0170-4416-86D0-CDE079876A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08F80199-F11E-42B4-BA95-833AA14EA817}" type="slidenum">
              <a:rPr lang="zh-TW" altLang="en-US" sz="1400" smtClean="0"/>
              <a:pPr algn="l" eaLnBrk="0" hangingPunct="0"/>
              <a:t>5</a:t>
            </a:fld>
            <a:endParaRPr lang="en-US" altLang="zh-TW" sz="1400"/>
          </a:p>
        </p:txBody>
      </p:sp>
      <p:sp>
        <p:nvSpPr>
          <p:cNvPr id="63509" name="Text Box 12">
            <a:extLst>
              <a:ext uri="{FF2B5EF4-FFF2-40B4-BE49-F238E27FC236}">
                <a16:creationId xmlns:a16="http://schemas.microsoft.com/office/drawing/2014/main" id="{93F26FE8-AD9C-480A-B481-CB68D4622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63510" name="文字方塊 1">
            <a:extLst>
              <a:ext uri="{FF2B5EF4-FFF2-40B4-BE49-F238E27FC236}">
                <a16:creationId xmlns:a16="http://schemas.microsoft.com/office/drawing/2014/main" id="{FBCAF9FD-DFB7-4015-8DA2-B60DE6170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[VS]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1" autoUpdateAnimBg="0"/>
      <p:bldP spid="18027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投影片編號版面配置區 3">
            <a:extLst>
              <a:ext uri="{FF2B5EF4-FFF2-40B4-BE49-F238E27FC236}">
                <a16:creationId xmlns:a16="http://schemas.microsoft.com/office/drawing/2014/main" id="{D17A9F82-E92F-4D4F-BC55-54083EC0E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C79418-1E46-48A0-91D5-A89F23779B06}" type="slidenum">
              <a:rPr lang="zh-TW" altLang="en-US" sz="1400" smtClean="0">
                <a:latin typeface="Times New Roman" panose="02020603050405020304" pitchFamily="18" charset="0"/>
              </a:rPr>
              <a:pPr/>
              <a:t>50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E9A53EAA-A087-4100-9893-FFBE2E50E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Matrix Multiplication</a:t>
            </a:r>
          </a:p>
        </p:txBody>
      </p:sp>
      <p:grpSp>
        <p:nvGrpSpPr>
          <p:cNvPr id="152580" name="Group 52">
            <a:extLst>
              <a:ext uri="{FF2B5EF4-FFF2-40B4-BE49-F238E27FC236}">
                <a16:creationId xmlns:a16="http://schemas.microsoft.com/office/drawing/2014/main" id="{5D7FFCFA-C473-476C-BF4C-EB8640BBD1DB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1065213"/>
            <a:ext cx="2068512" cy="1503362"/>
            <a:chOff x="1449" y="1156"/>
            <a:chExt cx="1449" cy="1165"/>
          </a:xfrm>
        </p:grpSpPr>
        <p:sp>
          <p:nvSpPr>
            <p:cNvPr id="152584" name="AutoShape 8">
              <a:extLst>
                <a:ext uri="{FF2B5EF4-FFF2-40B4-BE49-F238E27FC236}">
                  <a16:creationId xmlns:a16="http://schemas.microsoft.com/office/drawing/2014/main" id="{767CA76D-9EE0-4F35-99FC-80F34EB5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585" name="AutoShape 9">
              <a:extLst>
                <a:ext uri="{FF2B5EF4-FFF2-40B4-BE49-F238E27FC236}">
                  <a16:creationId xmlns:a16="http://schemas.microsoft.com/office/drawing/2014/main" id="{ADD30107-DD80-4DDE-906F-93E81C1A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586" name="AutoShape 10">
              <a:extLst>
                <a:ext uri="{FF2B5EF4-FFF2-40B4-BE49-F238E27FC236}">
                  <a16:creationId xmlns:a16="http://schemas.microsoft.com/office/drawing/2014/main" id="{A3E9496E-FE26-4BAE-A4C2-2070B436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2587" name="AutoShape 11">
              <a:extLst>
                <a:ext uri="{FF2B5EF4-FFF2-40B4-BE49-F238E27FC236}">
                  <a16:creationId xmlns:a16="http://schemas.microsoft.com/office/drawing/2014/main" id="{1DFD06A8-1390-47F6-9D2E-0BE8DF8E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2588" name="AutoShape 12">
              <a:extLst>
                <a:ext uri="{FF2B5EF4-FFF2-40B4-BE49-F238E27FC236}">
                  <a16:creationId xmlns:a16="http://schemas.microsoft.com/office/drawing/2014/main" id="{3B0BD0B3-6ED1-45D6-B78C-38C5F201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152589" name="AutoShape 19">
              <a:extLst>
                <a:ext uri="{FF2B5EF4-FFF2-40B4-BE49-F238E27FC236}">
                  <a16:creationId xmlns:a16="http://schemas.microsoft.com/office/drawing/2014/main" id="{4525544C-5323-4740-B960-62AEE6AAC4BE}"/>
                </a:ext>
              </a:extLst>
            </p:cNvPr>
            <p:cNvCxnSpPr>
              <a:cxnSpLocks noChangeShapeType="1"/>
              <a:stCxn id="152584" idx="5"/>
              <a:endCxn id="152585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0" name="AutoShape 20">
              <a:extLst>
                <a:ext uri="{FF2B5EF4-FFF2-40B4-BE49-F238E27FC236}">
                  <a16:creationId xmlns:a16="http://schemas.microsoft.com/office/drawing/2014/main" id="{C58F8078-1150-47D8-AC03-7CB0C6E463A7}"/>
                </a:ext>
              </a:extLst>
            </p:cNvPr>
            <p:cNvCxnSpPr>
              <a:cxnSpLocks noChangeShapeType="1"/>
              <a:stCxn id="152585" idx="7"/>
              <a:endCxn id="152587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1" name="AutoShape 21">
              <a:extLst>
                <a:ext uri="{FF2B5EF4-FFF2-40B4-BE49-F238E27FC236}">
                  <a16:creationId xmlns:a16="http://schemas.microsoft.com/office/drawing/2014/main" id="{DE8BA809-44A8-4DF5-9D83-A45735582EF7}"/>
                </a:ext>
              </a:extLst>
            </p:cNvPr>
            <p:cNvCxnSpPr>
              <a:cxnSpLocks noChangeShapeType="1"/>
              <a:stCxn id="152587" idx="6"/>
              <a:endCxn id="152586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2" name="AutoShape 22">
              <a:extLst>
                <a:ext uri="{FF2B5EF4-FFF2-40B4-BE49-F238E27FC236}">
                  <a16:creationId xmlns:a16="http://schemas.microsoft.com/office/drawing/2014/main" id="{F34F24D0-AEC6-4E11-BC34-E496137D66A0}"/>
                </a:ext>
              </a:extLst>
            </p:cNvPr>
            <p:cNvCxnSpPr>
              <a:cxnSpLocks noChangeShapeType="1"/>
              <a:stCxn id="152587" idx="5"/>
              <a:endCxn id="152588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3" name="AutoShape 23">
              <a:extLst>
                <a:ext uri="{FF2B5EF4-FFF2-40B4-BE49-F238E27FC236}">
                  <a16:creationId xmlns:a16="http://schemas.microsoft.com/office/drawing/2014/main" id="{195EB71E-9ECA-4FED-BF5B-322E15287852}"/>
                </a:ext>
              </a:extLst>
            </p:cNvPr>
            <p:cNvCxnSpPr>
              <a:cxnSpLocks noChangeShapeType="1"/>
              <a:stCxn id="152586" idx="4"/>
              <a:endCxn id="152588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4" name="AutoShape 24">
              <a:extLst>
                <a:ext uri="{FF2B5EF4-FFF2-40B4-BE49-F238E27FC236}">
                  <a16:creationId xmlns:a16="http://schemas.microsoft.com/office/drawing/2014/main" id="{13A05458-124E-4BB5-A32B-BAAF45BCE351}"/>
                </a:ext>
              </a:extLst>
            </p:cNvPr>
            <p:cNvCxnSpPr>
              <a:cxnSpLocks noChangeShapeType="1"/>
              <a:stCxn id="152586" idx="3"/>
              <a:endCxn id="152585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5" name="AutoShape 25">
              <a:extLst>
                <a:ext uri="{FF2B5EF4-FFF2-40B4-BE49-F238E27FC236}">
                  <a16:creationId xmlns:a16="http://schemas.microsoft.com/office/drawing/2014/main" id="{604A5584-E83E-487E-B987-3D810D632BE0}"/>
                </a:ext>
              </a:extLst>
            </p:cNvPr>
            <p:cNvCxnSpPr>
              <a:cxnSpLocks noChangeShapeType="1"/>
              <a:stCxn id="152588" idx="2"/>
              <a:endCxn id="152585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6" name="AutoShape 26">
              <a:extLst>
                <a:ext uri="{FF2B5EF4-FFF2-40B4-BE49-F238E27FC236}">
                  <a16:creationId xmlns:a16="http://schemas.microsoft.com/office/drawing/2014/main" id="{E26E055E-75E5-49E7-B102-D4546D3E84CC}"/>
                </a:ext>
              </a:extLst>
            </p:cNvPr>
            <p:cNvCxnSpPr>
              <a:cxnSpLocks noChangeShapeType="1"/>
              <a:stCxn id="152584" idx="6"/>
              <a:endCxn id="152588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597" name="AutoShape 42">
              <a:extLst>
                <a:ext uri="{FF2B5EF4-FFF2-40B4-BE49-F238E27FC236}">
                  <a16:creationId xmlns:a16="http://schemas.microsoft.com/office/drawing/2014/main" id="{34428BA3-EFD5-4416-AEBD-D9D6C1F94323}"/>
                </a:ext>
              </a:extLst>
            </p:cNvPr>
            <p:cNvCxnSpPr>
              <a:cxnSpLocks noChangeShapeType="1"/>
              <a:stCxn id="152584" idx="7"/>
              <a:endCxn id="152587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598" name="Text Box 43">
              <a:extLst>
                <a:ext uri="{FF2B5EF4-FFF2-40B4-BE49-F238E27FC236}">
                  <a16:creationId xmlns:a16="http://schemas.microsoft.com/office/drawing/2014/main" id="{77CE7C2F-3373-4C80-AA8B-3DDB7A45D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1181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599" name="Text Box 44">
              <a:extLst>
                <a:ext uri="{FF2B5EF4-FFF2-40B4-BE49-F238E27FC236}">
                  <a16:creationId xmlns:a16="http://schemas.microsoft.com/office/drawing/2014/main" id="{094BC010-44BE-4F01-81D4-A5E4FDB62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449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0" name="Text Box 45">
              <a:extLst>
                <a:ext uri="{FF2B5EF4-FFF2-40B4-BE49-F238E27FC236}">
                  <a16:creationId xmlns:a16="http://schemas.microsoft.com/office/drawing/2014/main" id="{7DA61B8D-8C92-4CE0-A94A-D9FE01D0E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85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601" name="Text Box 46">
              <a:extLst>
                <a:ext uri="{FF2B5EF4-FFF2-40B4-BE49-F238E27FC236}">
                  <a16:creationId xmlns:a16="http://schemas.microsoft.com/office/drawing/2014/main" id="{B6C3614A-E776-4E18-BC44-D5AE7174B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1494"/>
              <a:ext cx="19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602" name="Text Box 47">
              <a:extLst>
                <a:ext uri="{FF2B5EF4-FFF2-40B4-BE49-F238E27FC236}">
                  <a16:creationId xmlns:a16="http://schemas.microsoft.com/office/drawing/2014/main" id="{81C148B2-1AF9-44F8-9ACC-536F94C58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7"/>
              <a:ext cx="19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3" name="Text Box 48">
              <a:extLst>
                <a:ext uri="{FF2B5EF4-FFF2-40B4-BE49-F238E27FC236}">
                  <a16:creationId xmlns:a16="http://schemas.microsoft.com/office/drawing/2014/main" id="{F8CE3562-9491-4460-A91A-510C8ABB5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156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604" name="Text Box 49">
              <a:extLst>
                <a:ext uri="{FF2B5EF4-FFF2-40B4-BE49-F238E27FC236}">
                  <a16:creationId xmlns:a16="http://schemas.microsoft.com/office/drawing/2014/main" id="{B498B930-9A9B-4D45-8764-84096DC39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1737"/>
              <a:ext cx="19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5" name="Text Box 50">
              <a:extLst>
                <a:ext uri="{FF2B5EF4-FFF2-40B4-BE49-F238E27FC236}">
                  <a16:creationId xmlns:a16="http://schemas.microsoft.com/office/drawing/2014/main" id="{0BAD970E-A4FC-4DC6-AE85-CB1C785CA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1696"/>
              <a:ext cx="19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606" name="Text Box 51">
              <a:extLst>
                <a:ext uri="{FF2B5EF4-FFF2-40B4-BE49-F238E27FC236}">
                  <a16:creationId xmlns:a16="http://schemas.microsoft.com/office/drawing/2014/main" id="{0EA7328D-9F0E-4AA4-9666-92E7FB001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413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aphicFrame>
        <p:nvGraphicFramePr>
          <p:cNvPr id="152581" name="Object 53">
            <a:extLst>
              <a:ext uri="{FF2B5EF4-FFF2-40B4-BE49-F238E27FC236}">
                <a16:creationId xmlns:a16="http://schemas.microsoft.com/office/drawing/2014/main" id="{D9E5B1F0-070D-45DA-B2B0-764AE08A8D7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46163" y="2600325"/>
          <a:ext cx="7975600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7" name="Equation" r:id="rId4" imgW="4406900" imgH="1955800" progId="Equation.DSMT4">
                  <p:embed/>
                </p:oleObj>
              </mc:Choice>
              <mc:Fallback>
                <p:oleObj name="Equation" r:id="rId4" imgW="4406900" imgH="19558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00325"/>
                        <a:ext cx="7975600" cy="353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2582" name="Object 55">
                <a:extLst>
                  <a:ext uri="{FF2B5EF4-FFF2-40B4-BE49-F238E27FC236}">
                    <a16:creationId xmlns:a16="http://schemas.microsoft.com/office/drawing/2014/main" id="{E3EB0300-FEAD-4CFD-82B3-A09C8B013985}"/>
                  </a:ext>
                </a:extLst>
              </p:cNvPr>
              <p:cNvSpPr txBox="1"/>
              <p:nvPr/>
            </p:nvSpPr>
            <p:spPr bwMode="auto">
              <a:xfrm>
                <a:off x="3881438" y="1403350"/>
                <a:ext cx="3311525" cy="6683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5−1)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582" name="Object 55">
                <a:extLst>
                  <a:ext uri="{FF2B5EF4-FFF2-40B4-BE49-F238E27FC236}">
                    <a16:creationId xmlns:a16="http://schemas.microsoft.com/office/drawing/2014/main" id="{E3EB0300-FEAD-4CFD-82B3-A09C8B013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1438" y="1403350"/>
                <a:ext cx="3311525" cy="668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583" name="Text Box 58">
            <a:extLst>
              <a:ext uri="{FF2B5EF4-FFF2-40B4-BE49-F238E27FC236}">
                <a16:creationId xmlns:a16="http://schemas.microsoft.com/office/drawing/2014/main" id="{2264FC91-63E2-47A0-8199-4A03898D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投影片編號版面配置區 4">
            <a:extLst>
              <a:ext uri="{FF2B5EF4-FFF2-40B4-BE49-F238E27FC236}">
                <a16:creationId xmlns:a16="http://schemas.microsoft.com/office/drawing/2014/main" id="{5513BD24-5E20-4C39-B40E-A7C6E5152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ED9A55-1E91-49B0-8ABD-34B7E218635D}" type="slidenum">
              <a:rPr lang="zh-TW" altLang="en-US" sz="1400" smtClean="0">
                <a:latin typeface="Times New Roman" panose="02020603050405020304" pitchFamily="18" charset="0"/>
              </a:rPr>
              <a:pPr/>
              <a:t>51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0EC8A66F-D5EE-4C3D-AE28-7167702BF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Floyd-Warshall Algorithm </a:t>
            </a:r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9141BEE1-6834-4855-85F4-EFBD4C861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57" y="918365"/>
            <a:ext cx="9066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900" dirty="0">
                <a:ea typeface="新細明體" panose="02020500000000000000" pitchFamily="18" charset="-120"/>
              </a:rPr>
              <a:t>Let  </a:t>
            </a:r>
            <a:r>
              <a:rPr lang="en-US" altLang="zh-TW" sz="1900" i="1" dirty="0">
                <a:ea typeface="新細明體" panose="02020500000000000000" pitchFamily="18" charset="-120"/>
              </a:rPr>
              <a:t>D</a:t>
            </a:r>
            <a:r>
              <a:rPr lang="en-US" altLang="zh-TW" sz="1900" dirty="0">
                <a:ea typeface="新細明體" panose="02020500000000000000" pitchFamily="18" charset="-120"/>
              </a:rPr>
              <a:t> be an </a:t>
            </a:r>
            <a:r>
              <a:rPr lang="en-US" altLang="zh-TW" sz="1900" i="1" dirty="0">
                <a:ea typeface="新細明體" panose="02020500000000000000" pitchFamily="18" charset="-120"/>
              </a:rPr>
              <a:t>n</a:t>
            </a:r>
            <a:r>
              <a:rPr lang="en-US" altLang="zh-TW" sz="1900" dirty="0">
                <a:ea typeface="新細明體" panose="02020500000000000000" pitchFamily="18" charset="-120"/>
              </a:rPr>
              <a:t> × </a:t>
            </a:r>
            <a:r>
              <a:rPr lang="en-US" altLang="zh-TW" sz="1900" i="1" dirty="0">
                <a:ea typeface="新細明體" panose="02020500000000000000" pitchFamily="18" charset="-120"/>
              </a:rPr>
              <a:t>n</a:t>
            </a:r>
            <a:r>
              <a:rPr lang="en-US" altLang="zh-TW" sz="1900" dirty="0">
                <a:ea typeface="新細明體" panose="02020500000000000000" pitchFamily="18" charset="-120"/>
              </a:rPr>
              <a:t> distance matrix, whose entry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is initially set to be </a:t>
            </a:r>
            <a:r>
              <a:rPr lang="en-US" altLang="zh-TW" sz="1900" i="1" dirty="0">
                <a:ea typeface="新細明體" panose="02020500000000000000" pitchFamily="18" charset="-120"/>
              </a:rPr>
              <a:t>C</a:t>
            </a:r>
            <a:br>
              <a:rPr lang="en-US" altLang="zh-TW" sz="1900" dirty="0">
                <a:ea typeface="新細明體" panose="02020500000000000000" pitchFamily="18" charset="-120"/>
              </a:rPr>
            </a:br>
            <a:r>
              <a:rPr lang="en-US" altLang="zh-TW" sz="1900" dirty="0">
                <a:ea typeface="新細明體" panose="02020500000000000000" pitchFamily="18" charset="-120"/>
              </a:rPr>
              <a:t>  final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denotes the length of the shortest path from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  <a:br>
              <a:rPr lang="en-US" altLang="zh-TW" sz="1900" dirty="0">
                <a:ea typeface="新細明體" panose="02020500000000000000" pitchFamily="18" charset="-120"/>
              </a:rPr>
            </a:br>
            <a:r>
              <a:rPr lang="en-US" altLang="zh-TW" sz="1900" dirty="0">
                <a:ea typeface="新細明體" panose="02020500000000000000" pitchFamily="18" charset="-120"/>
              </a:rPr>
              <a:t>  PRED be a </a:t>
            </a:r>
            <a:r>
              <a:rPr lang="en-US" altLang="zh-TW" sz="1900" i="1" dirty="0">
                <a:ea typeface="新細明體" panose="02020500000000000000" pitchFamily="18" charset="-120"/>
              </a:rPr>
              <a:t>n </a:t>
            </a:r>
            <a:r>
              <a:rPr lang="en-US" altLang="zh-TW" sz="1900" dirty="0">
                <a:ea typeface="新細明體" panose="02020500000000000000" pitchFamily="18" charset="-120"/>
              </a:rPr>
              <a:t>×</a:t>
            </a:r>
            <a:r>
              <a:rPr lang="en-US" altLang="zh-TW" sz="1900" i="1" dirty="0">
                <a:ea typeface="新細明體" panose="02020500000000000000" pitchFamily="18" charset="-120"/>
              </a:rPr>
              <a:t> n </a:t>
            </a:r>
            <a:r>
              <a:rPr lang="en-US" altLang="zh-TW" sz="1900" dirty="0">
                <a:ea typeface="新細明體" panose="02020500000000000000" pitchFamily="18" charset="-120"/>
              </a:rPr>
              <a:t>predecessor matrix, whose entry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is initially set to be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1900" dirty="0">
                <a:ea typeface="新細明體" panose="02020500000000000000" pitchFamily="18" charset="-120"/>
              </a:rPr>
              <a:t>final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ea typeface="新細明體" panose="02020500000000000000" pitchFamily="18" charset="-120"/>
              </a:rPr>
              <a:t> denotes the predecessor of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  <a:r>
              <a:rPr lang="en-US" altLang="zh-TW" sz="1900" dirty="0">
                <a:ea typeface="新細明體" panose="02020500000000000000" pitchFamily="18" charset="-120"/>
              </a:rPr>
              <a:t> on the path from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</a:p>
          <a:p>
            <a:r>
              <a:rPr lang="en-US" altLang="zh-TW" sz="1900" dirty="0">
                <a:ea typeface="新細明體" panose="02020500000000000000" pitchFamily="18" charset="-120"/>
              </a:rPr>
              <a:t>Triple comparison : 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19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min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{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ik</a:t>
            </a:r>
            <a:r>
              <a:rPr lang="en-US" altLang="zh-TW" sz="19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19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kj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  <a:endParaRPr lang="en-US" altLang="zh-TW" sz="19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Claim: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if we perform triple comparisons for successive 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=1,2,…,|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|</a:t>
            </a:r>
            <a:b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then the final </a:t>
            </a:r>
            <a:r>
              <a:rPr lang="en-US" altLang="zh-TW" sz="19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equals the length of the shortest path from </a:t>
            </a:r>
            <a:r>
              <a:rPr lang="en-US" altLang="zh-TW" sz="19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solidFill>
                  <a:srgbClr val="008000"/>
                </a:solidFill>
                <a:ea typeface="新細明體" panose="02020500000000000000" pitchFamily="18" charset="-120"/>
              </a:rPr>
              <a:t>j</a:t>
            </a:r>
            <a:endParaRPr lang="en-US" altLang="zh-TW" sz="1900" i="1" dirty="0">
              <a:ea typeface="新細明體" panose="02020500000000000000" pitchFamily="18" charset="-120"/>
            </a:endParaRPr>
          </a:p>
          <a:p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900" dirty="0">
                <a:ea typeface="新細明體" panose="02020500000000000000" pitchFamily="18" charset="-120"/>
              </a:rPr>
              <a:t>Floyd-</a:t>
            </a:r>
            <a:r>
              <a:rPr lang="en-US" altLang="zh-TW" sz="1900" dirty="0" err="1">
                <a:ea typeface="新細明體" panose="02020500000000000000" pitchFamily="18" charset="-120"/>
              </a:rPr>
              <a:t>Warshall</a:t>
            </a:r>
            <a:r>
              <a:rPr lang="en-US" altLang="zh-TW" sz="1900" dirty="0">
                <a:ea typeface="新細明體" panose="02020500000000000000" pitchFamily="18" charset="-120"/>
              </a:rPr>
              <a:t> Algorithm is based on the above claim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  <p:sp>
        <p:nvSpPr>
          <p:cNvPr id="154629" name="Text Box 12">
            <a:extLst>
              <a:ext uri="{FF2B5EF4-FFF2-40B4-BE49-F238E27FC236}">
                <a16:creationId xmlns:a16="http://schemas.microsoft.com/office/drawing/2014/main" id="{7BEAEBB3-B686-4B4F-8B1A-BAFA4D81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950" y="3828652"/>
            <a:ext cx="5621337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 </a:t>
            </a:r>
            <a:r>
              <a:rPr lang="en-US" altLang="zh-TW" sz="2000" dirty="0">
                <a:ea typeface="新細明體" panose="02020500000000000000" pitchFamily="18" charset="-120"/>
              </a:rPr>
              <a:t>initialization:  </a:t>
            </a:r>
            <a:r>
              <a:rPr lang="en-US" altLang="zh-TW" sz="2000" i="1" dirty="0">
                <a:ea typeface="新細明體" panose="02020500000000000000" pitchFamily="18" charset="-120"/>
              </a:rPr>
              <a:t>D</a:t>
            </a:r>
            <a:r>
              <a:rPr lang="en-US" altLang="zh-TW" sz="2000" dirty="0">
                <a:ea typeface="新細明體" panose="02020500000000000000" pitchFamily="18" charset="-120"/>
              </a:rPr>
              <a:t>:=</a:t>
            </a:r>
            <a:r>
              <a:rPr lang="en-US" altLang="zh-TW" sz="2000" i="1" dirty="0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;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:=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for each (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);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>
                <a:ea typeface="新細明體" panose="02020500000000000000" pitchFamily="18" charset="-120"/>
              </a:rPr>
              <a:t>for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=1  to 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     </a:t>
            </a:r>
            <a:r>
              <a:rPr lang="en-US" altLang="zh-TW" sz="2000" b="1" dirty="0">
                <a:ea typeface="新細明體" panose="02020500000000000000" pitchFamily="18" charset="-120"/>
              </a:rPr>
              <a:t>for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=1  to 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	 for </a:t>
            </a:r>
            <a:r>
              <a:rPr lang="en-US" altLang="zh-TW" sz="2000" i="1" dirty="0"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=1  to  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     </a:t>
            </a:r>
            <a:r>
              <a:rPr lang="en-US" altLang="zh-TW" sz="2000" b="1" dirty="0">
                <a:ea typeface="新細明體" panose="02020500000000000000" pitchFamily="18" charset="-120"/>
              </a:rPr>
              <a:t>if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ea typeface="新細明體" panose="02020500000000000000" pitchFamily="18" charset="-120"/>
              </a:rPr>
              <a:t>&gt;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ik</a:t>
            </a:r>
            <a:r>
              <a:rPr lang="en-US" altLang="zh-TW" sz="2000" dirty="0" err="1">
                <a:ea typeface="新細明體" panose="02020500000000000000" pitchFamily="18" charset="-120"/>
              </a:rPr>
              <a:t>+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400" i="1" dirty="0" err="1">
                <a:ea typeface="新細明體" panose="02020500000000000000" pitchFamily="18" charset="-120"/>
              </a:rPr>
              <a:t>ik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+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000" dirty="0">
                <a:ea typeface="新細明體" panose="02020500000000000000" pitchFamily="18" charset="-120"/>
              </a:rPr>
              <a:t>;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PRED</a:t>
            </a:r>
            <a:r>
              <a:rPr lang="en-US" altLang="zh-TW" sz="1400" i="1" dirty="0" err="1">
                <a:ea typeface="新細明體" panose="02020500000000000000" pitchFamily="18" charset="-120"/>
              </a:rPr>
              <a:t>kj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54630" name="Text Box 14">
            <a:extLst>
              <a:ext uri="{FF2B5EF4-FFF2-40B4-BE49-F238E27FC236}">
                <a16:creationId xmlns:a16="http://schemas.microsoft.com/office/drawing/2014/main" id="{7962EB8F-EA8B-4840-835E-BDF5501D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投影片編號版面配置區 3">
            <a:extLst>
              <a:ext uri="{FF2B5EF4-FFF2-40B4-BE49-F238E27FC236}">
                <a16:creationId xmlns:a16="http://schemas.microsoft.com/office/drawing/2014/main" id="{76CE1B67-7521-4C00-ABA8-F0410A959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DCD33B-BD71-474B-AEA8-E9B8DD116E9B}" type="slidenum">
              <a:rPr lang="zh-TW" altLang="en-US" sz="1400" smtClean="0">
                <a:latin typeface="Times New Roman" panose="02020603050405020304" pitchFamily="18" charset="0"/>
              </a:rPr>
              <a:pPr/>
              <a:t>52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B2CD702D-8D27-47DB-99CF-42A623945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313" y="0"/>
            <a:ext cx="8485187" cy="6858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anose="02020500000000000000" pitchFamily="18" charset="-120"/>
              </a:rPr>
              <a:t>Properties of Floyd-Warshall Algorithm</a:t>
            </a:r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A7E2C049-5FAF-4B39-9C5D-87FE65C9A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715" y="975723"/>
            <a:ext cx="9592491" cy="5410200"/>
          </a:xfrm>
        </p:spPr>
        <p:txBody>
          <a:bodyPr/>
          <a:lstStyle/>
          <a:p>
            <a:pPr marL="457200" indent="-457200"/>
            <a:r>
              <a:rPr lang="en-US" altLang="zh-TW" sz="1900" dirty="0">
                <a:ea typeface="新細明體" panose="02020500000000000000" pitchFamily="18" charset="-120"/>
              </a:rPr>
              <a:t>Let </a:t>
            </a:r>
            <a:r>
              <a:rPr lang="en-US" altLang="zh-TW" sz="1900" i="1" dirty="0">
                <a:solidFill>
                  <a:srgbClr val="0066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>
                <a:solidFill>
                  <a:srgbClr val="0066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i="1" baseline="30000" dirty="0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 denote the entry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19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1900" dirty="0">
                <a:ea typeface="新細明體" panose="02020500000000000000" pitchFamily="18" charset="-120"/>
              </a:rPr>
              <a:t>after the </a:t>
            </a:r>
            <a:r>
              <a:rPr lang="en-US" altLang="zh-TW" sz="1900" i="1" dirty="0">
                <a:ea typeface="新細明體" panose="02020500000000000000" pitchFamily="18" charset="-120"/>
              </a:rPr>
              <a:t>k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 of Floyd-</a:t>
            </a:r>
            <a:r>
              <a:rPr lang="en-US" altLang="zh-TW" sz="1900" dirty="0" err="1">
                <a:ea typeface="新細明體" panose="02020500000000000000" pitchFamily="18" charset="-120"/>
              </a:rPr>
              <a:t>Warshall</a:t>
            </a:r>
            <a:r>
              <a:rPr lang="en-US" altLang="zh-TW" sz="1900" dirty="0">
                <a:ea typeface="新細明體" panose="02020500000000000000" pitchFamily="18" charset="-120"/>
              </a:rPr>
              <a:t> algorithm</a:t>
            </a:r>
          </a:p>
          <a:p>
            <a:pPr marL="457200" indent="-457200"/>
            <a:endParaRPr lang="en-US" altLang="zh-TW" sz="8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i="1" dirty="0">
                <a:solidFill>
                  <a:srgbClr val="0066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>
                <a:solidFill>
                  <a:srgbClr val="0066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 i="1" baseline="30000" dirty="0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 is the length of shortest path from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900" dirty="0">
                <a:ea typeface="新細明體" panose="02020500000000000000" pitchFamily="18" charset="-120"/>
              </a:rPr>
              <a:t> to </a:t>
            </a:r>
            <a:r>
              <a:rPr lang="en-US" altLang="zh-TW" sz="1900" i="1" dirty="0">
                <a:ea typeface="新細明體" panose="02020500000000000000" pitchFamily="18" charset="-120"/>
              </a:rPr>
              <a:t>j</a:t>
            </a:r>
            <a:r>
              <a:rPr lang="en-US" altLang="zh-TW" sz="1900" dirty="0">
                <a:ea typeface="新細明體" panose="02020500000000000000" pitchFamily="18" charset="-120"/>
              </a:rPr>
              <a:t> with 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intermediate vertices</a:t>
            </a:r>
            <a:r>
              <a:rPr lang="en-US" altLang="zh-TW" sz="1900" dirty="0">
                <a:ea typeface="新細明體" panose="02020500000000000000" pitchFamily="18" charset="-120"/>
              </a:rPr>
              <a:t> in {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1,2,…,</a:t>
            </a:r>
            <a:r>
              <a:rPr lang="en-US" altLang="zh-TW" sz="19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-1,</a:t>
            </a:r>
            <a:r>
              <a:rPr lang="en-US" altLang="zh-TW" sz="19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}</a:t>
            </a:r>
          </a:p>
          <a:p>
            <a:pPr marL="457200" indent="-457200"/>
            <a:endParaRPr lang="en-US" altLang="zh-TW" sz="20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dirty="0">
                <a:ea typeface="新細明體" panose="02020500000000000000" pitchFamily="18" charset="-120"/>
              </a:rPr>
              <a:t>Totally O(|V|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3</a:t>
            </a:r>
            <a:r>
              <a:rPr lang="en-US" altLang="zh-TW" sz="1900" dirty="0">
                <a:ea typeface="新細明體" panose="02020500000000000000" pitchFamily="18" charset="-120"/>
              </a:rPr>
              <a:t>) operations, most efficient for complete graph</a:t>
            </a:r>
          </a:p>
          <a:p>
            <a:pPr marL="457200" indent="-457200"/>
            <a:endParaRPr lang="en-US" altLang="zh-TW" sz="8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dirty="0">
                <a:solidFill>
                  <a:schemeClr val="accent2"/>
                </a:solidFill>
                <a:ea typeface="新細明體" panose="02020500000000000000" pitchFamily="18" charset="-120"/>
              </a:rPr>
              <a:t>Detect negative cycle</a:t>
            </a:r>
            <a:r>
              <a:rPr lang="en-US" altLang="zh-TW" sz="1900" dirty="0">
                <a:ea typeface="新細明體" panose="02020500000000000000" pitchFamily="18" charset="-120"/>
              </a:rPr>
              <a:t>:   if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D</a:t>
            </a:r>
            <a:r>
              <a:rPr lang="en-US" altLang="zh-TW" sz="1900" i="1" baseline="-25000" dirty="0" err="1">
                <a:ea typeface="新細明體" panose="02020500000000000000" pitchFamily="18" charset="-120"/>
              </a:rPr>
              <a:t>ii</a:t>
            </a:r>
            <a:r>
              <a:rPr lang="en-US" altLang="zh-TW" sz="1900" i="1" baseline="30000" dirty="0" err="1"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&lt;0, there is a neg. cycle with intermediate nodes in {1,…,k} </a:t>
            </a:r>
          </a:p>
          <a:p>
            <a:pPr marL="457200" indent="-457200"/>
            <a:endParaRPr lang="en-US" altLang="zh-TW" sz="800" dirty="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 dirty="0">
                <a:ea typeface="新細明體" panose="02020500000000000000" pitchFamily="18" charset="-120"/>
              </a:rPr>
              <a:t>Dynamic Programming: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marL="457200" indent="-457200"/>
            <a:endParaRPr lang="en-US" altLang="zh-TW" sz="2000" dirty="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000" dirty="0">
              <a:ea typeface="新細明體" panose="02020500000000000000" pitchFamily="18" charset="-120"/>
            </a:endParaRPr>
          </a:p>
        </p:txBody>
      </p:sp>
      <p:grpSp>
        <p:nvGrpSpPr>
          <p:cNvPr id="156677" name="Group 214">
            <a:extLst>
              <a:ext uri="{FF2B5EF4-FFF2-40B4-BE49-F238E27FC236}">
                <a16:creationId xmlns:a16="http://schemas.microsoft.com/office/drawing/2014/main" id="{178C9128-7537-4CDD-A4E3-AAFFC1F01CE8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953530"/>
            <a:ext cx="8232775" cy="1676400"/>
            <a:chOff x="465" y="1066"/>
            <a:chExt cx="5186" cy="1056"/>
          </a:xfrm>
        </p:grpSpPr>
        <p:grpSp>
          <p:nvGrpSpPr>
            <p:cNvPr id="156695" name="Group 4">
              <a:extLst>
                <a:ext uri="{FF2B5EF4-FFF2-40B4-BE49-F238E27FC236}">
                  <a16:creationId xmlns:a16="http://schemas.microsoft.com/office/drawing/2014/main" id="{53EB7CD2-B90A-4C7E-BDAF-D3E499A7D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" y="1066"/>
              <a:ext cx="960" cy="1056"/>
              <a:chOff x="624" y="1152"/>
              <a:chExt cx="1141" cy="1435"/>
            </a:xfrm>
          </p:grpSpPr>
          <p:sp>
            <p:nvSpPr>
              <p:cNvPr id="156866" name="Rectangle 5">
                <a:extLst>
                  <a:ext uri="{FF2B5EF4-FFF2-40B4-BE49-F238E27FC236}">
                    <a16:creationId xmlns:a16="http://schemas.microsoft.com/office/drawing/2014/main" id="{96CC1565-14E3-4F3D-9380-8301AB36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300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67" name="Rectangle 6">
                <a:extLst>
                  <a:ext uri="{FF2B5EF4-FFF2-40B4-BE49-F238E27FC236}">
                    <a16:creationId xmlns:a16="http://schemas.microsoft.com/office/drawing/2014/main" id="{25E41EC2-6D18-4933-871E-2790723E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68" name="Rectangle 7">
                <a:extLst>
                  <a:ext uri="{FF2B5EF4-FFF2-40B4-BE49-F238E27FC236}">
                    <a16:creationId xmlns:a16="http://schemas.microsoft.com/office/drawing/2014/main" id="{7A4770DF-5D6B-4679-B733-8A34CE90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69" name="Rectangle 8">
                <a:extLst>
                  <a:ext uri="{FF2B5EF4-FFF2-40B4-BE49-F238E27FC236}">
                    <a16:creationId xmlns:a16="http://schemas.microsoft.com/office/drawing/2014/main" id="{5B3267E8-E378-464A-8262-ACAB1B6F6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0" name="Rectangle 9">
                <a:extLst>
                  <a:ext uri="{FF2B5EF4-FFF2-40B4-BE49-F238E27FC236}">
                    <a16:creationId xmlns:a16="http://schemas.microsoft.com/office/drawing/2014/main" id="{5CBC2CA5-B899-46B6-8C30-FA95C7472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1" name="Rectangle 10">
                <a:extLst>
                  <a:ext uri="{FF2B5EF4-FFF2-40B4-BE49-F238E27FC236}">
                    <a16:creationId xmlns:a16="http://schemas.microsoft.com/office/drawing/2014/main" id="{C50F0E6B-17C6-47E9-AD85-95A0227F4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2" name="Rectangle 11">
                <a:extLst>
                  <a:ext uri="{FF2B5EF4-FFF2-40B4-BE49-F238E27FC236}">
                    <a16:creationId xmlns:a16="http://schemas.microsoft.com/office/drawing/2014/main" id="{E29A9693-9A2B-43A6-A279-4DC45B40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3" name="Rectangle 12">
                <a:extLst>
                  <a:ext uri="{FF2B5EF4-FFF2-40B4-BE49-F238E27FC236}">
                    <a16:creationId xmlns:a16="http://schemas.microsoft.com/office/drawing/2014/main" id="{24017173-C6D1-41CD-871C-53871085D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4" name="Rectangle 13">
                <a:extLst>
                  <a:ext uri="{FF2B5EF4-FFF2-40B4-BE49-F238E27FC236}">
                    <a16:creationId xmlns:a16="http://schemas.microsoft.com/office/drawing/2014/main" id="{FA374190-37D9-458D-8680-66F8D6DCF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5" name="Rectangle 14">
                <a:extLst>
                  <a:ext uri="{FF2B5EF4-FFF2-40B4-BE49-F238E27FC236}">
                    <a16:creationId xmlns:a16="http://schemas.microsoft.com/office/drawing/2014/main" id="{C55DED49-C63A-44E6-851F-145CF5C55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0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6" name="Rectangle 15">
                <a:extLst>
                  <a:ext uri="{FF2B5EF4-FFF2-40B4-BE49-F238E27FC236}">
                    <a16:creationId xmlns:a16="http://schemas.microsoft.com/office/drawing/2014/main" id="{BC3592E8-F540-45DB-AE10-E681FDC1D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300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7" name="Rectangle 16">
                <a:extLst>
                  <a:ext uri="{FF2B5EF4-FFF2-40B4-BE49-F238E27FC236}">
                    <a16:creationId xmlns:a16="http://schemas.microsoft.com/office/drawing/2014/main" id="{00B821AB-2CF8-442F-B425-7086C3F5A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2300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8" name="Rectangle 17">
                <a:extLst>
                  <a:ext uri="{FF2B5EF4-FFF2-40B4-BE49-F238E27FC236}">
                    <a16:creationId xmlns:a16="http://schemas.microsoft.com/office/drawing/2014/main" id="{B4F8CA9F-776C-4EC6-86F5-79D134837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00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79" name="Rectangle 18">
                <a:extLst>
                  <a:ext uri="{FF2B5EF4-FFF2-40B4-BE49-F238E27FC236}">
                    <a16:creationId xmlns:a16="http://schemas.microsoft.com/office/drawing/2014/main" id="{38F76F93-997E-44BF-9589-28E7930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0" name="Rectangle 19">
                <a:extLst>
                  <a:ext uri="{FF2B5EF4-FFF2-40B4-BE49-F238E27FC236}">
                    <a16:creationId xmlns:a16="http://schemas.microsoft.com/office/drawing/2014/main" id="{122E9D09-8DED-43DB-AAEA-458B9B850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1" name="Rectangle 20">
                <a:extLst>
                  <a:ext uri="{FF2B5EF4-FFF2-40B4-BE49-F238E27FC236}">
                    <a16:creationId xmlns:a16="http://schemas.microsoft.com/office/drawing/2014/main" id="{7704D4EF-D3F1-47C0-B155-8079834FD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2" name="Rectangle 21">
                <a:extLst>
                  <a:ext uri="{FF2B5EF4-FFF2-40B4-BE49-F238E27FC236}">
                    <a16:creationId xmlns:a16="http://schemas.microsoft.com/office/drawing/2014/main" id="{D7266072-9B5B-4175-A956-ED8471364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3" name="Rectangle 22">
                <a:extLst>
                  <a:ext uri="{FF2B5EF4-FFF2-40B4-BE49-F238E27FC236}">
                    <a16:creationId xmlns:a16="http://schemas.microsoft.com/office/drawing/2014/main" id="{AA85B840-1ECF-4E25-A382-0B0AC86B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4" name="Rectangle 23">
                <a:extLst>
                  <a:ext uri="{FF2B5EF4-FFF2-40B4-BE49-F238E27FC236}">
                    <a16:creationId xmlns:a16="http://schemas.microsoft.com/office/drawing/2014/main" id="{9DD6E22F-EDC3-436B-9AD5-3C6AB640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5" name="Rectangle 24">
                <a:extLst>
                  <a:ext uri="{FF2B5EF4-FFF2-40B4-BE49-F238E27FC236}">
                    <a16:creationId xmlns:a16="http://schemas.microsoft.com/office/drawing/2014/main" id="{AAFBC632-CF32-49F9-96D4-C2325805D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6" name="Rectangle 25">
                <a:extLst>
                  <a:ext uri="{FF2B5EF4-FFF2-40B4-BE49-F238E27FC236}">
                    <a16:creationId xmlns:a16="http://schemas.microsoft.com/office/drawing/2014/main" id="{BB611595-7102-4442-B8BF-6FEDCD41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7" name="Rectangle 26">
                <a:extLst>
                  <a:ext uri="{FF2B5EF4-FFF2-40B4-BE49-F238E27FC236}">
                    <a16:creationId xmlns:a16="http://schemas.microsoft.com/office/drawing/2014/main" id="{68FB0CDE-C0E1-436F-8CC7-CBB8BE8C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8" name="Rectangle 27">
                <a:extLst>
                  <a:ext uri="{FF2B5EF4-FFF2-40B4-BE49-F238E27FC236}">
                    <a16:creationId xmlns:a16="http://schemas.microsoft.com/office/drawing/2014/main" id="{93CF9E29-DDB1-4705-800E-36235A6D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89" name="Rectangle 28">
                <a:extLst>
                  <a:ext uri="{FF2B5EF4-FFF2-40B4-BE49-F238E27FC236}">
                    <a16:creationId xmlns:a16="http://schemas.microsoft.com/office/drawing/2014/main" id="{26830634-0AC5-4A6C-9EBF-178E1A492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90" name="Rectangle 29">
                <a:extLst>
                  <a:ext uri="{FF2B5EF4-FFF2-40B4-BE49-F238E27FC236}">
                    <a16:creationId xmlns:a16="http://schemas.microsoft.com/office/drawing/2014/main" id="{4CABB318-B9EA-487F-8C07-74F69C535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6891" name="Line 30">
                <a:extLst>
                  <a:ext uri="{FF2B5EF4-FFF2-40B4-BE49-F238E27FC236}">
                    <a16:creationId xmlns:a16="http://schemas.microsoft.com/office/drawing/2014/main" id="{1A8AA7D2-D189-4AAE-A312-56B1305D9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2" name="Line 31">
                <a:extLst>
                  <a:ext uri="{FF2B5EF4-FFF2-40B4-BE49-F238E27FC236}">
                    <a16:creationId xmlns:a16="http://schemas.microsoft.com/office/drawing/2014/main" id="{EC63EA0A-C956-47F4-A8F2-BF25C9F85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3" name="Line 32">
                <a:extLst>
                  <a:ext uri="{FF2B5EF4-FFF2-40B4-BE49-F238E27FC236}">
                    <a16:creationId xmlns:a16="http://schemas.microsoft.com/office/drawing/2014/main" id="{C54F5A4A-7862-41C5-9747-0B14246CF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4" name="Line 33">
                <a:extLst>
                  <a:ext uri="{FF2B5EF4-FFF2-40B4-BE49-F238E27FC236}">
                    <a16:creationId xmlns:a16="http://schemas.microsoft.com/office/drawing/2014/main" id="{04336BE0-1F08-4FE9-B95A-2F4056882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5" name="Line 34">
                <a:extLst>
                  <a:ext uri="{FF2B5EF4-FFF2-40B4-BE49-F238E27FC236}">
                    <a16:creationId xmlns:a16="http://schemas.microsoft.com/office/drawing/2014/main" id="{3F236068-5B57-423F-BA27-EA2581F2C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587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6" name="Line 35">
                <a:extLst>
                  <a:ext uri="{FF2B5EF4-FFF2-40B4-BE49-F238E27FC236}">
                    <a16:creationId xmlns:a16="http://schemas.microsoft.com/office/drawing/2014/main" id="{67CFD9D1-9ADC-4B40-A445-DB1AF7F12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0" cy="14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7" name="Line 36">
                <a:extLst>
                  <a:ext uri="{FF2B5EF4-FFF2-40B4-BE49-F238E27FC236}">
                    <a16:creationId xmlns:a16="http://schemas.microsoft.com/office/drawing/2014/main" id="{CBA2AF0E-98BC-4BA9-8E7B-1DEF2281C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8" name="Line 37">
                <a:extLst>
                  <a:ext uri="{FF2B5EF4-FFF2-40B4-BE49-F238E27FC236}">
                    <a16:creationId xmlns:a16="http://schemas.microsoft.com/office/drawing/2014/main" id="{9A934F79-CF70-4EBD-A37E-BF1C2288A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0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99" name="Line 38">
                <a:extLst>
                  <a:ext uri="{FF2B5EF4-FFF2-40B4-BE49-F238E27FC236}">
                    <a16:creationId xmlns:a16="http://schemas.microsoft.com/office/drawing/2014/main" id="{0EDBD4AE-F82A-41FD-84E5-9A0CF0B33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0" name="Line 39">
                <a:extLst>
                  <a:ext uri="{FF2B5EF4-FFF2-40B4-BE49-F238E27FC236}">
                    <a16:creationId xmlns:a16="http://schemas.microsoft.com/office/drawing/2014/main" id="{C32F9C1F-27CD-48C4-ADB9-C11A94524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5" y="1152"/>
                <a:ext cx="0" cy="14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1" name="Line 40">
                <a:extLst>
                  <a:ext uri="{FF2B5EF4-FFF2-40B4-BE49-F238E27FC236}">
                    <a16:creationId xmlns:a16="http://schemas.microsoft.com/office/drawing/2014/main" id="{B091BE5B-ABE5-4A00-BC98-57707E6F1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2" name="Line 41">
                <a:extLst>
                  <a:ext uri="{FF2B5EF4-FFF2-40B4-BE49-F238E27FC236}">
                    <a16:creationId xmlns:a16="http://schemas.microsoft.com/office/drawing/2014/main" id="{65B4172B-39D2-4A0A-A6C5-3F871E1DF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3" name="Line 42">
                <a:extLst>
                  <a:ext uri="{FF2B5EF4-FFF2-40B4-BE49-F238E27FC236}">
                    <a16:creationId xmlns:a16="http://schemas.microsoft.com/office/drawing/2014/main" id="{78CBE8DD-F0C7-4AE7-B711-626290742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2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904" name="Line 43">
                <a:extLst>
                  <a:ext uri="{FF2B5EF4-FFF2-40B4-BE49-F238E27FC236}">
                    <a16:creationId xmlns:a16="http://schemas.microsoft.com/office/drawing/2014/main" id="{EB5BD9C9-E62A-444D-A465-242575725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6" name="Group 44">
              <a:extLst>
                <a:ext uri="{FF2B5EF4-FFF2-40B4-BE49-F238E27FC236}">
                  <a16:creationId xmlns:a16="http://schemas.microsoft.com/office/drawing/2014/main" id="{6C9F0DDD-46D3-4509-A193-7BC5C982A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1066"/>
              <a:ext cx="962" cy="1056"/>
              <a:chOff x="1392" y="1056"/>
              <a:chExt cx="962" cy="1056"/>
            </a:xfrm>
          </p:grpSpPr>
          <p:grpSp>
            <p:nvGrpSpPr>
              <p:cNvPr id="156824" name="Group 45">
                <a:extLst>
                  <a:ext uri="{FF2B5EF4-FFF2-40B4-BE49-F238E27FC236}">
                    <a16:creationId xmlns:a16="http://schemas.microsoft.com/office/drawing/2014/main" id="{61BF9F2A-128F-41DE-B205-6AE042138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056"/>
                <a:ext cx="962" cy="1056"/>
                <a:chOff x="1920" y="1152"/>
                <a:chExt cx="1141" cy="1439"/>
              </a:xfrm>
            </p:grpSpPr>
            <p:sp>
              <p:nvSpPr>
                <p:cNvPr id="156829" name="Rectangle 46">
                  <a:extLst>
                    <a:ext uri="{FF2B5EF4-FFF2-40B4-BE49-F238E27FC236}">
                      <a16:creationId xmlns:a16="http://schemas.microsoft.com/office/drawing/2014/main" id="{EE9F7891-D5AD-447C-92FD-A1281ED7A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0" name="Rectangle 47">
                  <a:extLst>
                    <a:ext uri="{FF2B5EF4-FFF2-40B4-BE49-F238E27FC236}">
                      <a16:creationId xmlns:a16="http://schemas.microsoft.com/office/drawing/2014/main" id="{E3E5D566-83D3-493C-B15F-C59E197E8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1" name="Rectangle 48">
                  <a:extLst>
                    <a:ext uri="{FF2B5EF4-FFF2-40B4-BE49-F238E27FC236}">
                      <a16:creationId xmlns:a16="http://schemas.microsoft.com/office/drawing/2014/main" id="{F90E898F-0B7A-4EA9-A06E-DE8837E26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2" name="Rectangle 49">
                  <a:extLst>
                    <a:ext uri="{FF2B5EF4-FFF2-40B4-BE49-F238E27FC236}">
                      <a16:creationId xmlns:a16="http://schemas.microsoft.com/office/drawing/2014/main" id="{39DBB665-FC39-485B-A8DC-3E2767395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3" name="Rectangle 50">
                  <a:extLst>
                    <a:ext uri="{FF2B5EF4-FFF2-40B4-BE49-F238E27FC236}">
                      <a16:creationId xmlns:a16="http://schemas.microsoft.com/office/drawing/2014/main" id="{ECC292B8-6E16-49A5-A522-C1C03C929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4" name="Rectangle 51">
                  <a:extLst>
                    <a:ext uri="{FF2B5EF4-FFF2-40B4-BE49-F238E27FC236}">
                      <a16:creationId xmlns:a16="http://schemas.microsoft.com/office/drawing/2014/main" id="{F120016B-BEB2-4775-80C2-B123CD5E6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5" name="Rectangle 52">
                  <a:extLst>
                    <a:ext uri="{FF2B5EF4-FFF2-40B4-BE49-F238E27FC236}">
                      <a16:creationId xmlns:a16="http://schemas.microsoft.com/office/drawing/2014/main" id="{025787E5-57BA-4A13-99A8-D091BA9CC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6" name="Rectangle 53">
                  <a:extLst>
                    <a:ext uri="{FF2B5EF4-FFF2-40B4-BE49-F238E27FC236}">
                      <a16:creationId xmlns:a16="http://schemas.microsoft.com/office/drawing/2014/main" id="{6EDE0B58-0CE0-4B7B-AFCA-D70A0F00C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152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7" name="Rectangle 54">
                  <a:extLst>
                    <a:ext uri="{FF2B5EF4-FFF2-40B4-BE49-F238E27FC236}">
                      <a16:creationId xmlns:a16="http://schemas.microsoft.com/office/drawing/2014/main" id="{B03A33E9-F15A-457D-9D3D-4D784718A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8" name="Rectangle 55">
                  <a:extLst>
                    <a:ext uri="{FF2B5EF4-FFF2-40B4-BE49-F238E27FC236}">
                      <a16:creationId xmlns:a16="http://schemas.microsoft.com/office/drawing/2014/main" id="{80199139-7895-4FCD-8A92-04D23B4FB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39" name="Rectangle 56">
                  <a:extLst>
                    <a:ext uri="{FF2B5EF4-FFF2-40B4-BE49-F238E27FC236}">
                      <a16:creationId xmlns:a16="http://schemas.microsoft.com/office/drawing/2014/main" id="{ECE19EEB-24A6-4A4D-A895-7E349710D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0" name="Rectangle 57">
                  <a:extLst>
                    <a:ext uri="{FF2B5EF4-FFF2-40B4-BE49-F238E27FC236}">
                      <a16:creationId xmlns:a16="http://schemas.microsoft.com/office/drawing/2014/main" id="{3C079DA0-9308-4617-9CC0-93579E90B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2300"/>
                  <a:ext cx="2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1" name="Rectangle 58">
                  <a:extLst>
                    <a:ext uri="{FF2B5EF4-FFF2-40B4-BE49-F238E27FC236}">
                      <a16:creationId xmlns:a16="http://schemas.microsoft.com/office/drawing/2014/main" id="{E0A40011-52F1-4850-9697-C579A198E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2" name="Rectangle 59">
                  <a:extLst>
                    <a:ext uri="{FF2B5EF4-FFF2-40B4-BE49-F238E27FC236}">
                      <a16:creationId xmlns:a16="http://schemas.microsoft.com/office/drawing/2014/main" id="{7B26361C-6432-4CAC-8350-855CCE963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3" name="Rectangle 60">
                  <a:extLst>
                    <a:ext uri="{FF2B5EF4-FFF2-40B4-BE49-F238E27FC236}">
                      <a16:creationId xmlns:a16="http://schemas.microsoft.com/office/drawing/2014/main" id="{F1736F3D-6054-4F07-A3F8-ED0447E18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4" name="Rectangle 61">
                  <a:extLst>
                    <a:ext uri="{FF2B5EF4-FFF2-40B4-BE49-F238E27FC236}">
                      <a16:creationId xmlns:a16="http://schemas.microsoft.com/office/drawing/2014/main" id="{0A18CC7C-8843-4941-99A5-4DD5E1E99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5" name="Rectangle 62">
                  <a:extLst>
                    <a:ext uri="{FF2B5EF4-FFF2-40B4-BE49-F238E27FC236}">
                      <a16:creationId xmlns:a16="http://schemas.microsoft.com/office/drawing/2014/main" id="{799A966E-71EE-4093-8336-EC8D968B4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6" name="Rectangle 63">
                  <a:extLst>
                    <a:ext uri="{FF2B5EF4-FFF2-40B4-BE49-F238E27FC236}">
                      <a16:creationId xmlns:a16="http://schemas.microsoft.com/office/drawing/2014/main" id="{317F4CE9-8887-4DB8-A3B4-0E0A2221B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7" name="Rectangle 64">
                  <a:extLst>
                    <a:ext uri="{FF2B5EF4-FFF2-40B4-BE49-F238E27FC236}">
                      <a16:creationId xmlns:a16="http://schemas.microsoft.com/office/drawing/2014/main" id="{DF9E8D56-3EED-4D48-AA08-85E727601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8" name="Rectangle 65">
                  <a:extLst>
                    <a:ext uri="{FF2B5EF4-FFF2-40B4-BE49-F238E27FC236}">
                      <a16:creationId xmlns:a16="http://schemas.microsoft.com/office/drawing/2014/main" id="{7A9F43E1-9636-4C7A-955D-7C7ADDA15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49" name="Rectangle 66">
                  <a:extLst>
                    <a:ext uri="{FF2B5EF4-FFF2-40B4-BE49-F238E27FC236}">
                      <a16:creationId xmlns:a16="http://schemas.microsoft.com/office/drawing/2014/main" id="{1AC785CD-C4C2-430D-A37B-0DED0C9DB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0" name="Rectangle 67">
                  <a:extLst>
                    <a:ext uri="{FF2B5EF4-FFF2-40B4-BE49-F238E27FC236}">
                      <a16:creationId xmlns:a16="http://schemas.microsoft.com/office/drawing/2014/main" id="{74B0E43C-E815-4CF4-B171-EE2DDAA508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1" name="Rectangle 68">
                  <a:extLst>
                    <a:ext uri="{FF2B5EF4-FFF2-40B4-BE49-F238E27FC236}">
                      <a16:creationId xmlns:a16="http://schemas.microsoft.com/office/drawing/2014/main" id="{621DD3AC-A62E-4475-B9F9-38A75D496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2" name="Rectangle 69">
                  <a:extLst>
                    <a:ext uri="{FF2B5EF4-FFF2-40B4-BE49-F238E27FC236}">
                      <a16:creationId xmlns:a16="http://schemas.microsoft.com/office/drawing/2014/main" id="{A5B89EF9-3775-4C09-9678-A194CE9B8E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3" name="Rectangle 70">
                  <a:extLst>
                    <a:ext uri="{FF2B5EF4-FFF2-40B4-BE49-F238E27FC236}">
                      <a16:creationId xmlns:a16="http://schemas.microsoft.com/office/drawing/2014/main" id="{76995607-C018-4BDD-B9E8-08527DED3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54" name="Line 71">
                  <a:extLst>
                    <a:ext uri="{FF2B5EF4-FFF2-40B4-BE49-F238E27FC236}">
                      <a16:creationId xmlns:a16="http://schemas.microsoft.com/office/drawing/2014/main" id="{7791C61C-5705-4EAF-B92E-7239E6754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5" name="Line 72">
                  <a:extLst>
                    <a:ext uri="{FF2B5EF4-FFF2-40B4-BE49-F238E27FC236}">
                      <a16:creationId xmlns:a16="http://schemas.microsoft.com/office/drawing/2014/main" id="{2248A78C-101B-4E25-833E-55F92D9F4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6" name="Line 73">
                  <a:extLst>
                    <a:ext uri="{FF2B5EF4-FFF2-40B4-BE49-F238E27FC236}">
                      <a16:creationId xmlns:a16="http://schemas.microsoft.com/office/drawing/2014/main" id="{D746CAD8-BCDD-4E81-9AA3-91EDCB70A2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7" name="Line 74">
                  <a:extLst>
                    <a:ext uri="{FF2B5EF4-FFF2-40B4-BE49-F238E27FC236}">
                      <a16:creationId xmlns:a16="http://schemas.microsoft.com/office/drawing/2014/main" id="{21F3B49F-D2C2-44DF-9C48-D835545D0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8" name="Line 75">
                  <a:extLst>
                    <a:ext uri="{FF2B5EF4-FFF2-40B4-BE49-F238E27FC236}">
                      <a16:creationId xmlns:a16="http://schemas.microsoft.com/office/drawing/2014/main" id="{9B5D81AF-D4DD-4D32-A808-F134E18C5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59" name="Line 76">
                  <a:extLst>
                    <a:ext uri="{FF2B5EF4-FFF2-40B4-BE49-F238E27FC236}">
                      <a16:creationId xmlns:a16="http://schemas.microsoft.com/office/drawing/2014/main" id="{C5CF57A2-D096-4465-9391-49AD37C57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0" name="Line 77">
                  <a:extLst>
                    <a:ext uri="{FF2B5EF4-FFF2-40B4-BE49-F238E27FC236}">
                      <a16:creationId xmlns:a16="http://schemas.microsoft.com/office/drawing/2014/main" id="{37C1AB02-7FDD-4BF4-B594-1150660FF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1" name="Line 78">
                  <a:extLst>
                    <a:ext uri="{FF2B5EF4-FFF2-40B4-BE49-F238E27FC236}">
                      <a16:creationId xmlns:a16="http://schemas.microsoft.com/office/drawing/2014/main" id="{ED782137-0602-42FD-B7B4-ECD8220711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6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2" name="Line 79">
                  <a:extLst>
                    <a:ext uri="{FF2B5EF4-FFF2-40B4-BE49-F238E27FC236}">
                      <a16:creationId xmlns:a16="http://schemas.microsoft.com/office/drawing/2014/main" id="{C408A50F-54C5-4D24-977D-5C322847A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3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3" name="Line 80">
                  <a:extLst>
                    <a:ext uri="{FF2B5EF4-FFF2-40B4-BE49-F238E27FC236}">
                      <a16:creationId xmlns:a16="http://schemas.microsoft.com/office/drawing/2014/main" id="{AB7239CD-8FD7-436A-B4A5-E21BA2256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4" name="Line 81">
                  <a:extLst>
                    <a:ext uri="{FF2B5EF4-FFF2-40B4-BE49-F238E27FC236}">
                      <a16:creationId xmlns:a16="http://schemas.microsoft.com/office/drawing/2014/main" id="{26F92C9B-D663-402C-9DAC-2660C29D8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65" name="Line 82">
                  <a:extLst>
                    <a:ext uri="{FF2B5EF4-FFF2-40B4-BE49-F238E27FC236}">
                      <a16:creationId xmlns:a16="http://schemas.microsoft.com/office/drawing/2014/main" id="{C6C039CA-C482-46DB-BB88-1427A68F0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825" name="Line 83">
                <a:extLst>
                  <a:ext uri="{FF2B5EF4-FFF2-40B4-BE49-F238E27FC236}">
                    <a16:creationId xmlns:a16="http://schemas.microsoft.com/office/drawing/2014/main" id="{62DC876F-623D-4F80-BE47-6C5CECB72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73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26" name="Line 84">
                <a:extLst>
                  <a:ext uri="{FF2B5EF4-FFF2-40B4-BE49-F238E27FC236}">
                    <a16:creationId xmlns:a16="http://schemas.microsoft.com/office/drawing/2014/main" id="{759D3345-2EFE-4464-9C70-0B83F39F0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" y="1584"/>
                <a:ext cx="0" cy="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27" name="Line 85">
                <a:extLst>
                  <a:ext uri="{FF2B5EF4-FFF2-40B4-BE49-F238E27FC236}">
                    <a16:creationId xmlns:a16="http://schemas.microsoft.com/office/drawing/2014/main" id="{F29390D1-4A55-4B72-8A64-178519B35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92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828" name="Line 86">
                <a:extLst>
                  <a:ext uri="{FF2B5EF4-FFF2-40B4-BE49-F238E27FC236}">
                    <a16:creationId xmlns:a16="http://schemas.microsoft.com/office/drawing/2014/main" id="{681BD187-25F8-4D93-89EB-7B73EF8DC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75" y="1091"/>
                <a:ext cx="5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7" name="Group 87">
              <a:extLst>
                <a:ext uri="{FF2B5EF4-FFF2-40B4-BE49-F238E27FC236}">
                  <a16:creationId xmlns:a16="http://schemas.microsoft.com/office/drawing/2014/main" id="{3FAB78E8-3274-48E5-9030-6E5C76C6F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1066"/>
              <a:ext cx="962" cy="1054"/>
              <a:chOff x="3216" y="1152"/>
              <a:chExt cx="1141" cy="1439"/>
            </a:xfrm>
          </p:grpSpPr>
          <p:grpSp>
            <p:nvGrpSpPr>
              <p:cNvPr id="156782" name="Group 88">
                <a:extLst>
                  <a:ext uri="{FF2B5EF4-FFF2-40B4-BE49-F238E27FC236}">
                    <a16:creationId xmlns:a16="http://schemas.microsoft.com/office/drawing/2014/main" id="{843BE51B-73D1-4C5C-85D6-1F5A07D977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152"/>
                <a:ext cx="1141" cy="1439"/>
                <a:chOff x="3216" y="1152"/>
                <a:chExt cx="1141" cy="1439"/>
              </a:xfrm>
            </p:grpSpPr>
            <p:sp>
              <p:nvSpPr>
                <p:cNvPr id="156787" name="Rectangle 89">
                  <a:extLst>
                    <a:ext uri="{FF2B5EF4-FFF2-40B4-BE49-F238E27FC236}">
                      <a16:creationId xmlns:a16="http://schemas.microsoft.com/office/drawing/2014/main" id="{92B9EEFA-6884-4677-8B0A-EC6D05F4E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88" name="Rectangle 90">
                  <a:extLst>
                    <a:ext uri="{FF2B5EF4-FFF2-40B4-BE49-F238E27FC236}">
                      <a16:creationId xmlns:a16="http://schemas.microsoft.com/office/drawing/2014/main" id="{13A1618F-F782-4E7E-996D-F0AB20CA7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89" name="Rectangle 91">
                  <a:extLst>
                    <a:ext uri="{FF2B5EF4-FFF2-40B4-BE49-F238E27FC236}">
                      <a16:creationId xmlns:a16="http://schemas.microsoft.com/office/drawing/2014/main" id="{76A7E856-2C3F-4521-9782-7B2D31485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0" name="Rectangle 92">
                  <a:extLst>
                    <a:ext uri="{FF2B5EF4-FFF2-40B4-BE49-F238E27FC236}">
                      <a16:creationId xmlns:a16="http://schemas.microsoft.com/office/drawing/2014/main" id="{852D500C-00B6-46A1-BC7E-F7411FD85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1" name="Rectangle 93">
                  <a:extLst>
                    <a:ext uri="{FF2B5EF4-FFF2-40B4-BE49-F238E27FC236}">
                      <a16:creationId xmlns:a16="http://schemas.microsoft.com/office/drawing/2014/main" id="{3FD685D7-6ED0-43FA-A145-7F7EB0B08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2" name="Rectangle 94">
                  <a:extLst>
                    <a:ext uri="{FF2B5EF4-FFF2-40B4-BE49-F238E27FC236}">
                      <a16:creationId xmlns:a16="http://schemas.microsoft.com/office/drawing/2014/main" id="{58960CA6-A8E3-4F04-A9C1-116912E04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3" name="Rectangle 95">
                  <a:extLst>
                    <a:ext uri="{FF2B5EF4-FFF2-40B4-BE49-F238E27FC236}">
                      <a16:creationId xmlns:a16="http://schemas.microsoft.com/office/drawing/2014/main" id="{5D06034A-31DD-4CBF-A1AC-B3109394F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4" name="Rectangle 96">
                  <a:extLst>
                    <a:ext uri="{FF2B5EF4-FFF2-40B4-BE49-F238E27FC236}">
                      <a16:creationId xmlns:a16="http://schemas.microsoft.com/office/drawing/2014/main" id="{084816DF-328B-40D4-A04A-24CDFD3F9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5" name="Rectangle 97">
                  <a:extLst>
                    <a:ext uri="{FF2B5EF4-FFF2-40B4-BE49-F238E27FC236}">
                      <a16:creationId xmlns:a16="http://schemas.microsoft.com/office/drawing/2014/main" id="{AECCE843-29B6-4962-8A59-217E46293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6" name="Rectangle 98">
                  <a:extLst>
                    <a:ext uri="{FF2B5EF4-FFF2-40B4-BE49-F238E27FC236}">
                      <a16:creationId xmlns:a16="http://schemas.microsoft.com/office/drawing/2014/main" id="{146E0805-10C6-45D3-AC06-09D091DC8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7" name="Rectangle 99">
                  <a:extLst>
                    <a:ext uri="{FF2B5EF4-FFF2-40B4-BE49-F238E27FC236}">
                      <a16:creationId xmlns:a16="http://schemas.microsoft.com/office/drawing/2014/main" id="{1A643072-FF85-4AE3-B834-958511E19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8" name="Rectangle 100">
                  <a:extLst>
                    <a:ext uri="{FF2B5EF4-FFF2-40B4-BE49-F238E27FC236}">
                      <a16:creationId xmlns:a16="http://schemas.microsoft.com/office/drawing/2014/main" id="{AE4D310B-B0B6-4C63-93DA-ECE8DBD5B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99" name="Rectangle 101">
                  <a:extLst>
                    <a:ext uri="{FF2B5EF4-FFF2-40B4-BE49-F238E27FC236}">
                      <a16:creationId xmlns:a16="http://schemas.microsoft.com/office/drawing/2014/main" id="{6FC00640-1A18-4BAE-BF05-FE093A6D1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0" name="Rectangle 102">
                  <a:extLst>
                    <a:ext uri="{FF2B5EF4-FFF2-40B4-BE49-F238E27FC236}">
                      <a16:creationId xmlns:a16="http://schemas.microsoft.com/office/drawing/2014/main" id="{7EC47249-7721-478A-AD23-25CD9D312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1" name="Rectangle 103">
                  <a:extLst>
                    <a:ext uri="{FF2B5EF4-FFF2-40B4-BE49-F238E27FC236}">
                      <a16:creationId xmlns:a16="http://schemas.microsoft.com/office/drawing/2014/main" id="{A6C37B73-CFFB-4991-899B-6DD79D805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2" name="Rectangle 104">
                  <a:extLst>
                    <a:ext uri="{FF2B5EF4-FFF2-40B4-BE49-F238E27FC236}">
                      <a16:creationId xmlns:a16="http://schemas.microsoft.com/office/drawing/2014/main" id="{9EF0E1D4-3A4F-4C13-921E-CA9ECE0CA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3" name="Rectangle 105">
                  <a:extLst>
                    <a:ext uri="{FF2B5EF4-FFF2-40B4-BE49-F238E27FC236}">
                      <a16:creationId xmlns:a16="http://schemas.microsoft.com/office/drawing/2014/main" id="{B8761BD0-F7AC-4D8B-9E24-25A074957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4" name="Rectangle 106">
                  <a:extLst>
                    <a:ext uri="{FF2B5EF4-FFF2-40B4-BE49-F238E27FC236}">
                      <a16:creationId xmlns:a16="http://schemas.microsoft.com/office/drawing/2014/main" id="{50DB55B9-84C1-43C1-A6AA-DD783912E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5" name="Rectangle 107">
                  <a:extLst>
                    <a:ext uri="{FF2B5EF4-FFF2-40B4-BE49-F238E27FC236}">
                      <a16:creationId xmlns:a16="http://schemas.microsoft.com/office/drawing/2014/main" id="{D0EA1073-5A1A-49E9-BDAE-E724777D5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6" name="Rectangle 108">
                  <a:extLst>
                    <a:ext uri="{FF2B5EF4-FFF2-40B4-BE49-F238E27FC236}">
                      <a16:creationId xmlns:a16="http://schemas.microsoft.com/office/drawing/2014/main" id="{1A7E7791-68B1-4E4F-9E9B-9AC7C535A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7" name="Rectangle 109">
                  <a:extLst>
                    <a:ext uri="{FF2B5EF4-FFF2-40B4-BE49-F238E27FC236}">
                      <a16:creationId xmlns:a16="http://schemas.microsoft.com/office/drawing/2014/main" id="{4ED3BE8C-439D-4A97-9757-1262A29EE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8" name="Rectangle 110">
                  <a:extLst>
                    <a:ext uri="{FF2B5EF4-FFF2-40B4-BE49-F238E27FC236}">
                      <a16:creationId xmlns:a16="http://schemas.microsoft.com/office/drawing/2014/main" id="{43D77CC5-5BEB-4759-974D-FBFA10ADC7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09" name="Rectangle 111">
                  <a:extLst>
                    <a:ext uri="{FF2B5EF4-FFF2-40B4-BE49-F238E27FC236}">
                      <a16:creationId xmlns:a16="http://schemas.microsoft.com/office/drawing/2014/main" id="{23E6DDCD-5662-424E-AB58-210497CE8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10" name="Rectangle 112">
                  <a:extLst>
                    <a:ext uri="{FF2B5EF4-FFF2-40B4-BE49-F238E27FC236}">
                      <a16:creationId xmlns:a16="http://schemas.microsoft.com/office/drawing/2014/main" id="{3D265E03-C278-4596-AEFC-286EC9443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11" name="Rectangle 113">
                  <a:extLst>
                    <a:ext uri="{FF2B5EF4-FFF2-40B4-BE49-F238E27FC236}">
                      <a16:creationId xmlns:a16="http://schemas.microsoft.com/office/drawing/2014/main" id="{CCF77F4E-F174-4677-937D-20984B435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812" name="Line 114">
                  <a:extLst>
                    <a:ext uri="{FF2B5EF4-FFF2-40B4-BE49-F238E27FC236}">
                      <a16:creationId xmlns:a16="http://schemas.microsoft.com/office/drawing/2014/main" id="{1244E650-A2AB-4AD7-B1CB-CA8C59AED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3" name="Line 115">
                  <a:extLst>
                    <a:ext uri="{FF2B5EF4-FFF2-40B4-BE49-F238E27FC236}">
                      <a16:creationId xmlns:a16="http://schemas.microsoft.com/office/drawing/2014/main" id="{A248748D-AC6F-4326-80A7-8F7FD2EFB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4" name="Line 116">
                  <a:extLst>
                    <a:ext uri="{FF2B5EF4-FFF2-40B4-BE49-F238E27FC236}">
                      <a16:creationId xmlns:a16="http://schemas.microsoft.com/office/drawing/2014/main" id="{CCA0C2B6-5C82-4BE7-8F7C-1853CC683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5" name="Line 117">
                  <a:extLst>
                    <a:ext uri="{FF2B5EF4-FFF2-40B4-BE49-F238E27FC236}">
                      <a16:creationId xmlns:a16="http://schemas.microsoft.com/office/drawing/2014/main" id="{BD68062D-A50C-44C0-8E3C-E4E15ABA0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6" name="Line 118">
                  <a:extLst>
                    <a:ext uri="{FF2B5EF4-FFF2-40B4-BE49-F238E27FC236}">
                      <a16:creationId xmlns:a16="http://schemas.microsoft.com/office/drawing/2014/main" id="{6C93B666-770D-4E4A-926E-574883C14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7" name="Line 119">
                  <a:extLst>
                    <a:ext uri="{FF2B5EF4-FFF2-40B4-BE49-F238E27FC236}">
                      <a16:creationId xmlns:a16="http://schemas.microsoft.com/office/drawing/2014/main" id="{87CB9E4D-8DEC-42D5-8CCE-D1C2891DF5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8" name="Line 120">
                  <a:extLst>
                    <a:ext uri="{FF2B5EF4-FFF2-40B4-BE49-F238E27FC236}">
                      <a16:creationId xmlns:a16="http://schemas.microsoft.com/office/drawing/2014/main" id="{01A6EE69-E902-469D-9AF4-C2BF059A9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19" name="Line 121">
                  <a:extLst>
                    <a:ext uri="{FF2B5EF4-FFF2-40B4-BE49-F238E27FC236}">
                      <a16:creationId xmlns:a16="http://schemas.microsoft.com/office/drawing/2014/main" id="{18E43FC8-3673-4EAD-9BAA-5DFC4ED12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0" name="Line 122">
                  <a:extLst>
                    <a:ext uri="{FF2B5EF4-FFF2-40B4-BE49-F238E27FC236}">
                      <a16:creationId xmlns:a16="http://schemas.microsoft.com/office/drawing/2014/main" id="{F5C7634C-2E71-4415-BBEC-7773D59F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1" name="Line 123">
                  <a:extLst>
                    <a:ext uri="{FF2B5EF4-FFF2-40B4-BE49-F238E27FC236}">
                      <a16:creationId xmlns:a16="http://schemas.microsoft.com/office/drawing/2014/main" id="{2E4DE63D-B0B7-4356-8C8D-0F3E91425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2" name="Line 124">
                  <a:extLst>
                    <a:ext uri="{FF2B5EF4-FFF2-40B4-BE49-F238E27FC236}">
                      <a16:creationId xmlns:a16="http://schemas.microsoft.com/office/drawing/2014/main" id="{C16202C7-7C32-4AA4-B8AA-DE8FF5A76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823" name="Line 125">
                  <a:extLst>
                    <a:ext uri="{FF2B5EF4-FFF2-40B4-BE49-F238E27FC236}">
                      <a16:creationId xmlns:a16="http://schemas.microsoft.com/office/drawing/2014/main" id="{0F632A73-BE93-4C98-9016-86481D155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783" name="Line 126">
                <a:extLst>
                  <a:ext uri="{FF2B5EF4-FFF2-40B4-BE49-F238E27FC236}">
                    <a16:creationId xmlns:a16="http://schemas.microsoft.com/office/drawing/2014/main" id="{5B6185E9-7874-4597-97AE-9F1B53F64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84" name="Line 127">
                <a:extLst>
                  <a:ext uri="{FF2B5EF4-FFF2-40B4-BE49-F238E27FC236}">
                    <a16:creationId xmlns:a16="http://schemas.microsoft.com/office/drawing/2014/main" id="{73BA8555-517C-4A19-88C7-6C37183AC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85" name="Line 128">
                <a:extLst>
                  <a:ext uri="{FF2B5EF4-FFF2-40B4-BE49-F238E27FC236}">
                    <a16:creationId xmlns:a16="http://schemas.microsoft.com/office/drawing/2014/main" id="{6A91723D-A80A-4EFF-81E8-610FEED84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86" name="Line 129">
                <a:extLst>
                  <a:ext uri="{FF2B5EF4-FFF2-40B4-BE49-F238E27FC236}">
                    <a16:creationId xmlns:a16="http://schemas.microsoft.com/office/drawing/2014/main" id="{06DB160D-14AD-4035-BC4E-6B2E04636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8" name="Group 130">
              <a:extLst>
                <a:ext uri="{FF2B5EF4-FFF2-40B4-BE49-F238E27FC236}">
                  <a16:creationId xmlns:a16="http://schemas.microsoft.com/office/drawing/2014/main" id="{1235305C-1D0F-4268-B2FF-F6787EEFC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1066"/>
              <a:ext cx="962" cy="1054"/>
              <a:chOff x="3504" y="1056"/>
              <a:chExt cx="962" cy="1054"/>
            </a:xfrm>
          </p:grpSpPr>
          <p:grpSp>
            <p:nvGrpSpPr>
              <p:cNvPr id="156740" name="Group 131">
                <a:extLst>
                  <a:ext uri="{FF2B5EF4-FFF2-40B4-BE49-F238E27FC236}">
                    <a16:creationId xmlns:a16="http://schemas.microsoft.com/office/drawing/2014/main" id="{2C037792-DF64-4156-8D1F-9D434E4DE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056"/>
                <a:ext cx="962" cy="1054"/>
                <a:chOff x="3216" y="1152"/>
                <a:chExt cx="1141" cy="1439"/>
              </a:xfrm>
            </p:grpSpPr>
            <p:sp>
              <p:nvSpPr>
                <p:cNvPr id="156745" name="Rectangle 132">
                  <a:extLst>
                    <a:ext uri="{FF2B5EF4-FFF2-40B4-BE49-F238E27FC236}">
                      <a16:creationId xmlns:a16="http://schemas.microsoft.com/office/drawing/2014/main" id="{ABF1F3C1-8169-4386-8A5D-439BB3AE6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6" name="Rectangle 133">
                  <a:extLst>
                    <a:ext uri="{FF2B5EF4-FFF2-40B4-BE49-F238E27FC236}">
                      <a16:creationId xmlns:a16="http://schemas.microsoft.com/office/drawing/2014/main" id="{DE1F21F3-5EFD-47D0-9A6F-D6A17B318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7" name="Rectangle 134">
                  <a:extLst>
                    <a:ext uri="{FF2B5EF4-FFF2-40B4-BE49-F238E27FC236}">
                      <a16:creationId xmlns:a16="http://schemas.microsoft.com/office/drawing/2014/main" id="{89B9D4CC-A433-40B9-932C-973161BB3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8" name="Rectangle 135">
                  <a:extLst>
                    <a:ext uri="{FF2B5EF4-FFF2-40B4-BE49-F238E27FC236}">
                      <a16:creationId xmlns:a16="http://schemas.microsoft.com/office/drawing/2014/main" id="{04639784-0D24-423F-BB60-288C2C3B4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49" name="Rectangle 136">
                  <a:extLst>
                    <a:ext uri="{FF2B5EF4-FFF2-40B4-BE49-F238E27FC236}">
                      <a16:creationId xmlns:a16="http://schemas.microsoft.com/office/drawing/2014/main" id="{EE041CDB-B2B2-4525-95BC-11058B98E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0" name="Rectangle 137">
                  <a:extLst>
                    <a:ext uri="{FF2B5EF4-FFF2-40B4-BE49-F238E27FC236}">
                      <a16:creationId xmlns:a16="http://schemas.microsoft.com/office/drawing/2014/main" id="{568E4FAE-7764-44AE-B64A-C79AA0B72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1" name="Rectangle 138">
                  <a:extLst>
                    <a:ext uri="{FF2B5EF4-FFF2-40B4-BE49-F238E27FC236}">
                      <a16:creationId xmlns:a16="http://schemas.microsoft.com/office/drawing/2014/main" id="{7C2362A0-30FD-44F0-BDC4-96E8FAD65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2" name="Rectangle 139">
                  <a:extLst>
                    <a:ext uri="{FF2B5EF4-FFF2-40B4-BE49-F238E27FC236}">
                      <a16:creationId xmlns:a16="http://schemas.microsoft.com/office/drawing/2014/main" id="{95972B54-172F-430F-8EEB-A45D94F0B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3" name="Rectangle 140">
                  <a:extLst>
                    <a:ext uri="{FF2B5EF4-FFF2-40B4-BE49-F238E27FC236}">
                      <a16:creationId xmlns:a16="http://schemas.microsoft.com/office/drawing/2014/main" id="{8DF458BE-E41C-414C-B3DA-F761C75E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4" name="Rectangle 141">
                  <a:extLst>
                    <a:ext uri="{FF2B5EF4-FFF2-40B4-BE49-F238E27FC236}">
                      <a16:creationId xmlns:a16="http://schemas.microsoft.com/office/drawing/2014/main" id="{2967C4B9-823B-4522-B106-E181F579B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5" name="Rectangle 142">
                  <a:extLst>
                    <a:ext uri="{FF2B5EF4-FFF2-40B4-BE49-F238E27FC236}">
                      <a16:creationId xmlns:a16="http://schemas.microsoft.com/office/drawing/2014/main" id="{C4379398-F082-4785-988A-112629B555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6" name="Rectangle 143">
                  <a:extLst>
                    <a:ext uri="{FF2B5EF4-FFF2-40B4-BE49-F238E27FC236}">
                      <a16:creationId xmlns:a16="http://schemas.microsoft.com/office/drawing/2014/main" id="{BD3889EE-18A8-4366-A240-8D436A16D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7" name="Rectangle 144">
                  <a:extLst>
                    <a:ext uri="{FF2B5EF4-FFF2-40B4-BE49-F238E27FC236}">
                      <a16:creationId xmlns:a16="http://schemas.microsoft.com/office/drawing/2014/main" id="{28135507-A457-424A-A283-8AA2A484B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8" name="Rectangle 145">
                  <a:extLst>
                    <a:ext uri="{FF2B5EF4-FFF2-40B4-BE49-F238E27FC236}">
                      <a16:creationId xmlns:a16="http://schemas.microsoft.com/office/drawing/2014/main" id="{6268F694-7B04-4549-9556-861C36201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59" name="Rectangle 146">
                  <a:extLst>
                    <a:ext uri="{FF2B5EF4-FFF2-40B4-BE49-F238E27FC236}">
                      <a16:creationId xmlns:a16="http://schemas.microsoft.com/office/drawing/2014/main" id="{B40806E5-216B-47F6-8487-10536201C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0" name="Rectangle 147">
                  <a:extLst>
                    <a:ext uri="{FF2B5EF4-FFF2-40B4-BE49-F238E27FC236}">
                      <a16:creationId xmlns:a16="http://schemas.microsoft.com/office/drawing/2014/main" id="{8170FF82-D19A-48F8-8012-A8C5CDC84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1" name="Rectangle 148">
                  <a:extLst>
                    <a:ext uri="{FF2B5EF4-FFF2-40B4-BE49-F238E27FC236}">
                      <a16:creationId xmlns:a16="http://schemas.microsoft.com/office/drawing/2014/main" id="{577BB053-15A1-41C0-8610-A1674A83F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2" name="Rectangle 149">
                  <a:extLst>
                    <a:ext uri="{FF2B5EF4-FFF2-40B4-BE49-F238E27FC236}">
                      <a16:creationId xmlns:a16="http://schemas.microsoft.com/office/drawing/2014/main" id="{C26E755C-71E2-45E6-AFF9-F311C2E87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3" name="Rectangle 150">
                  <a:extLst>
                    <a:ext uri="{FF2B5EF4-FFF2-40B4-BE49-F238E27FC236}">
                      <a16:creationId xmlns:a16="http://schemas.microsoft.com/office/drawing/2014/main" id="{B40717A4-4F1F-4183-8327-0899FBFE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4" name="Rectangle 151">
                  <a:extLst>
                    <a:ext uri="{FF2B5EF4-FFF2-40B4-BE49-F238E27FC236}">
                      <a16:creationId xmlns:a16="http://schemas.microsoft.com/office/drawing/2014/main" id="{0FD2A9E0-FB24-4B80-8314-E0202CD8F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5" name="Rectangle 152">
                  <a:extLst>
                    <a:ext uri="{FF2B5EF4-FFF2-40B4-BE49-F238E27FC236}">
                      <a16:creationId xmlns:a16="http://schemas.microsoft.com/office/drawing/2014/main" id="{59C23D12-D8A7-4FA2-957E-CCEC74D39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6" name="Rectangle 153">
                  <a:extLst>
                    <a:ext uri="{FF2B5EF4-FFF2-40B4-BE49-F238E27FC236}">
                      <a16:creationId xmlns:a16="http://schemas.microsoft.com/office/drawing/2014/main" id="{1446A16E-CDEB-4F6D-828D-F9C2B9B8F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7" name="Rectangle 154">
                  <a:extLst>
                    <a:ext uri="{FF2B5EF4-FFF2-40B4-BE49-F238E27FC236}">
                      <a16:creationId xmlns:a16="http://schemas.microsoft.com/office/drawing/2014/main" id="{4CCDEA07-5574-4E55-9807-CADF1D5A9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8" name="Rectangle 155">
                  <a:extLst>
                    <a:ext uri="{FF2B5EF4-FFF2-40B4-BE49-F238E27FC236}">
                      <a16:creationId xmlns:a16="http://schemas.microsoft.com/office/drawing/2014/main" id="{15DB2781-5DBD-4229-8210-64FA6D09C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69" name="Rectangle 156">
                  <a:extLst>
                    <a:ext uri="{FF2B5EF4-FFF2-40B4-BE49-F238E27FC236}">
                      <a16:creationId xmlns:a16="http://schemas.microsoft.com/office/drawing/2014/main" id="{A8CADD46-6395-46BF-9547-CDBA3CD88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70" name="Line 157">
                  <a:extLst>
                    <a:ext uri="{FF2B5EF4-FFF2-40B4-BE49-F238E27FC236}">
                      <a16:creationId xmlns:a16="http://schemas.microsoft.com/office/drawing/2014/main" id="{CB25EA0C-548F-4731-A0F1-CFAE044F9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1" name="Line 158">
                  <a:extLst>
                    <a:ext uri="{FF2B5EF4-FFF2-40B4-BE49-F238E27FC236}">
                      <a16:creationId xmlns:a16="http://schemas.microsoft.com/office/drawing/2014/main" id="{9C7A9C3F-BDC0-41CF-9B67-442338BEA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2" name="Line 159">
                  <a:extLst>
                    <a:ext uri="{FF2B5EF4-FFF2-40B4-BE49-F238E27FC236}">
                      <a16:creationId xmlns:a16="http://schemas.microsoft.com/office/drawing/2014/main" id="{829BF667-F53E-4F0D-9888-4C4003D5D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3" name="Line 160">
                  <a:extLst>
                    <a:ext uri="{FF2B5EF4-FFF2-40B4-BE49-F238E27FC236}">
                      <a16:creationId xmlns:a16="http://schemas.microsoft.com/office/drawing/2014/main" id="{8D4990A1-1FF9-44F9-B37F-E66CCD073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4" name="Line 161">
                  <a:extLst>
                    <a:ext uri="{FF2B5EF4-FFF2-40B4-BE49-F238E27FC236}">
                      <a16:creationId xmlns:a16="http://schemas.microsoft.com/office/drawing/2014/main" id="{C5BCF31F-FF40-4E80-8C8E-2564179DF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5" name="Line 162">
                  <a:extLst>
                    <a:ext uri="{FF2B5EF4-FFF2-40B4-BE49-F238E27FC236}">
                      <a16:creationId xmlns:a16="http://schemas.microsoft.com/office/drawing/2014/main" id="{C00F9211-2098-46B9-9314-399593A5D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6" name="Line 163">
                  <a:extLst>
                    <a:ext uri="{FF2B5EF4-FFF2-40B4-BE49-F238E27FC236}">
                      <a16:creationId xmlns:a16="http://schemas.microsoft.com/office/drawing/2014/main" id="{19E2C61B-707D-404E-AE65-BA69F09D2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7" name="Line 164">
                  <a:extLst>
                    <a:ext uri="{FF2B5EF4-FFF2-40B4-BE49-F238E27FC236}">
                      <a16:creationId xmlns:a16="http://schemas.microsoft.com/office/drawing/2014/main" id="{F017102A-42A9-40B6-A9A5-19B08BCC9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8" name="Line 165">
                  <a:extLst>
                    <a:ext uri="{FF2B5EF4-FFF2-40B4-BE49-F238E27FC236}">
                      <a16:creationId xmlns:a16="http://schemas.microsoft.com/office/drawing/2014/main" id="{B28BF855-2681-4EC0-BA12-8AB32DFA7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79" name="Line 166">
                  <a:extLst>
                    <a:ext uri="{FF2B5EF4-FFF2-40B4-BE49-F238E27FC236}">
                      <a16:creationId xmlns:a16="http://schemas.microsoft.com/office/drawing/2014/main" id="{72CBD007-E531-4A10-B28D-0FB0FBF6C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80" name="Line 167">
                  <a:extLst>
                    <a:ext uri="{FF2B5EF4-FFF2-40B4-BE49-F238E27FC236}">
                      <a16:creationId xmlns:a16="http://schemas.microsoft.com/office/drawing/2014/main" id="{434E2760-3977-4250-8BD2-749951B65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81" name="Line 168">
                  <a:extLst>
                    <a:ext uri="{FF2B5EF4-FFF2-40B4-BE49-F238E27FC236}">
                      <a16:creationId xmlns:a16="http://schemas.microsoft.com/office/drawing/2014/main" id="{769E0A31-B9E3-4DB7-A7C5-DD3501151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741" name="Line 169">
                <a:extLst>
                  <a:ext uri="{FF2B5EF4-FFF2-40B4-BE49-F238E27FC236}">
                    <a16:creationId xmlns:a16="http://schemas.microsoft.com/office/drawing/2014/main" id="{2742DE07-840F-41CC-A710-9D9E2D2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115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42" name="Line 170">
                <a:extLst>
                  <a:ext uri="{FF2B5EF4-FFF2-40B4-BE49-F238E27FC236}">
                    <a16:creationId xmlns:a16="http://schemas.microsoft.com/office/drawing/2014/main" id="{84DEB3E1-6A20-4874-B2B6-C5A3BACB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43" name="Line 171">
                <a:extLst>
                  <a:ext uri="{FF2B5EF4-FFF2-40B4-BE49-F238E27FC236}">
                    <a16:creationId xmlns:a16="http://schemas.microsoft.com/office/drawing/2014/main" id="{D8A90AF2-B54E-4449-95B0-2740F903B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44" name="Line 172">
                <a:extLst>
                  <a:ext uri="{FF2B5EF4-FFF2-40B4-BE49-F238E27FC236}">
                    <a16:creationId xmlns:a16="http://schemas.microsoft.com/office/drawing/2014/main" id="{4C59C053-5E41-4B84-B758-5D6B24F6F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6699" name="Group 173">
              <a:extLst>
                <a:ext uri="{FF2B5EF4-FFF2-40B4-BE49-F238E27FC236}">
                  <a16:creationId xmlns:a16="http://schemas.microsoft.com/office/drawing/2014/main" id="{0825CF45-CF3B-400B-A88C-6DD9947AF6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9" y="1066"/>
              <a:ext cx="962" cy="1054"/>
              <a:chOff x="4560" y="1056"/>
              <a:chExt cx="962" cy="1054"/>
            </a:xfrm>
          </p:grpSpPr>
          <p:grpSp>
            <p:nvGrpSpPr>
              <p:cNvPr id="156700" name="Group 174">
                <a:extLst>
                  <a:ext uri="{FF2B5EF4-FFF2-40B4-BE49-F238E27FC236}">
                    <a16:creationId xmlns:a16="http://schemas.microsoft.com/office/drawing/2014/main" id="{A1272699-8DD5-411A-9BE0-7E2AF6D644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1056"/>
                <a:ext cx="962" cy="1054"/>
                <a:chOff x="3216" y="1152"/>
                <a:chExt cx="1141" cy="1439"/>
              </a:xfrm>
            </p:grpSpPr>
            <p:sp>
              <p:nvSpPr>
                <p:cNvPr id="156703" name="Rectangle 175">
                  <a:extLst>
                    <a:ext uri="{FF2B5EF4-FFF2-40B4-BE49-F238E27FC236}">
                      <a16:creationId xmlns:a16="http://schemas.microsoft.com/office/drawing/2014/main" id="{1DC3E437-C29A-4C2B-9F17-FC383C409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4" name="Rectangle 176">
                  <a:extLst>
                    <a:ext uri="{FF2B5EF4-FFF2-40B4-BE49-F238E27FC236}">
                      <a16:creationId xmlns:a16="http://schemas.microsoft.com/office/drawing/2014/main" id="{F30397CC-10A5-4C99-9735-FA5BDB3C4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5" name="Rectangle 177">
                  <a:extLst>
                    <a:ext uri="{FF2B5EF4-FFF2-40B4-BE49-F238E27FC236}">
                      <a16:creationId xmlns:a16="http://schemas.microsoft.com/office/drawing/2014/main" id="{218F9704-E724-4DB1-B29B-43CA0C840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6" name="Rectangle 178">
                  <a:extLst>
                    <a:ext uri="{FF2B5EF4-FFF2-40B4-BE49-F238E27FC236}">
                      <a16:creationId xmlns:a16="http://schemas.microsoft.com/office/drawing/2014/main" id="{F336A025-EE9B-46B4-9DDA-82100EF6F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7" name="Rectangle 179">
                  <a:extLst>
                    <a:ext uri="{FF2B5EF4-FFF2-40B4-BE49-F238E27FC236}">
                      <a16:creationId xmlns:a16="http://schemas.microsoft.com/office/drawing/2014/main" id="{0933675C-8BE8-4A28-A03C-1CE303AFC5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8" name="Rectangle 180">
                  <a:extLst>
                    <a:ext uri="{FF2B5EF4-FFF2-40B4-BE49-F238E27FC236}">
                      <a16:creationId xmlns:a16="http://schemas.microsoft.com/office/drawing/2014/main" id="{FDD47650-F6A8-48D6-A84C-640E3C874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09" name="Rectangle 181">
                  <a:extLst>
                    <a:ext uri="{FF2B5EF4-FFF2-40B4-BE49-F238E27FC236}">
                      <a16:creationId xmlns:a16="http://schemas.microsoft.com/office/drawing/2014/main" id="{65A20276-72BD-4F3C-A2FB-65D6D9499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0" name="Rectangle 182">
                  <a:extLst>
                    <a:ext uri="{FF2B5EF4-FFF2-40B4-BE49-F238E27FC236}">
                      <a16:creationId xmlns:a16="http://schemas.microsoft.com/office/drawing/2014/main" id="{FCB49855-6D37-486A-9B1B-64E5526DF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1" name="Rectangle 183">
                  <a:extLst>
                    <a:ext uri="{FF2B5EF4-FFF2-40B4-BE49-F238E27FC236}">
                      <a16:creationId xmlns:a16="http://schemas.microsoft.com/office/drawing/2014/main" id="{BF2BAB9D-105F-459B-9776-8AF2204B2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2" name="Rectangle 184">
                  <a:extLst>
                    <a:ext uri="{FF2B5EF4-FFF2-40B4-BE49-F238E27FC236}">
                      <a16:creationId xmlns:a16="http://schemas.microsoft.com/office/drawing/2014/main" id="{086B5EE8-68D0-474D-B462-6A47FAD9B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3" name="Rectangle 185">
                  <a:extLst>
                    <a:ext uri="{FF2B5EF4-FFF2-40B4-BE49-F238E27FC236}">
                      <a16:creationId xmlns:a16="http://schemas.microsoft.com/office/drawing/2014/main" id="{1216016D-A5B2-4758-A28F-965F1F0D0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4" name="Rectangle 186">
                  <a:extLst>
                    <a:ext uri="{FF2B5EF4-FFF2-40B4-BE49-F238E27FC236}">
                      <a16:creationId xmlns:a16="http://schemas.microsoft.com/office/drawing/2014/main" id="{66EBABD6-7CFE-47ED-B02D-D7CFB652E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5" name="Rectangle 187">
                  <a:extLst>
                    <a:ext uri="{FF2B5EF4-FFF2-40B4-BE49-F238E27FC236}">
                      <a16:creationId xmlns:a16="http://schemas.microsoft.com/office/drawing/2014/main" id="{A3E17309-4E03-4334-BDAC-455FCD8B26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6" name="Rectangle 188">
                  <a:extLst>
                    <a:ext uri="{FF2B5EF4-FFF2-40B4-BE49-F238E27FC236}">
                      <a16:creationId xmlns:a16="http://schemas.microsoft.com/office/drawing/2014/main" id="{609D10D6-07BB-4402-AFEE-B87A3FE24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7" name="Rectangle 189">
                  <a:extLst>
                    <a:ext uri="{FF2B5EF4-FFF2-40B4-BE49-F238E27FC236}">
                      <a16:creationId xmlns:a16="http://schemas.microsoft.com/office/drawing/2014/main" id="{342E2F9D-4559-49E8-BF90-4861FC0F3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8" name="Rectangle 190">
                  <a:extLst>
                    <a:ext uri="{FF2B5EF4-FFF2-40B4-BE49-F238E27FC236}">
                      <a16:creationId xmlns:a16="http://schemas.microsoft.com/office/drawing/2014/main" id="{CEED28E8-2784-43B8-A7BB-C5DC469CE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19" name="Rectangle 191">
                  <a:extLst>
                    <a:ext uri="{FF2B5EF4-FFF2-40B4-BE49-F238E27FC236}">
                      <a16:creationId xmlns:a16="http://schemas.microsoft.com/office/drawing/2014/main" id="{A8CC461D-8FB0-435D-B086-9815C42B4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0" name="Rectangle 192">
                  <a:extLst>
                    <a:ext uri="{FF2B5EF4-FFF2-40B4-BE49-F238E27FC236}">
                      <a16:creationId xmlns:a16="http://schemas.microsoft.com/office/drawing/2014/main" id="{89032973-A3A4-4145-94AD-EEC37A987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1" name="Rectangle 193">
                  <a:extLst>
                    <a:ext uri="{FF2B5EF4-FFF2-40B4-BE49-F238E27FC236}">
                      <a16:creationId xmlns:a16="http://schemas.microsoft.com/office/drawing/2014/main" id="{22E26CC8-BA50-437A-A30A-100155072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2" name="Rectangle 194">
                  <a:extLst>
                    <a:ext uri="{FF2B5EF4-FFF2-40B4-BE49-F238E27FC236}">
                      <a16:creationId xmlns:a16="http://schemas.microsoft.com/office/drawing/2014/main" id="{3242D00A-D71E-42E1-B5DF-D2C5E6970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3" name="Rectangle 195">
                  <a:extLst>
                    <a:ext uri="{FF2B5EF4-FFF2-40B4-BE49-F238E27FC236}">
                      <a16:creationId xmlns:a16="http://schemas.microsoft.com/office/drawing/2014/main" id="{AD8BBD60-879B-4464-9EDF-4348D68FA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4" name="Rectangle 196">
                  <a:extLst>
                    <a:ext uri="{FF2B5EF4-FFF2-40B4-BE49-F238E27FC236}">
                      <a16:creationId xmlns:a16="http://schemas.microsoft.com/office/drawing/2014/main" id="{7442494B-CD8C-49A9-887D-F2FD1317D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5" name="Rectangle 197">
                  <a:extLst>
                    <a:ext uri="{FF2B5EF4-FFF2-40B4-BE49-F238E27FC236}">
                      <a16:creationId xmlns:a16="http://schemas.microsoft.com/office/drawing/2014/main" id="{28134118-D08C-4EA7-AC42-1E3FD5738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6" name="Rectangle 198">
                  <a:extLst>
                    <a:ext uri="{FF2B5EF4-FFF2-40B4-BE49-F238E27FC236}">
                      <a16:creationId xmlns:a16="http://schemas.microsoft.com/office/drawing/2014/main" id="{606819D1-D4F5-44DC-A1D2-C5E551859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7" name="Rectangle 199">
                  <a:extLst>
                    <a:ext uri="{FF2B5EF4-FFF2-40B4-BE49-F238E27FC236}">
                      <a16:creationId xmlns:a16="http://schemas.microsoft.com/office/drawing/2014/main" id="{FDF07943-C34C-4BD4-B0F0-F3EA1140F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56728" name="Line 200">
                  <a:extLst>
                    <a:ext uri="{FF2B5EF4-FFF2-40B4-BE49-F238E27FC236}">
                      <a16:creationId xmlns:a16="http://schemas.microsoft.com/office/drawing/2014/main" id="{C8EB9A8D-6FB9-40CF-832A-1E565DBF9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29" name="Line 201">
                  <a:extLst>
                    <a:ext uri="{FF2B5EF4-FFF2-40B4-BE49-F238E27FC236}">
                      <a16:creationId xmlns:a16="http://schemas.microsoft.com/office/drawing/2014/main" id="{3DA9BE1D-5734-4CD3-9AC7-B8C6B2553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0" name="Line 202">
                  <a:extLst>
                    <a:ext uri="{FF2B5EF4-FFF2-40B4-BE49-F238E27FC236}">
                      <a16:creationId xmlns:a16="http://schemas.microsoft.com/office/drawing/2014/main" id="{037BB06A-525B-42B1-AFC9-43FDB74D8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1" name="Line 203">
                  <a:extLst>
                    <a:ext uri="{FF2B5EF4-FFF2-40B4-BE49-F238E27FC236}">
                      <a16:creationId xmlns:a16="http://schemas.microsoft.com/office/drawing/2014/main" id="{C3E35D29-94BE-4D24-A1AB-E8D8E724C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2" name="Line 204">
                  <a:extLst>
                    <a:ext uri="{FF2B5EF4-FFF2-40B4-BE49-F238E27FC236}">
                      <a16:creationId xmlns:a16="http://schemas.microsoft.com/office/drawing/2014/main" id="{C3320C90-7998-4D1E-B505-2D919BCF24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3" name="Line 205">
                  <a:extLst>
                    <a:ext uri="{FF2B5EF4-FFF2-40B4-BE49-F238E27FC236}">
                      <a16:creationId xmlns:a16="http://schemas.microsoft.com/office/drawing/2014/main" id="{2E43CF21-2BCC-41D7-A56E-0E766EB74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4" name="Line 206">
                  <a:extLst>
                    <a:ext uri="{FF2B5EF4-FFF2-40B4-BE49-F238E27FC236}">
                      <a16:creationId xmlns:a16="http://schemas.microsoft.com/office/drawing/2014/main" id="{CDABBC60-3C57-46FC-8A41-CAA265973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5" name="Line 207">
                  <a:extLst>
                    <a:ext uri="{FF2B5EF4-FFF2-40B4-BE49-F238E27FC236}">
                      <a16:creationId xmlns:a16="http://schemas.microsoft.com/office/drawing/2014/main" id="{FA181766-FFB4-44E3-8195-08C3DC2EFF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6" name="Line 208">
                  <a:extLst>
                    <a:ext uri="{FF2B5EF4-FFF2-40B4-BE49-F238E27FC236}">
                      <a16:creationId xmlns:a16="http://schemas.microsoft.com/office/drawing/2014/main" id="{09349416-9481-4122-B8FC-3DC6274B0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7" name="Line 209">
                  <a:extLst>
                    <a:ext uri="{FF2B5EF4-FFF2-40B4-BE49-F238E27FC236}">
                      <a16:creationId xmlns:a16="http://schemas.microsoft.com/office/drawing/2014/main" id="{4D375803-CC48-458B-940E-60FCC695F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8" name="Line 210">
                  <a:extLst>
                    <a:ext uri="{FF2B5EF4-FFF2-40B4-BE49-F238E27FC236}">
                      <a16:creationId xmlns:a16="http://schemas.microsoft.com/office/drawing/2014/main" id="{246B570F-2F88-4250-9629-FF42D8B7C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6739" name="Line 211">
                  <a:extLst>
                    <a:ext uri="{FF2B5EF4-FFF2-40B4-BE49-F238E27FC236}">
                      <a16:creationId xmlns:a16="http://schemas.microsoft.com/office/drawing/2014/main" id="{71715C34-E781-46F1-B1C1-7B51614C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6701" name="Line 212">
                <a:extLst>
                  <a:ext uri="{FF2B5EF4-FFF2-40B4-BE49-F238E27FC236}">
                    <a16:creationId xmlns:a16="http://schemas.microsoft.com/office/drawing/2014/main" id="{F0B031C1-86B3-4C59-90F2-B5EFA68A2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4" y="110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702" name="Line 213">
                <a:extLst>
                  <a:ext uri="{FF2B5EF4-FFF2-40B4-BE49-F238E27FC236}">
                    <a16:creationId xmlns:a16="http://schemas.microsoft.com/office/drawing/2014/main" id="{E779438C-548D-440A-8CCC-F495D2C62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2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678" name="Object 215">
                <a:extLst>
                  <a:ext uri="{FF2B5EF4-FFF2-40B4-BE49-F238E27FC236}">
                    <a16:creationId xmlns:a16="http://schemas.microsoft.com/office/drawing/2014/main" id="{E14B039E-6D5D-469C-9E89-51B6285ED9B2}"/>
                  </a:ext>
                </a:extLst>
              </p:cNvPr>
              <p:cNvSpPr txBox="1"/>
              <p:nvPr/>
            </p:nvSpPr>
            <p:spPr bwMode="auto">
              <a:xfrm>
                <a:off x="2744788" y="4650173"/>
                <a:ext cx="4067175" cy="1333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Low>
                                  <m:limLowPr>
                                    <m:ctrlP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200" i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lim>
                                </m:limLow>
                                <m:d>
                                  <m:dPr>
                                    <m:ctrlP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zh-TW" altLang="en-US" sz="2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zh-TW" altLang="en-US" sz="2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zh-TW" alt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, 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6678" name="Object 215">
                <a:extLst>
                  <a:ext uri="{FF2B5EF4-FFF2-40B4-BE49-F238E27FC236}">
                    <a16:creationId xmlns:a16="http://schemas.microsoft.com/office/drawing/2014/main" id="{E14B039E-6D5D-469C-9E89-51B6285E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4788" y="4650173"/>
                <a:ext cx="4067175" cy="1333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679" name="AutoShape 216">
            <a:extLst>
              <a:ext uri="{FF2B5EF4-FFF2-40B4-BE49-F238E27FC236}">
                <a16:creationId xmlns:a16="http://schemas.microsoft.com/office/drawing/2014/main" id="{D7770E9B-67FF-4997-861E-9920A432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153" y="5256848"/>
            <a:ext cx="304800" cy="228600"/>
          </a:xfrm>
          <a:prstGeom prst="leftRight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0" name="Text Box 217">
            <a:extLst>
              <a:ext uri="{FF2B5EF4-FFF2-40B4-BE49-F238E27FC236}">
                <a16:creationId xmlns:a16="http://schemas.microsoft.com/office/drawing/2014/main" id="{EAF4AD2B-E436-4548-8B2C-623DAD27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5105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 = C </a:t>
            </a:r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D  I</a:t>
            </a:r>
            <a:r>
              <a:rPr lang="en-US" altLang="zh-TW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56681" name="Oval 218">
            <a:extLst>
              <a:ext uri="{FF2B5EF4-FFF2-40B4-BE49-F238E27FC236}">
                <a16:creationId xmlns:a16="http://schemas.microsoft.com/office/drawing/2014/main" id="{FC92011C-D47F-42FF-A3B9-978E3D53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2" name="Oval 219">
            <a:extLst>
              <a:ext uri="{FF2B5EF4-FFF2-40B4-BE49-F238E27FC236}">
                <a16:creationId xmlns:a16="http://schemas.microsoft.com/office/drawing/2014/main" id="{696F4408-6974-427F-A721-7180A0B9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3" name="Oval 220">
            <a:extLst>
              <a:ext uri="{FF2B5EF4-FFF2-40B4-BE49-F238E27FC236}">
                <a16:creationId xmlns:a16="http://schemas.microsoft.com/office/drawing/2014/main" id="{A693FF56-3D9C-4DC1-8F97-A4221BB1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6684" name="Freeform 221">
            <a:extLst>
              <a:ext uri="{FF2B5EF4-FFF2-40B4-BE49-F238E27FC236}">
                <a16:creationId xmlns:a16="http://schemas.microsoft.com/office/drawing/2014/main" id="{67BA846D-2007-4DCE-9D7D-CFF9459E509E}"/>
              </a:ext>
            </a:extLst>
          </p:cNvPr>
          <p:cNvSpPr>
            <a:spLocks/>
          </p:cNvSpPr>
          <p:nvPr/>
        </p:nvSpPr>
        <p:spPr bwMode="auto">
          <a:xfrm>
            <a:off x="6950075" y="5791200"/>
            <a:ext cx="762000" cy="125413"/>
          </a:xfrm>
          <a:custGeom>
            <a:avLst/>
            <a:gdLst>
              <a:gd name="T0" fmla="*/ 0 w 480"/>
              <a:gd name="T1" fmla="*/ 2147483646 h 79"/>
              <a:gd name="T2" fmla="*/ 2147483646 w 480"/>
              <a:gd name="T3" fmla="*/ 2147483646 h 79"/>
              <a:gd name="T4" fmla="*/ 2147483646 w 480"/>
              <a:gd name="T5" fmla="*/ 2147483646 h 79"/>
              <a:gd name="T6" fmla="*/ 2147483646 w 480"/>
              <a:gd name="T7" fmla="*/ 0 h 79"/>
              <a:gd name="T8" fmla="*/ 2147483646 w 480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79">
                <a:moveTo>
                  <a:pt x="0" y="79"/>
                </a:moveTo>
                <a:cubicBezTo>
                  <a:pt x="39" y="65"/>
                  <a:pt x="73" y="45"/>
                  <a:pt x="113" y="35"/>
                </a:cubicBezTo>
                <a:cubicBezTo>
                  <a:pt x="122" y="29"/>
                  <a:pt x="129" y="21"/>
                  <a:pt x="139" y="17"/>
                </a:cubicBezTo>
                <a:cubicBezTo>
                  <a:pt x="156" y="9"/>
                  <a:pt x="192" y="0"/>
                  <a:pt x="192" y="0"/>
                </a:cubicBezTo>
                <a:cubicBezTo>
                  <a:pt x="275" y="6"/>
                  <a:pt x="413" y="3"/>
                  <a:pt x="480" y="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5" name="Freeform 222">
            <a:extLst>
              <a:ext uri="{FF2B5EF4-FFF2-40B4-BE49-F238E27FC236}">
                <a16:creationId xmlns:a16="http://schemas.microsoft.com/office/drawing/2014/main" id="{448B53BA-5895-4953-9EAB-6743A7442FDC}"/>
              </a:ext>
            </a:extLst>
          </p:cNvPr>
          <p:cNvSpPr>
            <a:spLocks/>
          </p:cNvSpPr>
          <p:nvPr/>
        </p:nvSpPr>
        <p:spPr bwMode="auto">
          <a:xfrm>
            <a:off x="7835900" y="5729288"/>
            <a:ext cx="625475" cy="158750"/>
          </a:xfrm>
          <a:custGeom>
            <a:avLst/>
            <a:gdLst>
              <a:gd name="T0" fmla="*/ 0 w 394"/>
              <a:gd name="T1" fmla="*/ 2147483646 h 100"/>
              <a:gd name="T2" fmla="*/ 2147483646 w 394"/>
              <a:gd name="T3" fmla="*/ 2147483646 h 100"/>
              <a:gd name="T4" fmla="*/ 2147483646 w 394"/>
              <a:gd name="T5" fmla="*/ 2147483646 h 100"/>
              <a:gd name="T6" fmla="*/ 2147483646 w 394"/>
              <a:gd name="T7" fmla="*/ 2147483646 h 100"/>
              <a:gd name="T8" fmla="*/ 2147483646 w 394"/>
              <a:gd name="T9" fmla="*/ 2147483646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4" h="100">
                <a:moveTo>
                  <a:pt x="0" y="100"/>
                </a:moveTo>
                <a:cubicBezTo>
                  <a:pt x="35" y="88"/>
                  <a:pt x="62" y="63"/>
                  <a:pt x="96" y="48"/>
                </a:cubicBezTo>
                <a:cubicBezTo>
                  <a:pt x="138" y="29"/>
                  <a:pt x="191" y="16"/>
                  <a:pt x="236" y="4"/>
                </a:cubicBezTo>
                <a:cubicBezTo>
                  <a:pt x="314" y="11"/>
                  <a:pt x="336" y="0"/>
                  <a:pt x="384" y="48"/>
                </a:cubicBezTo>
                <a:cubicBezTo>
                  <a:pt x="394" y="77"/>
                  <a:pt x="393" y="65"/>
                  <a:pt x="393" y="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6" name="Text Box 223">
            <a:extLst>
              <a:ext uri="{FF2B5EF4-FFF2-40B4-BE49-F238E27FC236}">
                <a16:creationId xmlns:a16="http://schemas.microsoft.com/office/drawing/2014/main" id="{A58A3BA0-A95D-486A-BEC9-303E87EF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60198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156687" name="Text Box 224">
            <a:extLst>
              <a:ext uri="{FF2B5EF4-FFF2-40B4-BE49-F238E27FC236}">
                <a16:creationId xmlns:a16="http://schemas.microsoft.com/office/drawing/2014/main" id="{3B4EFE38-4508-477C-85D6-BA84327B5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156688" name="Text Box 225">
            <a:extLst>
              <a:ext uri="{FF2B5EF4-FFF2-40B4-BE49-F238E27FC236}">
                <a16:creationId xmlns:a16="http://schemas.microsoft.com/office/drawing/2014/main" id="{745423AA-A724-4CE0-9C4A-31DAB9E9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60198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156689" name="Freeform 226">
            <a:extLst>
              <a:ext uri="{FF2B5EF4-FFF2-40B4-BE49-F238E27FC236}">
                <a16:creationId xmlns:a16="http://schemas.microsoft.com/office/drawing/2014/main" id="{70003C0F-F704-4AF4-8BD2-23BC77655A60}"/>
              </a:ext>
            </a:extLst>
          </p:cNvPr>
          <p:cNvSpPr>
            <a:spLocks/>
          </p:cNvSpPr>
          <p:nvPr/>
        </p:nvSpPr>
        <p:spPr bwMode="auto">
          <a:xfrm>
            <a:off x="6956425" y="5943600"/>
            <a:ext cx="727075" cy="76200"/>
          </a:xfrm>
          <a:custGeom>
            <a:avLst/>
            <a:gdLst>
              <a:gd name="T0" fmla="*/ 0 w 454"/>
              <a:gd name="T1" fmla="*/ 2147483646 h 44"/>
              <a:gd name="T2" fmla="*/ 2147483646 w 454"/>
              <a:gd name="T3" fmla="*/ 0 h 44"/>
              <a:gd name="T4" fmla="*/ 2147483646 w 454"/>
              <a:gd name="T5" fmla="*/ 2147483646 h 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44">
                <a:moveTo>
                  <a:pt x="0" y="44"/>
                </a:moveTo>
                <a:cubicBezTo>
                  <a:pt x="109" y="38"/>
                  <a:pt x="204" y="35"/>
                  <a:pt x="306" y="0"/>
                </a:cubicBezTo>
                <a:cubicBezTo>
                  <a:pt x="349" y="4"/>
                  <a:pt x="408" y="17"/>
                  <a:pt x="454" y="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90" name="Freeform 227">
            <a:extLst>
              <a:ext uri="{FF2B5EF4-FFF2-40B4-BE49-F238E27FC236}">
                <a16:creationId xmlns:a16="http://schemas.microsoft.com/office/drawing/2014/main" id="{B74F4322-37B9-4704-B82D-FED9E4FE5038}"/>
              </a:ext>
            </a:extLst>
          </p:cNvPr>
          <p:cNvSpPr>
            <a:spLocks/>
          </p:cNvSpPr>
          <p:nvPr/>
        </p:nvSpPr>
        <p:spPr bwMode="auto">
          <a:xfrm>
            <a:off x="6921500" y="5943600"/>
            <a:ext cx="796925" cy="331788"/>
          </a:xfrm>
          <a:custGeom>
            <a:avLst/>
            <a:gdLst>
              <a:gd name="T0" fmla="*/ 0 w 506"/>
              <a:gd name="T1" fmla="*/ 2147483646 h 157"/>
              <a:gd name="T2" fmla="*/ 2147483646 w 506"/>
              <a:gd name="T3" fmla="*/ 2147483646 h 157"/>
              <a:gd name="T4" fmla="*/ 2147483646 w 506"/>
              <a:gd name="T5" fmla="*/ 2147483646 h 157"/>
              <a:gd name="T6" fmla="*/ 2147483646 w 506"/>
              <a:gd name="T7" fmla="*/ 2147483646 h 157"/>
              <a:gd name="T8" fmla="*/ 2147483646 w 506"/>
              <a:gd name="T9" fmla="*/ 2147483646 h 157"/>
              <a:gd name="T10" fmla="*/ 2147483646 w 506"/>
              <a:gd name="T11" fmla="*/ 2147483646 h 157"/>
              <a:gd name="T12" fmla="*/ 2147483646 w 506"/>
              <a:gd name="T13" fmla="*/ 0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6" h="157">
                <a:moveTo>
                  <a:pt x="0" y="9"/>
                </a:moveTo>
                <a:cubicBezTo>
                  <a:pt x="56" y="65"/>
                  <a:pt x="94" y="138"/>
                  <a:pt x="175" y="157"/>
                </a:cubicBezTo>
                <a:cubicBezTo>
                  <a:pt x="311" y="146"/>
                  <a:pt x="236" y="150"/>
                  <a:pt x="323" y="123"/>
                </a:cubicBezTo>
                <a:cubicBezTo>
                  <a:pt x="361" y="85"/>
                  <a:pt x="396" y="68"/>
                  <a:pt x="445" y="53"/>
                </a:cubicBezTo>
                <a:cubicBezTo>
                  <a:pt x="454" y="47"/>
                  <a:pt x="462" y="40"/>
                  <a:pt x="471" y="35"/>
                </a:cubicBezTo>
                <a:cubicBezTo>
                  <a:pt x="479" y="31"/>
                  <a:pt x="491" y="34"/>
                  <a:pt x="498" y="27"/>
                </a:cubicBezTo>
                <a:cubicBezTo>
                  <a:pt x="505" y="20"/>
                  <a:pt x="506" y="0"/>
                  <a:pt x="50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91" name="Text Box 228">
            <a:extLst>
              <a:ext uri="{FF2B5EF4-FFF2-40B4-BE49-F238E27FC236}">
                <a16:creationId xmlns:a16="http://schemas.microsoft.com/office/drawing/2014/main" id="{B349A2BA-1651-492B-BAE1-9284E34D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5776913"/>
            <a:ext cx="43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i="1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600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kj</a:t>
            </a:r>
          </a:p>
        </p:txBody>
      </p:sp>
      <p:sp>
        <p:nvSpPr>
          <p:cNvPr id="156692" name="Text Box 230">
            <a:extLst>
              <a:ext uri="{FF2B5EF4-FFF2-40B4-BE49-F238E27FC236}">
                <a16:creationId xmlns:a16="http://schemas.microsoft.com/office/drawing/2014/main" id="{5F2142DC-C134-4878-BFD9-7E284D91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061654"/>
            <a:ext cx="227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Bellman’s Equation:</a:t>
            </a:r>
          </a:p>
        </p:txBody>
      </p:sp>
      <p:sp>
        <p:nvSpPr>
          <p:cNvPr id="156693" name="Text Box 231">
            <a:extLst>
              <a:ext uri="{FF2B5EF4-FFF2-40B4-BE49-F238E27FC236}">
                <a16:creationId xmlns:a16="http://schemas.microsoft.com/office/drawing/2014/main" id="{C5899C69-8380-42D0-977F-3CE58F33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870575"/>
            <a:ext cx="5329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Floyd-Warshall algorithm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 Gauss Jordan method</a:t>
            </a:r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6694" name="Text Box 234">
            <a:extLst>
              <a:ext uri="{FF2B5EF4-FFF2-40B4-BE49-F238E27FC236}">
                <a16:creationId xmlns:a16="http://schemas.microsoft.com/office/drawing/2014/main" id="{F8FF48C9-69C6-4BD7-9527-E5DE2CD5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投影片編號版面配置區 3">
            <a:extLst>
              <a:ext uri="{FF2B5EF4-FFF2-40B4-BE49-F238E27FC236}">
                <a16:creationId xmlns:a16="http://schemas.microsoft.com/office/drawing/2014/main" id="{E2839A61-E2B7-4048-A3DD-4561705E6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F16CB92-CDE3-4365-9506-4E4BE2C3BFA8}" type="slidenum">
              <a:rPr lang="zh-TW" altLang="en-US" sz="1400" smtClean="0">
                <a:latin typeface="Times New Roman" panose="02020603050405020304" pitchFamily="18" charset="0"/>
              </a:rPr>
              <a:pPr/>
              <a:t>53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967588A-E235-42B7-BEA1-7DF710643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APSP problems</a:t>
            </a:r>
          </a:p>
        </p:txBody>
      </p:sp>
      <p:grpSp>
        <p:nvGrpSpPr>
          <p:cNvPr id="158724" name="Group 4">
            <a:extLst>
              <a:ext uri="{FF2B5EF4-FFF2-40B4-BE49-F238E27FC236}">
                <a16:creationId xmlns:a16="http://schemas.microsoft.com/office/drawing/2014/main" id="{413EBC59-AAB8-4FDF-AE43-0C3897244BBB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965200"/>
            <a:ext cx="1809750" cy="1460500"/>
            <a:chOff x="1449" y="1156"/>
            <a:chExt cx="1463" cy="1172"/>
          </a:xfrm>
        </p:grpSpPr>
        <p:sp>
          <p:nvSpPr>
            <p:cNvPr id="159152" name="AutoShape 5">
              <a:extLst>
                <a:ext uri="{FF2B5EF4-FFF2-40B4-BE49-F238E27FC236}">
                  <a16:creationId xmlns:a16="http://schemas.microsoft.com/office/drawing/2014/main" id="{5A98A6F5-2871-4AEE-8C8D-57E16C9F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53" name="AutoShape 6">
              <a:extLst>
                <a:ext uri="{FF2B5EF4-FFF2-40B4-BE49-F238E27FC236}">
                  <a16:creationId xmlns:a16="http://schemas.microsoft.com/office/drawing/2014/main" id="{0EBBFDA7-1477-4D7D-8DB1-4473E0D7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54" name="AutoShape 7">
              <a:extLst>
                <a:ext uri="{FF2B5EF4-FFF2-40B4-BE49-F238E27FC236}">
                  <a16:creationId xmlns:a16="http://schemas.microsoft.com/office/drawing/2014/main" id="{93069D63-710A-44A1-A020-E7361340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9155" name="AutoShape 8">
              <a:extLst>
                <a:ext uri="{FF2B5EF4-FFF2-40B4-BE49-F238E27FC236}">
                  <a16:creationId xmlns:a16="http://schemas.microsoft.com/office/drawing/2014/main" id="{EF6E6783-E455-4C78-B7CC-180ED4AA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9156" name="AutoShape 9">
              <a:extLst>
                <a:ext uri="{FF2B5EF4-FFF2-40B4-BE49-F238E27FC236}">
                  <a16:creationId xmlns:a16="http://schemas.microsoft.com/office/drawing/2014/main" id="{0858180C-CDD7-41F9-B842-8B8B662AA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159157" name="AutoShape 10">
              <a:extLst>
                <a:ext uri="{FF2B5EF4-FFF2-40B4-BE49-F238E27FC236}">
                  <a16:creationId xmlns:a16="http://schemas.microsoft.com/office/drawing/2014/main" id="{868C4D69-99E3-4BE0-908F-CD75914EB88D}"/>
                </a:ext>
              </a:extLst>
            </p:cNvPr>
            <p:cNvCxnSpPr>
              <a:cxnSpLocks noChangeShapeType="1"/>
              <a:stCxn id="159152" idx="5"/>
              <a:endCxn id="159153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58" name="AutoShape 11">
              <a:extLst>
                <a:ext uri="{FF2B5EF4-FFF2-40B4-BE49-F238E27FC236}">
                  <a16:creationId xmlns:a16="http://schemas.microsoft.com/office/drawing/2014/main" id="{F28B8ED3-F780-42BB-82F8-D7C4EABA9B71}"/>
                </a:ext>
              </a:extLst>
            </p:cNvPr>
            <p:cNvCxnSpPr>
              <a:cxnSpLocks noChangeShapeType="1"/>
              <a:stCxn id="159153" idx="7"/>
              <a:endCxn id="159155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59" name="AutoShape 12">
              <a:extLst>
                <a:ext uri="{FF2B5EF4-FFF2-40B4-BE49-F238E27FC236}">
                  <a16:creationId xmlns:a16="http://schemas.microsoft.com/office/drawing/2014/main" id="{50002298-5819-451F-A755-91270A8FAF20}"/>
                </a:ext>
              </a:extLst>
            </p:cNvPr>
            <p:cNvCxnSpPr>
              <a:cxnSpLocks noChangeShapeType="1"/>
              <a:stCxn id="159155" idx="6"/>
              <a:endCxn id="159154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0" name="AutoShape 13">
              <a:extLst>
                <a:ext uri="{FF2B5EF4-FFF2-40B4-BE49-F238E27FC236}">
                  <a16:creationId xmlns:a16="http://schemas.microsoft.com/office/drawing/2014/main" id="{D6EB0C98-21E6-4123-977A-76F505874E2A}"/>
                </a:ext>
              </a:extLst>
            </p:cNvPr>
            <p:cNvCxnSpPr>
              <a:cxnSpLocks noChangeShapeType="1"/>
              <a:stCxn id="159155" idx="5"/>
              <a:endCxn id="159156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1" name="AutoShape 14">
              <a:extLst>
                <a:ext uri="{FF2B5EF4-FFF2-40B4-BE49-F238E27FC236}">
                  <a16:creationId xmlns:a16="http://schemas.microsoft.com/office/drawing/2014/main" id="{A9DCF29D-534B-44B7-AFE0-76D0A89DFCC2}"/>
                </a:ext>
              </a:extLst>
            </p:cNvPr>
            <p:cNvCxnSpPr>
              <a:cxnSpLocks noChangeShapeType="1"/>
              <a:stCxn id="159154" idx="4"/>
              <a:endCxn id="159156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2" name="AutoShape 15">
              <a:extLst>
                <a:ext uri="{FF2B5EF4-FFF2-40B4-BE49-F238E27FC236}">
                  <a16:creationId xmlns:a16="http://schemas.microsoft.com/office/drawing/2014/main" id="{84F28561-1968-4F25-92A5-4F12E0DF6E66}"/>
                </a:ext>
              </a:extLst>
            </p:cNvPr>
            <p:cNvCxnSpPr>
              <a:cxnSpLocks noChangeShapeType="1"/>
              <a:stCxn id="159154" idx="3"/>
              <a:endCxn id="159153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3" name="AutoShape 16">
              <a:extLst>
                <a:ext uri="{FF2B5EF4-FFF2-40B4-BE49-F238E27FC236}">
                  <a16:creationId xmlns:a16="http://schemas.microsoft.com/office/drawing/2014/main" id="{2FAA0571-6C01-4AE4-984B-DF74AFF36049}"/>
                </a:ext>
              </a:extLst>
            </p:cNvPr>
            <p:cNvCxnSpPr>
              <a:cxnSpLocks noChangeShapeType="1"/>
              <a:stCxn id="159156" idx="2"/>
              <a:endCxn id="159153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4" name="AutoShape 17">
              <a:extLst>
                <a:ext uri="{FF2B5EF4-FFF2-40B4-BE49-F238E27FC236}">
                  <a16:creationId xmlns:a16="http://schemas.microsoft.com/office/drawing/2014/main" id="{C845E746-92B6-47E3-A5CB-FF38EC283B92}"/>
                </a:ext>
              </a:extLst>
            </p:cNvPr>
            <p:cNvCxnSpPr>
              <a:cxnSpLocks noChangeShapeType="1"/>
              <a:stCxn id="159152" idx="6"/>
              <a:endCxn id="159156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165" name="AutoShape 18">
              <a:extLst>
                <a:ext uri="{FF2B5EF4-FFF2-40B4-BE49-F238E27FC236}">
                  <a16:creationId xmlns:a16="http://schemas.microsoft.com/office/drawing/2014/main" id="{10FF8592-D7C1-413E-AC87-CE9DC576E891}"/>
                </a:ext>
              </a:extLst>
            </p:cNvPr>
            <p:cNvCxnSpPr>
              <a:cxnSpLocks noChangeShapeType="1"/>
              <a:stCxn id="159152" idx="7"/>
              <a:endCxn id="159155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166" name="Text Box 19">
              <a:extLst>
                <a:ext uri="{FF2B5EF4-FFF2-40B4-BE49-F238E27FC236}">
                  <a16:creationId xmlns:a16="http://schemas.microsoft.com/office/drawing/2014/main" id="{1FE52E75-3115-4149-A251-37E72845E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179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67" name="Text Box 20">
              <a:extLst>
                <a:ext uri="{FF2B5EF4-FFF2-40B4-BE49-F238E27FC236}">
                  <a16:creationId xmlns:a16="http://schemas.microsoft.com/office/drawing/2014/main" id="{CE964442-6213-4958-9DA8-EB06220E3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448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68" name="Text Box 21">
              <a:extLst>
                <a:ext uri="{FF2B5EF4-FFF2-40B4-BE49-F238E27FC236}">
                  <a16:creationId xmlns:a16="http://schemas.microsoft.com/office/drawing/2014/main" id="{49ED5979-38B7-416B-8F73-88B00FAF9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083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69" name="Text Box 22">
              <a:extLst>
                <a:ext uri="{FF2B5EF4-FFF2-40B4-BE49-F238E27FC236}">
                  <a16:creationId xmlns:a16="http://schemas.microsoft.com/office/drawing/2014/main" id="{8DD59622-4851-4621-A5DE-353C04E4D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94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70" name="Text Box 23">
              <a:extLst>
                <a:ext uri="{FF2B5EF4-FFF2-40B4-BE49-F238E27FC236}">
                  <a16:creationId xmlns:a16="http://schemas.microsoft.com/office/drawing/2014/main" id="{0A109105-6EBF-41E7-95E1-DFC0E075F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5"/>
              <a:ext cx="22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71" name="Text Box 24">
              <a:extLst>
                <a:ext uri="{FF2B5EF4-FFF2-40B4-BE49-F238E27FC236}">
                  <a16:creationId xmlns:a16="http://schemas.microsoft.com/office/drawing/2014/main" id="{0DFBE9A4-65DC-4A6F-BF3C-548627523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156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9172" name="Text Box 25">
              <a:extLst>
                <a:ext uri="{FF2B5EF4-FFF2-40B4-BE49-F238E27FC236}">
                  <a16:creationId xmlns:a16="http://schemas.microsoft.com/office/drawing/2014/main" id="{B05E6744-FC55-4924-AE29-926DD3DD0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737"/>
              <a:ext cx="22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73" name="Text Box 26">
              <a:extLst>
                <a:ext uri="{FF2B5EF4-FFF2-40B4-BE49-F238E27FC236}">
                  <a16:creationId xmlns:a16="http://schemas.microsoft.com/office/drawing/2014/main" id="{CF74098D-1D8B-49A3-829E-1FB984682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1697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9174" name="Text Box 27">
              <a:extLst>
                <a:ext uri="{FF2B5EF4-FFF2-40B4-BE49-F238E27FC236}">
                  <a16:creationId xmlns:a16="http://schemas.microsoft.com/office/drawing/2014/main" id="{1A8CB897-3015-4ECD-83DA-096E5385D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4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158725" name="Group 240">
            <a:extLst>
              <a:ext uri="{FF2B5EF4-FFF2-40B4-BE49-F238E27FC236}">
                <a16:creationId xmlns:a16="http://schemas.microsoft.com/office/drawing/2014/main" id="{FD373CF8-BD9B-4EA0-AAD8-229054B23CEA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2386013"/>
            <a:ext cx="8232775" cy="1676400"/>
            <a:chOff x="494" y="1924"/>
            <a:chExt cx="5186" cy="1056"/>
          </a:xfrm>
        </p:grpSpPr>
        <p:grpSp>
          <p:nvGrpSpPr>
            <p:cNvPr id="158946" name="Group 239">
              <a:extLst>
                <a:ext uri="{FF2B5EF4-FFF2-40B4-BE49-F238E27FC236}">
                  <a16:creationId xmlns:a16="http://schemas.microsoft.com/office/drawing/2014/main" id="{A8B348C8-338A-4161-BB61-D187E27DE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" y="1924"/>
              <a:ext cx="960" cy="1056"/>
              <a:chOff x="494" y="1924"/>
              <a:chExt cx="960" cy="1056"/>
            </a:xfrm>
          </p:grpSpPr>
          <p:sp>
            <p:nvSpPr>
              <p:cNvPr id="159113" name="Rectangle 30">
                <a:extLst>
                  <a:ext uri="{FF2B5EF4-FFF2-40B4-BE49-F238E27FC236}">
                    <a16:creationId xmlns:a16="http://schemas.microsoft.com/office/drawing/2014/main" id="{91742A1F-02BB-43E6-96ED-603E72116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769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4" name="Rectangle 31">
                <a:extLst>
                  <a:ext uri="{FF2B5EF4-FFF2-40B4-BE49-F238E27FC236}">
                    <a16:creationId xmlns:a16="http://schemas.microsoft.com/office/drawing/2014/main" id="{C3182CFE-F3C8-4961-84D3-80DB89D4E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558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15" name="Rectangle 32">
                <a:extLst>
                  <a:ext uri="{FF2B5EF4-FFF2-40B4-BE49-F238E27FC236}">
                    <a16:creationId xmlns:a16="http://schemas.microsoft.com/office/drawing/2014/main" id="{63CD45C5-B96B-48F9-8712-E4B706C93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346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6" name="Rectangle 33">
                <a:extLst>
                  <a:ext uri="{FF2B5EF4-FFF2-40B4-BE49-F238E27FC236}">
                    <a16:creationId xmlns:a16="http://schemas.microsoft.com/office/drawing/2014/main" id="{BFD80163-0A89-4168-A7B2-DE4048D84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135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7" name="Rectangle 34">
                <a:extLst>
                  <a:ext uri="{FF2B5EF4-FFF2-40B4-BE49-F238E27FC236}">
                    <a16:creationId xmlns:a16="http://schemas.microsoft.com/office/drawing/2014/main" id="{98236033-4940-4557-90BE-D771724C3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924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∞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8" name="Rectangle 35">
                <a:extLst>
                  <a:ext uri="{FF2B5EF4-FFF2-40B4-BE49-F238E27FC236}">
                    <a16:creationId xmlns:a16="http://schemas.microsoft.com/office/drawing/2014/main" id="{FCE6F65E-679E-49FF-AC51-BDFCD2B5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346"/>
                <a:ext cx="193" cy="21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19" name="Rectangle 36">
                <a:extLst>
                  <a:ext uri="{FF2B5EF4-FFF2-40B4-BE49-F238E27FC236}">
                    <a16:creationId xmlns:a16="http://schemas.microsoft.com/office/drawing/2014/main" id="{34182562-B4D5-4D68-BC94-79B50ED30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34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20" name="Rectangle 37">
                <a:extLst>
                  <a:ext uri="{FF2B5EF4-FFF2-40B4-BE49-F238E27FC236}">
                    <a16:creationId xmlns:a16="http://schemas.microsoft.com/office/drawing/2014/main" id="{394F4113-5E8A-4E86-92CA-FEFA62B55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346"/>
                <a:ext cx="191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1" name="Rectangle 38">
                <a:extLst>
                  <a:ext uri="{FF2B5EF4-FFF2-40B4-BE49-F238E27FC236}">
                    <a16:creationId xmlns:a16="http://schemas.microsoft.com/office/drawing/2014/main" id="{4B885068-35F0-4244-BD2F-2F12CFC51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346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122" name="Rectangle 39">
                <a:extLst>
                  <a:ext uri="{FF2B5EF4-FFF2-40B4-BE49-F238E27FC236}">
                    <a16:creationId xmlns:a16="http://schemas.microsoft.com/office/drawing/2014/main" id="{4A0BC7E4-F574-4775-BDAD-5D3996E86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23" name="Rectangle 40">
                <a:extLst>
                  <a:ext uri="{FF2B5EF4-FFF2-40B4-BE49-F238E27FC236}">
                    <a16:creationId xmlns:a16="http://schemas.microsoft.com/office/drawing/2014/main" id="{AFCC1DC2-BF2C-4092-8DB3-8417DB608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769"/>
                <a:ext cx="191" cy="211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4" name="Rectangle 41">
                <a:extLst>
                  <a:ext uri="{FF2B5EF4-FFF2-40B4-BE49-F238E27FC236}">
                    <a16:creationId xmlns:a16="http://schemas.microsoft.com/office/drawing/2014/main" id="{7D4DF09A-6D42-4616-A7BD-3F26BF036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769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5" name="Rectangle 42">
                <a:extLst>
                  <a:ext uri="{FF2B5EF4-FFF2-40B4-BE49-F238E27FC236}">
                    <a16:creationId xmlns:a16="http://schemas.microsoft.com/office/drawing/2014/main" id="{12CBDDE9-E46F-47DE-ABE1-98242B033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26" name="Rectangle 43">
                <a:extLst>
                  <a:ext uri="{FF2B5EF4-FFF2-40B4-BE49-F238E27FC236}">
                    <a16:creationId xmlns:a16="http://schemas.microsoft.com/office/drawing/2014/main" id="{6C87C242-8158-4EBC-AE47-8F14643AD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558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7" name="Rectangle 44">
                <a:extLst>
                  <a:ext uri="{FF2B5EF4-FFF2-40B4-BE49-F238E27FC236}">
                    <a16:creationId xmlns:a16="http://schemas.microsoft.com/office/drawing/2014/main" id="{D98E6C68-76C9-437A-84EA-13C37ECB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8" name="Rectangle 45">
                <a:extLst>
                  <a:ext uri="{FF2B5EF4-FFF2-40B4-BE49-F238E27FC236}">
                    <a16:creationId xmlns:a16="http://schemas.microsoft.com/office/drawing/2014/main" id="{562D6B38-1F21-4A98-B995-70D4197F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29" name="Rectangle 46">
                <a:extLst>
                  <a:ext uri="{FF2B5EF4-FFF2-40B4-BE49-F238E27FC236}">
                    <a16:creationId xmlns:a16="http://schemas.microsoft.com/office/drawing/2014/main" id="{D7F9046F-CF63-4B76-8F71-EE68E34FD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558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∞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30" name="Rectangle 47">
                <a:extLst>
                  <a:ext uri="{FF2B5EF4-FFF2-40B4-BE49-F238E27FC236}">
                    <a16:creationId xmlns:a16="http://schemas.microsoft.com/office/drawing/2014/main" id="{5246E14F-BEE9-4D2E-BE15-016B2E88C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135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31" name="Rectangle 48">
                <a:extLst>
                  <a:ext uri="{FF2B5EF4-FFF2-40B4-BE49-F238E27FC236}">
                    <a16:creationId xmlns:a16="http://schemas.microsoft.com/office/drawing/2014/main" id="{0222243A-7896-4FC8-A594-042CCF33D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135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32" name="Rectangle 49">
                <a:extLst>
                  <a:ext uri="{FF2B5EF4-FFF2-40B4-BE49-F238E27FC236}">
                    <a16:creationId xmlns:a16="http://schemas.microsoft.com/office/drawing/2014/main" id="{5EDD0DA7-838B-49C8-A33F-59EDEAAF9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135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33" name="Rectangle 50">
                <a:extLst>
                  <a:ext uri="{FF2B5EF4-FFF2-40B4-BE49-F238E27FC236}">
                    <a16:creationId xmlns:a16="http://schemas.microsoft.com/office/drawing/2014/main" id="{CFCF5A0C-7ACA-4977-94EC-E681054B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135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34" name="Rectangle 51">
                <a:extLst>
                  <a:ext uri="{FF2B5EF4-FFF2-40B4-BE49-F238E27FC236}">
                    <a16:creationId xmlns:a16="http://schemas.microsoft.com/office/drawing/2014/main" id="{21C48479-13EC-445A-BBF0-DB9DDEF02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35" name="Rectangle 52">
                <a:extLst>
                  <a:ext uri="{FF2B5EF4-FFF2-40B4-BE49-F238E27FC236}">
                    <a16:creationId xmlns:a16="http://schemas.microsoft.com/office/drawing/2014/main" id="{594696D6-36B9-4F4E-A232-4E42B912F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136" name="Rectangle 53">
                <a:extLst>
                  <a:ext uri="{FF2B5EF4-FFF2-40B4-BE49-F238E27FC236}">
                    <a16:creationId xmlns:a16="http://schemas.microsoft.com/office/drawing/2014/main" id="{3A79AA4D-0B37-4ED6-A247-90BADB791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9137" name="Rectangle 54">
                <a:extLst>
                  <a:ext uri="{FF2B5EF4-FFF2-40B4-BE49-F238E27FC236}">
                    <a16:creationId xmlns:a16="http://schemas.microsoft.com/office/drawing/2014/main" id="{14379D54-676D-49F1-A22F-F76B2E7D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38" name="Line 55">
                <a:extLst>
                  <a:ext uri="{FF2B5EF4-FFF2-40B4-BE49-F238E27FC236}">
                    <a16:creationId xmlns:a16="http://schemas.microsoft.com/office/drawing/2014/main" id="{4385F867-04DA-477F-967F-C54F141AF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39" name="Line 56">
                <a:extLst>
                  <a:ext uri="{FF2B5EF4-FFF2-40B4-BE49-F238E27FC236}">
                    <a16:creationId xmlns:a16="http://schemas.microsoft.com/office/drawing/2014/main" id="{AD20461E-141F-4127-B707-2324DF308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13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0" name="Line 57">
                <a:extLst>
                  <a:ext uri="{FF2B5EF4-FFF2-40B4-BE49-F238E27FC236}">
                    <a16:creationId xmlns:a16="http://schemas.microsoft.com/office/drawing/2014/main" id="{75D60196-07C3-478C-999E-B4282224E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34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1" name="Line 58">
                <a:extLst>
                  <a:ext uri="{FF2B5EF4-FFF2-40B4-BE49-F238E27FC236}">
                    <a16:creationId xmlns:a16="http://schemas.microsoft.com/office/drawing/2014/main" id="{9627A8FD-4227-4CB7-B815-10CA84DC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76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2" name="Line 59">
                <a:extLst>
                  <a:ext uri="{FF2B5EF4-FFF2-40B4-BE49-F238E27FC236}">
                    <a16:creationId xmlns:a16="http://schemas.microsoft.com/office/drawing/2014/main" id="{1F9B9909-B916-4657-A9A1-442C91E0D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980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3" name="Line 60">
                <a:extLst>
                  <a:ext uri="{FF2B5EF4-FFF2-40B4-BE49-F238E27FC236}">
                    <a16:creationId xmlns:a16="http://schemas.microsoft.com/office/drawing/2014/main" id="{FBDA15DE-CD0F-49BF-A761-1639BACFD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4" name="Line 61">
                <a:extLst>
                  <a:ext uri="{FF2B5EF4-FFF2-40B4-BE49-F238E27FC236}">
                    <a16:creationId xmlns:a16="http://schemas.microsoft.com/office/drawing/2014/main" id="{6E21638F-7C59-4A74-B609-85840C235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5" name="Line 62">
                <a:extLst>
                  <a:ext uri="{FF2B5EF4-FFF2-40B4-BE49-F238E27FC236}">
                    <a16:creationId xmlns:a16="http://schemas.microsoft.com/office/drawing/2014/main" id="{4213880C-03E3-4C4B-B1B4-B3AB09FF9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8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6" name="Line 63">
                <a:extLst>
                  <a:ext uri="{FF2B5EF4-FFF2-40B4-BE49-F238E27FC236}">
                    <a16:creationId xmlns:a16="http://schemas.microsoft.com/office/drawing/2014/main" id="{DF3389B6-0C43-4251-96E9-BF8CEB08B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9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7" name="Line 64">
                <a:extLst>
                  <a:ext uri="{FF2B5EF4-FFF2-40B4-BE49-F238E27FC236}">
                    <a16:creationId xmlns:a16="http://schemas.microsoft.com/office/drawing/2014/main" id="{80ECFF3E-4013-4447-B37B-A8E6BB2B1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8" name="Line 65">
                <a:extLst>
                  <a:ext uri="{FF2B5EF4-FFF2-40B4-BE49-F238E27FC236}">
                    <a16:creationId xmlns:a16="http://schemas.microsoft.com/office/drawing/2014/main" id="{9370CD83-4193-4708-8994-3504536A2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55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49" name="Line 66">
                <a:extLst>
                  <a:ext uri="{FF2B5EF4-FFF2-40B4-BE49-F238E27FC236}">
                    <a16:creationId xmlns:a16="http://schemas.microsoft.com/office/drawing/2014/main" id="{3E4B3814-7899-4736-AC8A-1A51C64B0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50" name="Line 67">
                <a:extLst>
                  <a:ext uri="{FF2B5EF4-FFF2-40B4-BE49-F238E27FC236}">
                    <a16:creationId xmlns:a16="http://schemas.microsoft.com/office/drawing/2014/main" id="{BF345515-FD31-47AC-8C14-D2F4F7D42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58"/>
                <a:ext cx="60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51" name="Line 68">
                <a:extLst>
                  <a:ext uri="{FF2B5EF4-FFF2-40B4-BE49-F238E27FC236}">
                    <a16:creationId xmlns:a16="http://schemas.microsoft.com/office/drawing/2014/main" id="{506FAED8-0917-42A2-B4E5-9C3008FF3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2242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8947" name="Group 70">
              <a:extLst>
                <a:ext uri="{FF2B5EF4-FFF2-40B4-BE49-F238E27FC236}">
                  <a16:creationId xmlns:a16="http://schemas.microsoft.com/office/drawing/2014/main" id="{B3313931-E0D3-4069-9BD0-E4071A549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0" y="1924"/>
              <a:ext cx="962" cy="1056"/>
              <a:chOff x="1920" y="1152"/>
              <a:chExt cx="1141" cy="1439"/>
            </a:xfrm>
          </p:grpSpPr>
          <p:sp>
            <p:nvSpPr>
              <p:cNvPr id="159076" name="Rectangle 71">
                <a:extLst>
                  <a:ext uri="{FF2B5EF4-FFF2-40B4-BE49-F238E27FC236}">
                    <a16:creationId xmlns:a16="http://schemas.microsoft.com/office/drawing/2014/main" id="{70236354-FAFD-45E5-80FC-68AF0E784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77" name="Rectangle 72">
                <a:extLst>
                  <a:ext uri="{FF2B5EF4-FFF2-40B4-BE49-F238E27FC236}">
                    <a16:creationId xmlns:a16="http://schemas.microsoft.com/office/drawing/2014/main" id="{EF19C7FD-9E38-4245-B8B6-D4C3068B4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78" name="Rectangle 73">
                <a:extLst>
                  <a:ext uri="{FF2B5EF4-FFF2-40B4-BE49-F238E27FC236}">
                    <a16:creationId xmlns:a16="http://schemas.microsoft.com/office/drawing/2014/main" id="{2DC2431C-B016-42DF-96C7-A2531E10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79" name="Rectangle 74">
                <a:extLst>
                  <a:ext uri="{FF2B5EF4-FFF2-40B4-BE49-F238E27FC236}">
                    <a16:creationId xmlns:a16="http://schemas.microsoft.com/office/drawing/2014/main" id="{DFCB7A1B-9005-4413-9D10-90F394F85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0" name="Rectangle 75">
                <a:extLst>
                  <a:ext uri="{FF2B5EF4-FFF2-40B4-BE49-F238E27FC236}">
                    <a16:creationId xmlns:a16="http://schemas.microsoft.com/office/drawing/2014/main" id="{4BDDC731-E48D-4625-BD03-566AD56BF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1" name="Rectangle 76">
                <a:extLst>
                  <a:ext uri="{FF2B5EF4-FFF2-40B4-BE49-F238E27FC236}">
                    <a16:creationId xmlns:a16="http://schemas.microsoft.com/office/drawing/2014/main" id="{1EB4D8FF-E20D-425B-891E-C1DEF372A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2" name="Rectangle 77">
                <a:extLst>
                  <a:ext uri="{FF2B5EF4-FFF2-40B4-BE49-F238E27FC236}">
                    <a16:creationId xmlns:a16="http://schemas.microsoft.com/office/drawing/2014/main" id="{16970C8E-991B-488B-9FE7-4A0BA38D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3" name="Rectangle 78">
                <a:extLst>
                  <a:ext uri="{FF2B5EF4-FFF2-40B4-BE49-F238E27FC236}">
                    <a16:creationId xmlns:a16="http://schemas.microsoft.com/office/drawing/2014/main" id="{C089C0F4-78C6-4EF5-8DD8-B8F4D8CF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4" name="Rectangle 79">
                <a:extLst>
                  <a:ext uri="{FF2B5EF4-FFF2-40B4-BE49-F238E27FC236}">
                    <a16:creationId xmlns:a16="http://schemas.microsoft.com/office/drawing/2014/main" id="{72A60D42-7A71-4D4B-BC21-00C9827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85" name="Rectangle 80">
                <a:extLst>
                  <a:ext uri="{FF2B5EF4-FFF2-40B4-BE49-F238E27FC236}">
                    <a16:creationId xmlns:a16="http://schemas.microsoft.com/office/drawing/2014/main" id="{05A01CF6-CC06-4FFC-975B-E0CFFFD4F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86" name="Rectangle 81">
                <a:extLst>
                  <a:ext uri="{FF2B5EF4-FFF2-40B4-BE49-F238E27FC236}">
                    <a16:creationId xmlns:a16="http://schemas.microsoft.com/office/drawing/2014/main" id="{80F77AD6-23C3-4144-9502-74B599245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7" name="Rectangle 82">
                <a:extLst>
                  <a:ext uri="{FF2B5EF4-FFF2-40B4-BE49-F238E27FC236}">
                    <a16:creationId xmlns:a16="http://schemas.microsoft.com/office/drawing/2014/main" id="{DD80CF1A-1A9B-41B3-BDB2-DCECF5F1C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8" name="Rectangle 83">
                <a:extLst>
                  <a:ext uri="{FF2B5EF4-FFF2-40B4-BE49-F238E27FC236}">
                    <a16:creationId xmlns:a16="http://schemas.microsoft.com/office/drawing/2014/main" id="{4FB953AB-9688-4901-9139-612657E95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89" name="Rectangle 84">
                <a:extLst>
                  <a:ext uri="{FF2B5EF4-FFF2-40B4-BE49-F238E27FC236}">
                    <a16:creationId xmlns:a16="http://schemas.microsoft.com/office/drawing/2014/main" id="{577F67E9-9555-4445-A668-1A1ACC657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0" name="Rectangle 85">
                <a:extLst>
                  <a:ext uri="{FF2B5EF4-FFF2-40B4-BE49-F238E27FC236}">
                    <a16:creationId xmlns:a16="http://schemas.microsoft.com/office/drawing/2014/main" id="{82C33FE9-1ED9-4FAF-9DA6-8BFCD9931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1" name="Rectangle 86">
                <a:extLst>
                  <a:ext uri="{FF2B5EF4-FFF2-40B4-BE49-F238E27FC236}">
                    <a16:creationId xmlns:a16="http://schemas.microsoft.com/office/drawing/2014/main" id="{0C628D55-DBB6-458F-BB03-A25B5D598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2" name="Rectangle 87">
                <a:extLst>
                  <a:ext uri="{FF2B5EF4-FFF2-40B4-BE49-F238E27FC236}">
                    <a16:creationId xmlns:a16="http://schemas.microsoft.com/office/drawing/2014/main" id="{E958BD17-0BEB-408F-9B99-79F66BC7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3" name="Rectangle 88">
                <a:extLst>
                  <a:ext uri="{FF2B5EF4-FFF2-40B4-BE49-F238E27FC236}">
                    <a16:creationId xmlns:a16="http://schemas.microsoft.com/office/drawing/2014/main" id="{6FD86ECC-0945-4433-A357-8364390E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4" name="Rectangle 89">
                <a:extLst>
                  <a:ext uri="{FF2B5EF4-FFF2-40B4-BE49-F238E27FC236}">
                    <a16:creationId xmlns:a16="http://schemas.microsoft.com/office/drawing/2014/main" id="{7BBE4B76-3BDE-49FC-96E6-1D57A1A44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95" name="Rectangle 90">
                <a:extLst>
                  <a:ext uri="{FF2B5EF4-FFF2-40B4-BE49-F238E27FC236}">
                    <a16:creationId xmlns:a16="http://schemas.microsoft.com/office/drawing/2014/main" id="{240858CF-D122-4300-ADBC-BA8BE5C5E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6" name="Rectangle 91">
                <a:extLst>
                  <a:ext uri="{FF2B5EF4-FFF2-40B4-BE49-F238E27FC236}">
                    <a16:creationId xmlns:a16="http://schemas.microsoft.com/office/drawing/2014/main" id="{784274A6-B99F-4881-8EFE-9DCDFD75C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7" name="Rectangle 92">
                <a:extLst>
                  <a:ext uri="{FF2B5EF4-FFF2-40B4-BE49-F238E27FC236}">
                    <a16:creationId xmlns:a16="http://schemas.microsoft.com/office/drawing/2014/main" id="{8FDF8FB3-8315-4893-B3D6-46D3B9053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8" name="Rectangle 93">
                <a:extLst>
                  <a:ext uri="{FF2B5EF4-FFF2-40B4-BE49-F238E27FC236}">
                    <a16:creationId xmlns:a16="http://schemas.microsoft.com/office/drawing/2014/main" id="{40B0E454-96BF-4699-94F7-251CF9D4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99" name="Rectangle 94">
                <a:extLst>
                  <a:ext uri="{FF2B5EF4-FFF2-40B4-BE49-F238E27FC236}">
                    <a16:creationId xmlns:a16="http://schemas.microsoft.com/office/drawing/2014/main" id="{A0588F5E-D6A9-4622-B6DD-7A9778381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100" name="Rectangle 95">
                <a:extLst>
                  <a:ext uri="{FF2B5EF4-FFF2-40B4-BE49-F238E27FC236}">
                    <a16:creationId xmlns:a16="http://schemas.microsoft.com/office/drawing/2014/main" id="{D51965F0-79CD-46F7-BC85-A1FB76AE4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101" name="Line 96">
                <a:extLst>
                  <a:ext uri="{FF2B5EF4-FFF2-40B4-BE49-F238E27FC236}">
                    <a16:creationId xmlns:a16="http://schemas.microsoft.com/office/drawing/2014/main" id="{8A730A96-F5CA-48C7-BCD9-C1DFCB0F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2" name="Line 97">
                <a:extLst>
                  <a:ext uri="{FF2B5EF4-FFF2-40B4-BE49-F238E27FC236}">
                    <a16:creationId xmlns:a16="http://schemas.microsoft.com/office/drawing/2014/main" id="{81708BB0-F8ED-4698-AB81-F6E782238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3" name="Line 98">
                <a:extLst>
                  <a:ext uri="{FF2B5EF4-FFF2-40B4-BE49-F238E27FC236}">
                    <a16:creationId xmlns:a16="http://schemas.microsoft.com/office/drawing/2014/main" id="{7A2ACA9F-748C-4913-A5C0-1344A2ADE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4" name="Line 99">
                <a:extLst>
                  <a:ext uri="{FF2B5EF4-FFF2-40B4-BE49-F238E27FC236}">
                    <a16:creationId xmlns:a16="http://schemas.microsoft.com/office/drawing/2014/main" id="{583B8499-90A5-4898-BABA-D421DC5EA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5" name="Line 100">
                <a:extLst>
                  <a:ext uri="{FF2B5EF4-FFF2-40B4-BE49-F238E27FC236}">
                    <a16:creationId xmlns:a16="http://schemas.microsoft.com/office/drawing/2014/main" id="{C8FE82E9-8A21-49E5-98B8-06970746E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6" name="Line 101">
                <a:extLst>
                  <a:ext uri="{FF2B5EF4-FFF2-40B4-BE49-F238E27FC236}">
                    <a16:creationId xmlns:a16="http://schemas.microsoft.com/office/drawing/2014/main" id="{130A351D-E94D-4C72-9A0D-0B2B045BA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7" name="Line 102">
                <a:extLst>
                  <a:ext uri="{FF2B5EF4-FFF2-40B4-BE49-F238E27FC236}">
                    <a16:creationId xmlns:a16="http://schemas.microsoft.com/office/drawing/2014/main" id="{10A98C8F-1C67-4DCC-993C-66909DB41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8" name="Line 103">
                <a:extLst>
                  <a:ext uri="{FF2B5EF4-FFF2-40B4-BE49-F238E27FC236}">
                    <a16:creationId xmlns:a16="http://schemas.microsoft.com/office/drawing/2014/main" id="{09195F86-F070-4BC9-9487-DC6DD757B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09" name="Line 104">
                <a:extLst>
                  <a:ext uri="{FF2B5EF4-FFF2-40B4-BE49-F238E27FC236}">
                    <a16:creationId xmlns:a16="http://schemas.microsoft.com/office/drawing/2014/main" id="{7012280D-F342-45E4-AF9C-21CD3F4AE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10" name="Line 105">
                <a:extLst>
                  <a:ext uri="{FF2B5EF4-FFF2-40B4-BE49-F238E27FC236}">
                    <a16:creationId xmlns:a16="http://schemas.microsoft.com/office/drawing/2014/main" id="{CEB72A41-6347-4923-AB67-BD800F8BC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11" name="Line 106">
                <a:extLst>
                  <a:ext uri="{FF2B5EF4-FFF2-40B4-BE49-F238E27FC236}">
                    <a16:creationId xmlns:a16="http://schemas.microsoft.com/office/drawing/2014/main" id="{9447FF25-AB08-4565-A75F-F21FA4969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112" name="Line 107">
                <a:extLst>
                  <a:ext uri="{FF2B5EF4-FFF2-40B4-BE49-F238E27FC236}">
                    <a16:creationId xmlns:a16="http://schemas.microsoft.com/office/drawing/2014/main" id="{4DD3050A-C74E-40F1-AB6F-52B3CA251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48" name="Line 108">
              <a:extLst>
                <a:ext uri="{FF2B5EF4-FFF2-40B4-BE49-F238E27FC236}">
                  <a16:creationId xmlns:a16="http://schemas.microsoft.com/office/drawing/2014/main" id="{982B121F-E19D-4EC5-8DD2-A548226DA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168"/>
              <a:ext cx="44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49" name="Line 109">
              <a:extLst>
                <a:ext uri="{FF2B5EF4-FFF2-40B4-BE49-F238E27FC236}">
                  <a16:creationId xmlns:a16="http://schemas.microsoft.com/office/drawing/2014/main" id="{603CE866-D25B-41B3-85CA-77CCC7E0F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2452"/>
              <a:ext cx="0" cy="45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0" name="Line 110">
              <a:extLst>
                <a:ext uri="{FF2B5EF4-FFF2-40B4-BE49-F238E27FC236}">
                  <a16:creationId xmlns:a16="http://schemas.microsoft.com/office/drawing/2014/main" id="{BE350078-297E-405A-9D80-191FABCAD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0" y="2169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1" name="Line 111">
              <a:extLst>
                <a:ext uri="{FF2B5EF4-FFF2-40B4-BE49-F238E27FC236}">
                  <a16:creationId xmlns:a16="http://schemas.microsoft.com/office/drawing/2014/main" id="{138E1EDE-8E53-4CE0-BBD5-086646C37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0" y="1950"/>
              <a:ext cx="5" cy="1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952" name="Group 113">
              <a:extLst>
                <a:ext uri="{FF2B5EF4-FFF2-40B4-BE49-F238E27FC236}">
                  <a16:creationId xmlns:a16="http://schemas.microsoft.com/office/drawing/2014/main" id="{A3535CEB-CC56-4590-9A3C-D20F6D381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6" y="1924"/>
              <a:ext cx="962" cy="1054"/>
              <a:chOff x="3216" y="1152"/>
              <a:chExt cx="1141" cy="1439"/>
            </a:xfrm>
          </p:grpSpPr>
          <p:sp>
            <p:nvSpPr>
              <p:cNvPr id="159039" name="Rectangle 114">
                <a:extLst>
                  <a:ext uri="{FF2B5EF4-FFF2-40B4-BE49-F238E27FC236}">
                    <a16:creationId xmlns:a16="http://schemas.microsoft.com/office/drawing/2014/main" id="{CC5B16E9-B7A3-4DCA-835C-1C808EB6B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0" name="Rectangle 115">
                <a:extLst>
                  <a:ext uri="{FF2B5EF4-FFF2-40B4-BE49-F238E27FC236}">
                    <a16:creationId xmlns:a16="http://schemas.microsoft.com/office/drawing/2014/main" id="{34774DD8-A2EF-489A-A221-E26C61532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41" name="Rectangle 116">
                <a:extLst>
                  <a:ext uri="{FF2B5EF4-FFF2-40B4-BE49-F238E27FC236}">
                    <a16:creationId xmlns:a16="http://schemas.microsoft.com/office/drawing/2014/main" id="{3DFB20FF-DD2B-4B98-A7BE-E07D3F61B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2" name="Rectangle 117">
                <a:extLst>
                  <a:ext uri="{FF2B5EF4-FFF2-40B4-BE49-F238E27FC236}">
                    <a16:creationId xmlns:a16="http://schemas.microsoft.com/office/drawing/2014/main" id="{A235F963-0F64-4C0D-BD38-9753F72CD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3" name="Rectangle 118">
                <a:extLst>
                  <a:ext uri="{FF2B5EF4-FFF2-40B4-BE49-F238E27FC236}">
                    <a16:creationId xmlns:a16="http://schemas.microsoft.com/office/drawing/2014/main" id="{715FF4E3-84FD-4674-BA97-40212408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4" name="Rectangle 119">
                <a:extLst>
                  <a:ext uri="{FF2B5EF4-FFF2-40B4-BE49-F238E27FC236}">
                    <a16:creationId xmlns:a16="http://schemas.microsoft.com/office/drawing/2014/main" id="{D1D3BA54-1F36-45FA-BB83-0A971E6D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5" name="Rectangle 120">
                <a:extLst>
                  <a:ext uri="{FF2B5EF4-FFF2-40B4-BE49-F238E27FC236}">
                    <a16:creationId xmlns:a16="http://schemas.microsoft.com/office/drawing/2014/main" id="{1518001C-7F68-47FC-942B-F5F1D0A6E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6" name="Rectangle 121">
                <a:extLst>
                  <a:ext uri="{FF2B5EF4-FFF2-40B4-BE49-F238E27FC236}">
                    <a16:creationId xmlns:a16="http://schemas.microsoft.com/office/drawing/2014/main" id="{7E48FC2C-9F54-4EA5-97A0-4C6B66CF5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47" name="Rectangle 122">
                <a:extLst>
                  <a:ext uri="{FF2B5EF4-FFF2-40B4-BE49-F238E27FC236}">
                    <a16:creationId xmlns:a16="http://schemas.microsoft.com/office/drawing/2014/main" id="{63F052AE-22F6-4B28-A0F6-33FD28838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48" name="Rectangle 123">
                <a:extLst>
                  <a:ext uri="{FF2B5EF4-FFF2-40B4-BE49-F238E27FC236}">
                    <a16:creationId xmlns:a16="http://schemas.microsoft.com/office/drawing/2014/main" id="{E7FF819A-86F4-472E-B44F-AD81D7BE9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49" name="Rectangle 124">
                <a:extLst>
                  <a:ext uri="{FF2B5EF4-FFF2-40B4-BE49-F238E27FC236}">
                    <a16:creationId xmlns:a16="http://schemas.microsoft.com/office/drawing/2014/main" id="{C1B19D7C-2EA1-4FF5-8B8A-C951E2B87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0" name="Rectangle 125">
                <a:extLst>
                  <a:ext uri="{FF2B5EF4-FFF2-40B4-BE49-F238E27FC236}">
                    <a16:creationId xmlns:a16="http://schemas.microsoft.com/office/drawing/2014/main" id="{E6883D1A-FD38-450A-BC41-BDD75B8C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1" name="Rectangle 126">
                <a:extLst>
                  <a:ext uri="{FF2B5EF4-FFF2-40B4-BE49-F238E27FC236}">
                    <a16:creationId xmlns:a16="http://schemas.microsoft.com/office/drawing/2014/main" id="{73BF1A84-1FCB-4556-A6E5-48C3FDAD1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2" name="Rectangle 127">
                <a:extLst>
                  <a:ext uri="{FF2B5EF4-FFF2-40B4-BE49-F238E27FC236}">
                    <a16:creationId xmlns:a16="http://schemas.microsoft.com/office/drawing/2014/main" id="{411B968A-CD30-441C-9B3C-FB58DD12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3" name="Rectangle 128">
                <a:extLst>
                  <a:ext uri="{FF2B5EF4-FFF2-40B4-BE49-F238E27FC236}">
                    <a16:creationId xmlns:a16="http://schemas.microsoft.com/office/drawing/2014/main" id="{915089DD-8478-47D1-BED2-D7CF39411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4" name="Rectangle 129">
                <a:extLst>
                  <a:ext uri="{FF2B5EF4-FFF2-40B4-BE49-F238E27FC236}">
                    <a16:creationId xmlns:a16="http://schemas.microsoft.com/office/drawing/2014/main" id="{B9032046-12D4-4C69-A1ED-1497FA690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5" name="Rectangle 130">
                <a:extLst>
                  <a:ext uri="{FF2B5EF4-FFF2-40B4-BE49-F238E27FC236}">
                    <a16:creationId xmlns:a16="http://schemas.microsoft.com/office/drawing/2014/main" id="{53AD7EBC-0DA4-480A-8F0D-359C6367D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6" name="Rectangle 131">
                <a:extLst>
                  <a:ext uri="{FF2B5EF4-FFF2-40B4-BE49-F238E27FC236}">
                    <a16:creationId xmlns:a16="http://schemas.microsoft.com/office/drawing/2014/main" id="{D2902A0A-D5B1-44A2-A7DD-04CB32E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7" name="Rectangle 132">
                <a:extLst>
                  <a:ext uri="{FF2B5EF4-FFF2-40B4-BE49-F238E27FC236}">
                    <a16:creationId xmlns:a16="http://schemas.microsoft.com/office/drawing/2014/main" id="{4BC43C77-70C5-4F28-8E4D-E019896A6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58" name="Rectangle 133">
                <a:extLst>
                  <a:ext uri="{FF2B5EF4-FFF2-40B4-BE49-F238E27FC236}">
                    <a16:creationId xmlns:a16="http://schemas.microsoft.com/office/drawing/2014/main" id="{A1D905E7-830F-4539-9B2D-81172A1F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59" name="Rectangle 134">
                <a:extLst>
                  <a:ext uri="{FF2B5EF4-FFF2-40B4-BE49-F238E27FC236}">
                    <a16:creationId xmlns:a16="http://schemas.microsoft.com/office/drawing/2014/main" id="{7E32A6AA-32AC-4C3F-83E9-8B4EE3239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0" name="Rectangle 135">
                <a:extLst>
                  <a:ext uri="{FF2B5EF4-FFF2-40B4-BE49-F238E27FC236}">
                    <a16:creationId xmlns:a16="http://schemas.microsoft.com/office/drawing/2014/main" id="{DF051212-484A-494F-AE4D-92FF7E900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1" name="Rectangle 136">
                <a:extLst>
                  <a:ext uri="{FF2B5EF4-FFF2-40B4-BE49-F238E27FC236}">
                    <a16:creationId xmlns:a16="http://schemas.microsoft.com/office/drawing/2014/main" id="{297D5C40-42EE-4028-900C-F68FAEB50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2" name="Rectangle 137">
                <a:extLst>
                  <a:ext uri="{FF2B5EF4-FFF2-40B4-BE49-F238E27FC236}">
                    <a16:creationId xmlns:a16="http://schemas.microsoft.com/office/drawing/2014/main" id="{EE237783-3248-4647-B9A8-5606534F6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63" name="Rectangle 138">
                <a:extLst>
                  <a:ext uri="{FF2B5EF4-FFF2-40B4-BE49-F238E27FC236}">
                    <a16:creationId xmlns:a16="http://schemas.microsoft.com/office/drawing/2014/main" id="{9B99E200-1C18-4D0B-A502-C750445B8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64" name="Line 139">
                <a:extLst>
                  <a:ext uri="{FF2B5EF4-FFF2-40B4-BE49-F238E27FC236}">
                    <a16:creationId xmlns:a16="http://schemas.microsoft.com/office/drawing/2014/main" id="{B9E6EA5B-C291-4164-A394-3B87FB1A5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5" name="Line 140">
                <a:extLst>
                  <a:ext uri="{FF2B5EF4-FFF2-40B4-BE49-F238E27FC236}">
                    <a16:creationId xmlns:a16="http://schemas.microsoft.com/office/drawing/2014/main" id="{A3680F1A-4EFB-41AC-B781-943F40AB9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6" name="Line 141">
                <a:extLst>
                  <a:ext uri="{FF2B5EF4-FFF2-40B4-BE49-F238E27FC236}">
                    <a16:creationId xmlns:a16="http://schemas.microsoft.com/office/drawing/2014/main" id="{C851AE25-2012-4BFE-8BAD-6B8E78D0C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7" name="Line 142">
                <a:extLst>
                  <a:ext uri="{FF2B5EF4-FFF2-40B4-BE49-F238E27FC236}">
                    <a16:creationId xmlns:a16="http://schemas.microsoft.com/office/drawing/2014/main" id="{26DF44F3-A92B-44BA-920C-511872B84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8" name="Line 143">
                <a:extLst>
                  <a:ext uri="{FF2B5EF4-FFF2-40B4-BE49-F238E27FC236}">
                    <a16:creationId xmlns:a16="http://schemas.microsoft.com/office/drawing/2014/main" id="{549D7463-3396-4EF8-80ED-F3B0A70BA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69" name="Line 144">
                <a:extLst>
                  <a:ext uri="{FF2B5EF4-FFF2-40B4-BE49-F238E27FC236}">
                    <a16:creationId xmlns:a16="http://schemas.microsoft.com/office/drawing/2014/main" id="{0E9AEA3C-D930-4430-AFB0-79DB8E90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0" name="Line 145">
                <a:extLst>
                  <a:ext uri="{FF2B5EF4-FFF2-40B4-BE49-F238E27FC236}">
                    <a16:creationId xmlns:a16="http://schemas.microsoft.com/office/drawing/2014/main" id="{0833A989-68AC-41F9-AAE3-17DC63224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1" name="Line 146">
                <a:extLst>
                  <a:ext uri="{FF2B5EF4-FFF2-40B4-BE49-F238E27FC236}">
                    <a16:creationId xmlns:a16="http://schemas.microsoft.com/office/drawing/2014/main" id="{7B446C32-7E3E-4446-944A-B4C62293A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2" name="Line 147">
                <a:extLst>
                  <a:ext uri="{FF2B5EF4-FFF2-40B4-BE49-F238E27FC236}">
                    <a16:creationId xmlns:a16="http://schemas.microsoft.com/office/drawing/2014/main" id="{932EED8B-A580-4D6F-BA1E-B7D833173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3" name="Line 148">
                <a:extLst>
                  <a:ext uri="{FF2B5EF4-FFF2-40B4-BE49-F238E27FC236}">
                    <a16:creationId xmlns:a16="http://schemas.microsoft.com/office/drawing/2014/main" id="{D7E84802-7708-4E6C-82AB-AE03B742D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4" name="Line 149">
                <a:extLst>
                  <a:ext uri="{FF2B5EF4-FFF2-40B4-BE49-F238E27FC236}">
                    <a16:creationId xmlns:a16="http://schemas.microsoft.com/office/drawing/2014/main" id="{49F5C8A0-1C15-42FD-A0D4-6128951D0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75" name="Line 150">
                <a:extLst>
                  <a:ext uri="{FF2B5EF4-FFF2-40B4-BE49-F238E27FC236}">
                    <a16:creationId xmlns:a16="http://schemas.microsoft.com/office/drawing/2014/main" id="{5ADDF2BE-88F9-41BA-8738-3E35EB3F3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53" name="Line 151">
              <a:extLst>
                <a:ext uri="{FF2B5EF4-FFF2-40B4-BE49-F238E27FC236}">
                  <a16:creationId xmlns:a16="http://schemas.microsoft.com/office/drawing/2014/main" id="{1A30E857-C37B-42F6-90AA-4A484C67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369"/>
              <a:ext cx="24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4" name="Line 152">
              <a:extLst>
                <a:ext uri="{FF2B5EF4-FFF2-40B4-BE49-F238E27FC236}">
                  <a16:creationId xmlns:a16="http://schemas.microsoft.com/office/drawing/2014/main" id="{36F12BC9-D64F-4A29-A92F-EBD8AAF72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2662"/>
              <a:ext cx="0" cy="2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5" name="Line 153">
              <a:extLst>
                <a:ext uri="{FF2B5EF4-FFF2-40B4-BE49-F238E27FC236}">
                  <a16:creationId xmlns:a16="http://schemas.microsoft.com/office/drawing/2014/main" id="{794DBE56-1128-4E98-9EE2-5CEFF467D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9" y="1968"/>
              <a:ext cx="0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6" name="Line 154">
              <a:extLst>
                <a:ext uri="{FF2B5EF4-FFF2-40B4-BE49-F238E27FC236}">
                  <a16:creationId xmlns:a16="http://schemas.microsoft.com/office/drawing/2014/main" id="{18A727F6-0A59-4197-A6ED-C00118BBD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7" y="2369"/>
              <a:ext cx="2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957" name="Group 156">
              <a:extLst>
                <a:ext uri="{FF2B5EF4-FFF2-40B4-BE49-F238E27FC236}">
                  <a16:creationId xmlns:a16="http://schemas.microsoft.com/office/drawing/2014/main" id="{48D6F302-F8C4-4506-99E9-A4226B43A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" y="1924"/>
              <a:ext cx="962" cy="1054"/>
              <a:chOff x="3216" y="1152"/>
              <a:chExt cx="1141" cy="1439"/>
            </a:xfrm>
          </p:grpSpPr>
          <p:sp>
            <p:nvSpPr>
              <p:cNvPr id="159002" name="Rectangle 157">
                <a:extLst>
                  <a:ext uri="{FF2B5EF4-FFF2-40B4-BE49-F238E27FC236}">
                    <a16:creationId xmlns:a16="http://schemas.microsoft.com/office/drawing/2014/main" id="{5168BD83-C555-4BB5-B065-048267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03" name="Rectangle 158">
                <a:extLst>
                  <a:ext uri="{FF2B5EF4-FFF2-40B4-BE49-F238E27FC236}">
                    <a16:creationId xmlns:a16="http://schemas.microsoft.com/office/drawing/2014/main" id="{61B51AFD-DE6D-4B04-A4D8-B834E3048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04" name="Rectangle 159">
                <a:extLst>
                  <a:ext uri="{FF2B5EF4-FFF2-40B4-BE49-F238E27FC236}">
                    <a16:creationId xmlns:a16="http://schemas.microsoft.com/office/drawing/2014/main" id="{2A44DCC1-1E6C-479A-BA8D-B3D1818C0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05" name="Rectangle 160">
                <a:extLst>
                  <a:ext uri="{FF2B5EF4-FFF2-40B4-BE49-F238E27FC236}">
                    <a16:creationId xmlns:a16="http://schemas.microsoft.com/office/drawing/2014/main" id="{3C685188-7BD5-461C-A329-40B27FD5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06" name="Rectangle 161">
                <a:extLst>
                  <a:ext uri="{FF2B5EF4-FFF2-40B4-BE49-F238E27FC236}">
                    <a16:creationId xmlns:a16="http://schemas.microsoft.com/office/drawing/2014/main" id="{9CD5317B-647F-4F0B-A1A7-64C6E25A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07" name="Rectangle 162">
                <a:extLst>
                  <a:ext uri="{FF2B5EF4-FFF2-40B4-BE49-F238E27FC236}">
                    <a16:creationId xmlns:a16="http://schemas.microsoft.com/office/drawing/2014/main" id="{010E39E2-E77B-428D-9CDC-AF1EBCF0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08" name="Rectangle 163">
                <a:extLst>
                  <a:ext uri="{FF2B5EF4-FFF2-40B4-BE49-F238E27FC236}">
                    <a16:creationId xmlns:a16="http://schemas.microsoft.com/office/drawing/2014/main" id="{E42C5893-9553-4F3D-A63E-30B3543E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09" name="Rectangle 164">
                <a:extLst>
                  <a:ext uri="{FF2B5EF4-FFF2-40B4-BE49-F238E27FC236}">
                    <a16:creationId xmlns:a16="http://schemas.microsoft.com/office/drawing/2014/main" id="{BD046970-7E67-4FD9-9923-59696925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10" name="Rectangle 165">
                <a:extLst>
                  <a:ext uri="{FF2B5EF4-FFF2-40B4-BE49-F238E27FC236}">
                    <a16:creationId xmlns:a16="http://schemas.microsoft.com/office/drawing/2014/main" id="{91BBA776-C375-438F-993F-86AB70878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11" name="Rectangle 166">
                <a:extLst>
                  <a:ext uri="{FF2B5EF4-FFF2-40B4-BE49-F238E27FC236}">
                    <a16:creationId xmlns:a16="http://schemas.microsoft.com/office/drawing/2014/main" id="{9F169246-09E4-4E3A-BF5B-314E82BD8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12" name="Rectangle 167">
                <a:extLst>
                  <a:ext uri="{FF2B5EF4-FFF2-40B4-BE49-F238E27FC236}">
                    <a16:creationId xmlns:a16="http://schemas.microsoft.com/office/drawing/2014/main" id="{E3980566-2F3E-4788-A0ED-F07E4CF4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13" name="Rectangle 168">
                <a:extLst>
                  <a:ext uri="{FF2B5EF4-FFF2-40B4-BE49-F238E27FC236}">
                    <a16:creationId xmlns:a16="http://schemas.microsoft.com/office/drawing/2014/main" id="{12C1CB54-1633-442D-B2EF-F733BC8E3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14" name="Rectangle 169">
                <a:extLst>
                  <a:ext uri="{FF2B5EF4-FFF2-40B4-BE49-F238E27FC236}">
                    <a16:creationId xmlns:a16="http://schemas.microsoft.com/office/drawing/2014/main" id="{6D3C4442-DBC0-44AB-8649-5C5272768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15" name="Rectangle 170">
                <a:extLst>
                  <a:ext uri="{FF2B5EF4-FFF2-40B4-BE49-F238E27FC236}">
                    <a16:creationId xmlns:a16="http://schemas.microsoft.com/office/drawing/2014/main" id="{585B9314-C89F-44B6-971B-025AB8F0C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16" name="Rectangle 171">
                <a:extLst>
                  <a:ext uri="{FF2B5EF4-FFF2-40B4-BE49-F238E27FC236}">
                    <a16:creationId xmlns:a16="http://schemas.microsoft.com/office/drawing/2014/main" id="{258765F8-CE14-4584-96BD-824BE7075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17" name="Rectangle 172">
                <a:extLst>
                  <a:ext uri="{FF2B5EF4-FFF2-40B4-BE49-F238E27FC236}">
                    <a16:creationId xmlns:a16="http://schemas.microsoft.com/office/drawing/2014/main" id="{C7579594-EAB5-4D45-9473-45DFC1252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18" name="Rectangle 173">
                <a:extLst>
                  <a:ext uri="{FF2B5EF4-FFF2-40B4-BE49-F238E27FC236}">
                    <a16:creationId xmlns:a16="http://schemas.microsoft.com/office/drawing/2014/main" id="{1C7C0CEE-59C7-49AD-9E2D-42C1980E2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19" name="Rectangle 174">
                <a:extLst>
                  <a:ext uri="{FF2B5EF4-FFF2-40B4-BE49-F238E27FC236}">
                    <a16:creationId xmlns:a16="http://schemas.microsoft.com/office/drawing/2014/main" id="{D8CCC4E6-E35A-4CBD-B83B-772338A3A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9020" name="Rectangle 175">
                <a:extLst>
                  <a:ext uri="{FF2B5EF4-FFF2-40B4-BE49-F238E27FC236}">
                    <a16:creationId xmlns:a16="http://schemas.microsoft.com/office/drawing/2014/main" id="{E644295A-EC08-4169-A0BA-EC6144C66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21" name="Rectangle 176">
                <a:extLst>
                  <a:ext uri="{FF2B5EF4-FFF2-40B4-BE49-F238E27FC236}">
                    <a16:creationId xmlns:a16="http://schemas.microsoft.com/office/drawing/2014/main" id="{4A68A132-2C27-4BE4-B3B8-D0AE1322F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22" name="Rectangle 177">
                <a:extLst>
                  <a:ext uri="{FF2B5EF4-FFF2-40B4-BE49-F238E27FC236}">
                    <a16:creationId xmlns:a16="http://schemas.microsoft.com/office/drawing/2014/main" id="{9017287D-40EB-4519-9BCB-EE7DAA197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23" name="Rectangle 178">
                <a:extLst>
                  <a:ext uri="{FF2B5EF4-FFF2-40B4-BE49-F238E27FC236}">
                    <a16:creationId xmlns:a16="http://schemas.microsoft.com/office/drawing/2014/main" id="{9C45AE8F-FD95-49B3-95C1-F80067D4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9024" name="Rectangle 179">
                <a:extLst>
                  <a:ext uri="{FF2B5EF4-FFF2-40B4-BE49-F238E27FC236}">
                    <a16:creationId xmlns:a16="http://schemas.microsoft.com/office/drawing/2014/main" id="{DFC41296-B229-40EE-AD44-FE415AFB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25" name="Rectangle 180">
                <a:extLst>
                  <a:ext uri="{FF2B5EF4-FFF2-40B4-BE49-F238E27FC236}">
                    <a16:creationId xmlns:a16="http://schemas.microsoft.com/office/drawing/2014/main" id="{54E2229F-A146-42E5-8224-941938D5E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9026" name="Rectangle 181">
                <a:extLst>
                  <a:ext uri="{FF2B5EF4-FFF2-40B4-BE49-F238E27FC236}">
                    <a16:creationId xmlns:a16="http://schemas.microsoft.com/office/drawing/2014/main" id="{78D81ED2-4817-463F-87A9-95D835C06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9027" name="Line 182">
                <a:extLst>
                  <a:ext uri="{FF2B5EF4-FFF2-40B4-BE49-F238E27FC236}">
                    <a16:creationId xmlns:a16="http://schemas.microsoft.com/office/drawing/2014/main" id="{3A1C72FE-C72B-441D-B78D-014F08F08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28" name="Line 183">
                <a:extLst>
                  <a:ext uri="{FF2B5EF4-FFF2-40B4-BE49-F238E27FC236}">
                    <a16:creationId xmlns:a16="http://schemas.microsoft.com/office/drawing/2014/main" id="{1347DB56-0565-4D27-ABE3-C8EB9160E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29" name="Line 184">
                <a:extLst>
                  <a:ext uri="{FF2B5EF4-FFF2-40B4-BE49-F238E27FC236}">
                    <a16:creationId xmlns:a16="http://schemas.microsoft.com/office/drawing/2014/main" id="{EFA455A5-631B-48C2-88A5-62968569C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0" name="Line 185">
                <a:extLst>
                  <a:ext uri="{FF2B5EF4-FFF2-40B4-BE49-F238E27FC236}">
                    <a16:creationId xmlns:a16="http://schemas.microsoft.com/office/drawing/2014/main" id="{64E22C67-C668-446E-B7B9-2EEF0908A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1" name="Line 186">
                <a:extLst>
                  <a:ext uri="{FF2B5EF4-FFF2-40B4-BE49-F238E27FC236}">
                    <a16:creationId xmlns:a16="http://schemas.microsoft.com/office/drawing/2014/main" id="{5F06F30A-127E-409B-BCCF-E5A64C303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2" name="Line 187">
                <a:extLst>
                  <a:ext uri="{FF2B5EF4-FFF2-40B4-BE49-F238E27FC236}">
                    <a16:creationId xmlns:a16="http://schemas.microsoft.com/office/drawing/2014/main" id="{59D03CAD-6E15-4C9E-9A5A-544C6DB23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3" name="Line 188">
                <a:extLst>
                  <a:ext uri="{FF2B5EF4-FFF2-40B4-BE49-F238E27FC236}">
                    <a16:creationId xmlns:a16="http://schemas.microsoft.com/office/drawing/2014/main" id="{201C7C64-7D13-4D4C-BF4B-00C145F57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4" name="Line 189">
                <a:extLst>
                  <a:ext uri="{FF2B5EF4-FFF2-40B4-BE49-F238E27FC236}">
                    <a16:creationId xmlns:a16="http://schemas.microsoft.com/office/drawing/2014/main" id="{4A0DC949-8054-4A85-B152-8D2FCA65B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5" name="Line 190">
                <a:extLst>
                  <a:ext uri="{FF2B5EF4-FFF2-40B4-BE49-F238E27FC236}">
                    <a16:creationId xmlns:a16="http://schemas.microsoft.com/office/drawing/2014/main" id="{9B4C7E7D-D74D-40FA-B5CA-37DE00F98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6" name="Line 191">
                <a:extLst>
                  <a:ext uri="{FF2B5EF4-FFF2-40B4-BE49-F238E27FC236}">
                    <a16:creationId xmlns:a16="http://schemas.microsoft.com/office/drawing/2014/main" id="{8AD73F69-668F-4CB9-ADE6-6E97FA592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7" name="Line 192">
                <a:extLst>
                  <a:ext uri="{FF2B5EF4-FFF2-40B4-BE49-F238E27FC236}">
                    <a16:creationId xmlns:a16="http://schemas.microsoft.com/office/drawing/2014/main" id="{A5AC5B75-1F99-4A70-8E7D-2568D0E63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38" name="Line 193">
                <a:extLst>
                  <a:ext uri="{FF2B5EF4-FFF2-40B4-BE49-F238E27FC236}">
                    <a16:creationId xmlns:a16="http://schemas.microsoft.com/office/drawing/2014/main" id="{9037CA01-6758-4680-A1AA-1EDA7BD3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58" name="Line 194">
              <a:extLst>
                <a:ext uri="{FF2B5EF4-FFF2-40B4-BE49-F238E27FC236}">
                  <a16:creationId xmlns:a16="http://schemas.microsoft.com/office/drawing/2014/main" id="{B88DD5E6-152F-4776-9E64-24C56C924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0" y="2020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59" name="Line 195">
              <a:extLst>
                <a:ext uri="{FF2B5EF4-FFF2-40B4-BE49-F238E27FC236}">
                  <a16:creationId xmlns:a16="http://schemas.microsoft.com/office/drawing/2014/main" id="{1AC0E4D4-354A-40EB-A640-60786B774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2588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60" name="Line 196">
              <a:extLst>
                <a:ext uri="{FF2B5EF4-FFF2-40B4-BE49-F238E27FC236}">
                  <a16:creationId xmlns:a16="http://schemas.microsoft.com/office/drawing/2014/main" id="{7CDB7EBA-6CF1-4C52-B2B9-9BB33DA82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9" y="2590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61" name="Line 197">
              <a:extLst>
                <a:ext uri="{FF2B5EF4-FFF2-40B4-BE49-F238E27FC236}">
                  <a16:creationId xmlns:a16="http://schemas.microsoft.com/office/drawing/2014/main" id="{FECAF682-0674-4BD6-BFDD-8C766C68C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2788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962" name="Group 199">
              <a:extLst>
                <a:ext uri="{FF2B5EF4-FFF2-40B4-BE49-F238E27FC236}">
                  <a16:creationId xmlns:a16="http://schemas.microsoft.com/office/drawing/2014/main" id="{10D445E4-24C2-4E6F-8E62-2CAA891A1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8" y="1924"/>
              <a:ext cx="962" cy="1054"/>
              <a:chOff x="3216" y="1152"/>
              <a:chExt cx="1141" cy="1439"/>
            </a:xfrm>
          </p:grpSpPr>
          <p:sp>
            <p:nvSpPr>
              <p:cNvPr id="158965" name="Rectangle 200">
                <a:extLst>
                  <a:ext uri="{FF2B5EF4-FFF2-40B4-BE49-F238E27FC236}">
                    <a16:creationId xmlns:a16="http://schemas.microsoft.com/office/drawing/2014/main" id="{00B6BDC3-4227-43CB-869C-F1FA74C18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66" name="Rectangle 201">
                <a:extLst>
                  <a:ext uri="{FF2B5EF4-FFF2-40B4-BE49-F238E27FC236}">
                    <a16:creationId xmlns:a16="http://schemas.microsoft.com/office/drawing/2014/main" id="{37A4BDB0-B38B-42B0-8742-7E783E68F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67" name="Rectangle 202">
                <a:extLst>
                  <a:ext uri="{FF2B5EF4-FFF2-40B4-BE49-F238E27FC236}">
                    <a16:creationId xmlns:a16="http://schemas.microsoft.com/office/drawing/2014/main" id="{8660FE58-AEF0-4BC4-BCC4-68FD6F829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68" name="Rectangle 203">
                <a:extLst>
                  <a:ext uri="{FF2B5EF4-FFF2-40B4-BE49-F238E27FC236}">
                    <a16:creationId xmlns:a16="http://schemas.microsoft.com/office/drawing/2014/main" id="{49A68392-28FD-4F41-BBAD-F20BC5831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69" name="Rectangle 204">
                <a:extLst>
                  <a:ext uri="{FF2B5EF4-FFF2-40B4-BE49-F238E27FC236}">
                    <a16:creationId xmlns:a16="http://schemas.microsoft.com/office/drawing/2014/main" id="{27F10CBA-06D5-4317-B39B-B209D3848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70" name="Rectangle 205">
                <a:extLst>
                  <a:ext uri="{FF2B5EF4-FFF2-40B4-BE49-F238E27FC236}">
                    <a16:creationId xmlns:a16="http://schemas.microsoft.com/office/drawing/2014/main" id="{AD0C936C-8B84-4407-B9B4-908777CF0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1" name="Rectangle 206">
                <a:extLst>
                  <a:ext uri="{FF2B5EF4-FFF2-40B4-BE49-F238E27FC236}">
                    <a16:creationId xmlns:a16="http://schemas.microsoft.com/office/drawing/2014/main" id="{84EC212C-80FC-412E-983F-A95C8AC8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72" name="Rectangle 207">
                <a:extLst>
                  <a:ext uri="{FF2B5EF4-FFF2-40B4-BE49-F238E27FC236}">
                    <a16:creationId xmlns:a16="http://schemas.microsoft.com/office/drawing/2014/main" id="{BAE3474B-13F4-469B-9A4D-1BC13D98C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3" name="Rectangle 208">
                <a:extLst>
                  <a:ext uri="{FF2B5EF4-FFF2-40B4-BE49-F238E27FC236}">
                    <a16:creationId xmlns:a16="http://schemas.microsoft.com/office/drawing/2014/main" id="{34B77514-B4DF-4EA6-84CF-9ECF0DD0D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74" name="Rectangle 209">
                <a:extLst>
                  <a:ext uri="{FF2B5EF4-FFF2-40B4-BE49-F238E27FC236}">
                    <a16:creationId xmlns:a16="http://schemas.microsoft.com/office/drawing/2014/main" id="{A7E48249-73CB-452F-91BF-ECC13BD3D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75" name="Rectangle 210">
                <a:extLst>
                  <a:ext uri="{FF2B5EF4-FFF2-40B4-BE49-F238E27FC236}">
                    <a16:creationId xmlns:a16="http://schemas.microsoft.com/office/drawing/2014/main" id="{F4A08938-C0BE-4BED-A524-9ED536533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76" name="Rectangle 211">
                <a:extLst>
                  <a:ext uri="{FF2B5EF4-FFF2-40B4-BE49-F238E27FC236}">
                    <a16:creationId xmlns:a16="http://schemas.microsoft.com/office/drawing/2014/main" id="{B42869FE-7A49-4913-BC58-783561932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77" name="Rectangle 212">
                <a:extLst>
                  <a:ext uri="{FF2B5EF4-FFF2-40B4-BE49-F238E27FC236}">
                    <a16:creationId xmlns:a16="http://schemas.microsoft.com/office/drawing/2014/main" id="{863BFC3F-1F0B-42E2-9BB7-AAF38909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8" name="Rectangle 213">
                <a:extLst>
                  <a:ext uri="{FF2B5EF4-FFF2-40B4-BE49-F238E27FC236}">
                    <a16:creationId xmlns:a16="http://schemas.microsoft.com/office/drawing/2014/main" id="{616961F5-FDB3-4373-BC85-1F16F50AA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79" name="Rectangle 214">
                <a:extLst>
                  <a:ext uri="{FF2B5EF4-FFF2-40B4-BE49-F238E27FC236}">
                    <a16:creationId xmlns:a16="http://schemas.microsoft.com/office/drawing/2014/main" id="{64BA0D75-6310-4C59-B8D2-291B95D9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0" name="Rectangle 215">
                <a:extLst>
                  <a:ext uri="{FF2B5EF4-FFF2-40B4-BE49-F238E27FC236}">
                    <a16:creationId xmlns:a16="http://schemas.microsoft.com/office/drawing/2014/main" id="{6CDB00F0-9291-4F75-9C40-051CFF361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1" name="Rectangle 216">
                <a:extLst>
                  <a:ext uri="{FF2B5EF4-FFF2-40B4-BE49-F238E27FC236}">
                    <a16:creationId xmlns:a16="http://schemas.microsoft.com/office/drawing/2014/main" id="{1CCACFC0-0FD6-47A2-A84A-8FD20187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2" name="Rectangle 217">
                <a:extLst>
                  <a:ext uri="{FF2B5EF4-FFF2-40B4-BE49-F238E27FC236}">
                    <a16:creationId xmlns:a16="http://schemas.microsoft.com/office/drawing/2014/main" id="{694CAB98-D86A-477D-A0AC-63F2CD4B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83" name="Rectangle 218">
                <a:extLst>
                  <a:ext uri="{FF2B5EF4-FFF2-40B4-BE49-F238E27FC236}">
                    <a16:creationId xmlns:a16="http://schemas.microsoft.com/office/drawing/2014/main" id="{56E802A5-1181-4395-B538-E3ABF3C38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84" name="Rectangle 219">
                <a:extLst>
                  <a:ext uri="{FF2B5EF4-FFF2-40B4-BE49-F238E27FC236}">
                    <a16:creationId xmlns:a16="http://schemas.microsoft.com/office/drawing/2014/main" id="{FD0A0567-94EF-4730-B8B7-FBE54FE05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85" name="Rectangle 220">
                <a:extLst>
                  <a:ext uri="{FF2B5EF4-FFF2-40B4-BE49-F238E27FC236}">
                    <a16:creationId xmlns:a16="http://schemas.microsoft.com/office/drawing/2014/main" id="{F164E29D-9338-449B-B0E7-2E70AAE74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6" name="Rectangle 221">
                <a:extLst>
                  <a:ext uri="{FF2B5EF4-FFF2-40B4-BE49-F238E27FC236}">
                    <a16:creationId xmlns:a16="http://schemas.microsoft.com/office/drawing/2014/main" id="{C11D7EFD-A4C9-4D03-9BA1-B1DB07020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87" name="Rectangle 222">
                <a:extLst>
                  <a:ext uri="{FF2B5EF4-FFF2-40B4-BE49-F238E27FC236}">
                    <a16:creationId xmlns:a16="http://schemas.microsoft.com/office/drawing/2014/main" id="{B122991B-1AA6-4EF1-AFE8-17E7F6F0B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88" name="Rectangle 223">
                <a:extLst>
                  <a:ext uri="{FF2B5EF4-FFF2-40B4-BE49-F238E27FC236}">
                    <a16:creationId xmlns:a16="http://schemas.microsoft.com/office/drawing/2014/main" id="{ADB417DF-FCC6-4FA8-9BD0-1040DC6FE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58989" name="Rectangle 224">
                <a:extLst>
                  <a:ext uri="{FF2B5EF4-FFF2-40B4-BE49-F238E27FC236}">
                    <a16:creationId xmlns:a16="http://schemas.microsoft.com/office/drawing/2014/main" id="{C863DC1C-C454-470E-81E9-E76440107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90" name="Line 225">
                <a:extLst>
                  <a:ext uri="{FF2B5EF4-FFF2-40B4-BE49-F238E27FC236}">
                    <a16:creationId xmlns:a16="http://schemas.microsoft.com/office/drawing/2014/main" id="{4B27BA14-60FC-451A-B874-E4BF34BC3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1" name="Line 226">
                <a:extLst>
                  <a:ext uri="{FF2B5EF4-FFF2-40B4-BE49-F238E27FC236}">
                    <a16:creationId xmlns:a16="http://schemas.microsoft.com/office/drawing/2014/main" id="{6111FF54-C58F-429A-946B-2F790F37D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2" name="Line 227">
                <a:extLst>
                  <a:ext uri="{FF2B5EF4-FFF2-40B4-BE49-F238E27FC236}">
                    <a16:creationId xmlns:a16="http://schemas.microsoft.com/office/drawing/2014/main" id="{E31B203C-A4B5-45F6-801A-A963DC76F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3" name="Line 228">
                <a:extLst>
                  <a:ext uri="{FF2B5EF4-FFF2-40B4-BE49-F238E27FC236}">
                    <a16:creationId xmlns:a16="http://schemas.microsoft.com/office/drawing/2014/main" id="{00411E05-1930-476B-B941-CF8109B0D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4" name="Line 229">
                <a:extLst>
                  <a:ext uri="{FF2B5EF4-FFF2-40B4-BE49-F238E27FC236}">
                    <a16:creationId xmlns:a16="http://schemas.microsoft.com/office/drawing/2014/main" id="{97144882-EC00-4C27-816B-8779B4A1A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5" name="Line 230">
                <a:extLst>
                  <a:ext uri="{FF2B5EF4-FFF2-40B4-BE49-F238E27FC236}">
                    <a16:creationId xmlns:a16="http://schemas.microsoft.com/office/drawing/2014/main" id="{9394E5A1-B0C0-42C7-A147-E7093F1C7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6" name="Line 231">
                <a:extLst>
                  <a:ext uri="{FF2B5EF4-FFF2-40B4-BE49-F238E27FC236}">
                    <a16:creationId xmlns:a16="http://schemas.microsoft.com/office/drawing/2014/main" id="{4464F09F-5130-4EB3-B5CE-770206DC9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7" name="Line 232">
                <a:extLst>
                  <a:ext uri="{FF2B5EF4-FFF2-40B4-BE49-F238E27FC236}">
                    <a16:creationId xmlns:a16="http://schemas.microsoft.com/office/drawing/2014/main" id="{51CEACCE-8E2F-46B8-922A-A2C898904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8" name="Line 233">
                <a:extLst>
                  <a:ext uri="{FF2B5EF4-FFF2-40B4-BE49-F238E27FC236}">
                    <a16:creationId xmlns:a16="http://schemas.microsoft.com/office/drawing/2014/main" id="{E4A6C5DF-E314-469B-8DA9-C28B1BEDF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99" name="Line 234">
                <a:extLst>
                  <a:ext uri="{FF2B5EF4-FFF2-40B4-BE49-F238E27FC236}">
                    <a16:creationId xmlns:a16="http://schemas.microsoft.com/office/drawing/2014/main" id="{57F33D9B-1DD1-4FB1-815D-AD39152A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00" name="Line 235">
                <a:extLst>
                  <a:ext uri="{FF2B5EF4-FFF2-40B4-BE49-F238E27FC236}">
                    <a16:creationId xmlns:a16="http://schemas.microsoft.com/office/drawing/2014/main" id="{BCC37F93-E9A5-4D4B-A8A2-B6AA4883D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001" name="Line 236">
                <a:extLst>
                  <a:ext uri="{FF2B5EF4-FFF2-40B4-BE49-F238E27FC236}">
                    <a16:creationId xmlns:a16="http://schemas.microsoft.com/office/drawing/2014/main" id="{B0EA9393-28DD-4259-8D6C-612D274A8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963" name="Line 237">
              <a:extLst>
                <a:ext uri="{FF2B5EF4-FFF2-40B4-BE49-F238E27FC236}">
                  <a16:creationId xmlns:a16="http://schemas.microsoft.com/office/drawing/2014/main" id="{B840456C-C39C-4373-984B-8EA64E728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7" y="1981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964" name="Line 238">
              <a:extLst>
                <a:ext uri="{FF2B5EF4-FFF2-40B4-BE49-F238E27FC236}">
                  <a16:creationId xmlns:a16="http://schemas.microsoft.com/office/drawing/2014/main" id="{CE8E621C-0092-4842-82A4-CA07AF662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" y="2802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8726" name="Text Box 241">
            <a:extLst>
              <a:ext uri="{FF2B5EF4-FFF2-40B4-BE49-F238E27FC236}">
                <a16:creationId xmlns:a16="http://schemas.microsoft.com/office/drawing/2014/main" id="{ADACEC28-D752-4273-939F-7FE18744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950913"/>
            <a:ext cx="736772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 i="1" dirty="0">
                <a:solidFill>
                  <a:srgbClr val="0066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i="1" baseline="30000" dirty="0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: distance matrix after the </a:t>
            </a:r>
            <a:r>
              <a:rPr lang="en-US" altLang="zh-TW" sz="1900" i="1" dirty="0">
                <a:ea typeface="新細明體" panose="02020500000000000000" pitchFamily="18" charset="-120"/>
              </a:rPr>
              <a:t>k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</a:t>
            </a:r>
          </a:p>
          <a:p>
            <a:pPr eaLnBrk="1" hangingPunct="1"/>
            <a:r>
              <a:rPr lang="en-US" altLang="zh-TW" sz="1900" i="1" dirty="0" err="1">
                <a:solidFill>
                  <a:srgbClr val="006600"/>
                </a:solidFill>
                <a:ea typeface="新細明體" panose="02020500000000000000" pitchFamily="18" charset="-120"/>
              </a:rPr>
              <a:t>PRED</a:t>
            </a:r>
            <a:r>
              <a:rPr lang="en-US" altLang="zh-TW" sz="1900" i="1" baseline="30000" dirty="0" err="1">
                <a:solidFill>
                  <a:srgbClr val="00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900" dirty="0">
                <a:ea typeface="新細明體" panose="02020500000000000000" pitchFamily="18" charset="-120"/>
              </a:rPr>
              <a:t>: predecessor matrix after the </a:t>
            </a:r>
            <a:r>
              <a:rPr lang="en-US" altLang="zh-TW" sz="1900" i="1" dirty="0">
                <a:ea typeface="新細明體" panose="02020500000000000000" pitchFamily="18" charset="-120"/>
              </a:rPr>
              <a:t>k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</a:t>
            </a:r>
          </a:p>
          <a:p>
            <a:pPr eaLnBrk="1" hangingPunct="1"/>
            <a:endParaRPr lang="en-US" altLang="zh-TW" sz="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900" dirty="0">
                <a:ea typeface="新細明體" panose="02020500000000000000" pitchFamily="18" charset="-120"/>
              </a:rPr>
              <a:t>After the |V|-1</a:t>
            </a:r>
            <a:r>
              <a:rPr lang="en-US" altLang="zh-TW" sz="1900" baseline="30000" dirty="0">
                <a:ea typeface="新細明體" panose="02020500000000000000" pitchFamily="18" charset="-120"/>
              </a:rPr>
              <a:t>th</a:t>
            </a:r>
            <a:r>
              <a:rPr lang="en-US" altLang="zh-TW" sz="1900" dirty="0">
                <a:ea typeface="新細明體" panose="02020500000000000000" pitchFamily="18" charset="-120"/>
              </a:rPr>
              <a:t> iteration, the last column &amp; row are already optimal</a:t>
            </a:r>
          </a:p>
        </p:txBody>
      </p:sp>
      <p:grpSp>
        <p:nvGrpSpPr>
          <p:cNvPr id="158727" name="Group 454">
            <a:extLst>
              <a:ext uri="{FF2B5EF4-FFF2-40B4-BE49-F238E27FC236}">
                <a16:creationId xmlns:a16="http://schemas.microsoft.com/office/drawing/2014/main" id="{93FC3D25-B6AB-4948-847E-FBCE51D00358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024063"/>
            <a:ext cx="7170737" cy="406400"/>
            <a:chOff x="1113" y="1275"/>
            <a:chExt cx="4517" cy="256"/>
          </a:xfrm>
        </p:grpSpPr>
        <p:sp>
          <p:nvSpPr>
            <p:cNvPr id="158941" name="Text Box 449">
              <a:extLst>
                <a:ext uri="{FF2B5EF4-FFF2-40B4-BE49-F238E27FC236}">
                  <a16:creationId xmlns:a16="http://schemas.microsoft.com/office/drawing/2014/main" id="{C25CB512-5A5D-4BD6-83AB-5B0A58F6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1281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8942" name="Text Box 450">
              <a:extLst>
                <a:ext uri="{FF2B5EF4-FFF2-40B4-BE49-F238E27FC236}">
                  <a16:creationId xmlns:a16="http://schemas.microsoft.com/office/drawing/2014/main" id="{B03398A6-3979-4950-8328-58DF013AD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127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8943" name="Text Box 451">
              <a:extLst>
                <a:ext uri="{FF2B5EF4-FFF2-40B4-BE49-F238E27FC236}">
                  <a16:creationId xmlns:a16="http://schemas.microsoft.com/office/drawing/2014/main" id="{62B8324C-3FB8-4E2D-989B-7013E891D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280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8944" name="Text Box 452">
              <a:extLst>
                <a:ext uri="{FF2B5EF4-FFF2-40B4-BE49-F238E27FC236}">
                  <a16:creationId xmlns:a16="http://schemas.microsoft.com/office/drawing/2014/main" id="{5E18A0DB-1A66-44D6-81E0-6D8B0E7D4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1275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8945" name="Text Box 453">
              <a:extLst>
                <a:ext uri="{FF2B5EF4-FFF2-40B4-BE49-F238E27FC236}">
                  <a16:creationId xmlns:a16="http://schemas.microsoft.com/office/drawing/2014/main" id="{18811767-1471-42A8-BB38-1FE74CCD3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" y="1280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158728" name="Group 462">
            <a:extLst>
              <a:ext uri="{FF2B5EF4-FFF2-40B4-BE49-F238E27FC236}">
                <a16:creationId xmlns:a16="http://schemas.microsoft.com/office/drawing/2014/main" id="{CE7AC737-CFA9-4E71-9B8B-0379353F80E1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4208463"/>
            <a:ext cx="8232775" cy="2052637"/>
            <a:chOff x="755" y="2651"/>
            <a:chExt cx="5186" cy="1293"/>
          </a:xfrm>
        </p:grpSpPr>
        <p:grpSp>
          <p:nvGrpSpPr>
            <p:cNvPr id="158730" name="Group 243">
              <a:extLst>
                <a:ext uri="{FF2B5EF4-FFF2-40B4-BE49-F238E27FC236}">
                  <a16:creationId xmlns:a16="http://schemas.microsoft.com/office/drawing/2014/main" id="{82EA7F86-00BA-4650-8FF6-A82C8B941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2888"/>
              <a:ext cx="960" cy="1056"/>
              <a:chOff x="494" y="1924"/>
              <a:chExt cx="960" cy="1056"/>
            </a:xfrm>
          </p:grpSpPr>
          <p:sp>
            <p:nvSpPr>
              <p:cNvPr id="158902" name="Rectangle 244">
                <a:extLst>
                  <a:ext uri="{FF2B5EF4-FFF2-40B4-BE49-F238E27FC236}">
                    <a16:creationId xmlns:a16="http://schemas.microsoft.com/office/drawing/2014/main" id="{FACD92FA-8903-4002-9933-0CFA111CA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769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3" name="Rectangle 245">
                <a:extLst>
                  <a:ext uri="{FF2B5EF4-FFF2-40B4-BE49-F238E27FC236}">
                    <a16:creationId xmlns:a16="http://schemas.microsoft.com/office/drawing/2014/main" id="{3B0233C9-3613-4699-B385-8A6F3D128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558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904" name="Rectangle 246">
                <a:extLst>
                  <a:ext uri="{FF2B5EF4-FFF2-40B4-BE49-F238E27FC236}">
                    <a16:creationId xmlns:a16="http://schemas.microsoft.com/office/drawing/2014/main" id="{E3167FDD-DE2C-4B3E-AEFB-28C89A531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346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5" name="Rectangle 247">
                <a:extLst>
                  <a:ext uri="{FF2B5EF4-FFF2-40B4-BE49-F238E27FC236}">
                    <a16:creationId xmlns:a16="http://schemas.microsoft.com/office/drawing/2014/main" id="{010587A5-A1A8-44C9-8190-7D590C866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135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6" name="Rectangle 248">
                <a:extLst>
                  <a:ext uri="{FF2B5EF4-FFF2-40B4-BE49-F238E27FC236}">
                    <a16:creationId xmlns:a16="http://schemas.microsoft.com/office/drawing/2014/main" id="{50205275-CD05-46D0-9119-A4E8391B2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924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07" name="Rectangle 249">
                <a:extLst>
                  <a:ext uri="{FF2B5EF4-FFF2-40B4-BE49-F238E27FC236}">
                    <a16:creationId xmlns:a16="http://schemas.microsoft.com/office/drawing/2014/main" id="{CA9E044F-0439-4EEE-81C1-6418CC9CF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346"/>
                <a:ext cx="193" cy="21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08" name="Rectangle 250">
                <a:extLst>
                  <a:ext uri="{FF2B5EF4-FFF2-40B4-BE49-F238E27FC236}">
                    <a16:creationId xmlns:a16="http://schemas.microsoft.com/office/drawing/2014/main" id="{650AC9DF-BBB9-4D5B-B90A-363DCFC2D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34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09" name="Rectangle 251">
                <a:extLst>
                  <a:ext uri="{FF2B5EF4-FFF2-40B4-BE49-F238E27FC236}">
                    <a16:creationId xmlns:a16="http://schemas.microsoft.com/office/drawing/2014/main" id="{F5A804FE-E1D3-403C-803E-B29B29D7B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346"/>
                <a:ext cx="191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10" name="Rectangle 252">
                <a:extLst>
                  <a:ext uri="{FF2B5EF4-FFF2-40B4-BE49-F238E27FC236}">
                    <a16:creationId xmlns:a16="http://schemas.microsoft.com/office/drawing/2014/main" id="{404B93A9-0879-4493-9DED-FFA52F867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346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911" name="Rectangle 253">
                <a:extLst>
                  <a:ext uri="{FF2B5EF4-FFF2-40B4-BE49-F238E27FC236}">
                    <a16:creationId xmlns:a16="http://schemas.microsoft.com/office/drawing/2014/main" id="{FA73E906-FE15-4966-B929-51CBDBA9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912" name="Rectangle 254">
                <a:extLst>
                  <a:ext uri="{FF2B5EF4-FFF2-40B4-BE49-F238E27FC236}">
                    <a16:creationId xmlns:a16="http://schemas.microsoft.com/office/drawing/2014/main" id="{FDEC11D3-A336-4ED0-BC82-A7328B715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769"/>
                <a:ext cx="191" cy="211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3" name="Rectangle 255">
                <a:extLst>
                  <a:ext uri="{FF2B5EF4-FFF2-40B4-BE49-F238E27FC236}">
                    <a16:creationId xmlns:a16="http://schemas.microsoft.com/office/drawing/2014/main" id="{DE9F501C-B034-4C6C-9276-0D0D4E162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769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4" name="Rectangle 256">
                <a:extLst>
                  <a:ext uri="{FF2B5EF4-FFF2-40B4-BE49-F238E27FC236}">
                    <a16:creationId xmlns:a16="http://schemas.microsoft.com/office/drawing/2014/main" id="{9B948F5B-3336-4D90-B44A-11E5B6A79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915" name="Rectangle 257">
                <a:extLst>
                  <a:ext uri="{FF2B5EF4-FFF2-40B4-BE49-F238E27FC236}">
                    <a16:creationId xmlns:a16="http://schemas.microsoft.com/office/drawing/2014/main" id="{1E86CB27-35F3-4FB8-8795-32A75EA7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558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6" name="Rectangle 258">
                <a:extLst>
                  <a:ext uri="{FF2B5EF4-FFF2-40B4-BE49-F238E27FC236}">
                    <a16:creationId xmlns:a16="http://schemas.microsoft.com/office/drawing/2014/main" id="{4857A912-4F38-471B-B07D-81DDC21F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7" name="Rectangle 259">
                <a:extLst>
                  <a:ext uri="{FF2B5EF4-FFF2-40B4-BE49-F238E27FC236}">
                    <a16:creationId xmlns:a16="http://schemas.microsoft.com/office/drawing/2014/main" id="{A0B472F9-8A96-4CA8-BD8F-745902F9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18" name="Rectangle 260">
                <a:extLst>
                  <a:ext uri="{FF2B5EF4-FFF2-40B4-BE49-F238E27FC236}">
                    <a16:creationId xmlns:a16="http://schemas.microsoft.com/office/drawing/2014/main" id="{8408AE86-77CD-40F1-9DAD-191AF48AC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558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919" name="Rectangle 261">
                <a:extLst>
                  <a:ext uri="{FF2B5EF4-FFF2-40B4-BE49-F238E27FC236}">
                    <a16:creationId xmlns:a16="http://schemas.microsoft.com/office/drawing/2014/main" id="{8F8C65D9-30A4-4F9B-B487-DCEC4EDB6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135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20" name="Rectangle 262">
                <a:extLst>
                  <a:ext uri="{FF2B5EF4-FFF2-40B4-BE49-F238E27FC236}">
                    <a16:creationId xmlns:a16="http://schemas.microsoft.com/office/drawing/2014/main" id="{7A628826-054A-41AA-A12B-2D2D00606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135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921" name="Rectangle 263">
                <a:extLst>
                  <a:ext uri="{FF2B5EF4-FFF2-40B4-BE49-F238E27FC236}">
                    <a16:creationId xmlns:a16="http://schemas.microsoft.com/office/drawing/2014/main" id="{1C8796CD-1C76-4B96-93DD-AC50C8372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135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22" name="Rectangle 264">
                <a:extLst>
                  <a:ext uri="{FF2B5EF4-FFF2-40B4-BE49-F238E27FC236}">
                    <a16:creationId xmlns:a16="http://schemas.microsoft.com/office/drawing/2014/main" id="{BFA684A7-CD58-4CEC-A59D-86CDD520E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135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923" name="Rectangle 265">
                <a:extLst>
                  <a:ext uri="{FF2B5EF4-FFF2-40B4-BE49-F238E27FC236}">
                    <a16:creationId xmlns:a16="http://schemas.microsoft.com/office/drawing/2014/main" id="{07BD04E5-6B28-48B9-80E1-50850FFB6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4" name="Rectangle 266">
                <a:extLst>
                  <a:ext uri="{FF2B5EF4-FFF2-40B4-BE49-F238E27FC236}">
                    <a16:creationId xmlns:a16="http://schemas.microsoft.com/office/drawing/2014/main" id="{25F82501-DBBD-46DA-BF06-D94307F45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5" name="Rectangle 267">
                <a:extLst>
                  <a:ext uri="{FF2B5EF4-FFF2-40B4-BE49-F238E27FC236}">
                    <a16:creationId xmlns:a16="http://schemas.microsoft.com/office/drawing/2014/main" id="{B88DB192-A7D2-4742-8A32-D83A2115C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6" name="Rectangle 268">
                <a:extLst>
                  <a:ext uri="{FF2B5EF4-FFF2-40B4-BE49-F238E27FC236}">
                    <a16:creationId xmlns:a16="http://schemas.microsoft.com/office/drawing/2014/main" id="{4FBCEFF8-4D6E-4683-BED2-C53BC66F7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927" name="Line 269">
                <a:extLst>
                  <a:ext uri="{FF2B5EF4-FFF2-40B4-BE49-F238E27FC236}">
                    <a16:creationId xmlns:a16="http://schemas.microsoft.com/office/drawing/2014/main" id="{7091C327-3F0F-4704-AB5A-70A548E1E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28" name="Line 270">
                <a:extLst>
                  <a:ext uri="{FF2B5EF4-FFF2-40B4-BE49-F238E27FC236}">
                    <a16:creationId xmlns:a16="http://schemas.microsoft.com/office/drawing/2014/main" id="{94587B11-9DBC-40C6-986B-C2CB15DAB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13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29" name="Line 271">
                <a:extLst>
                  <a:ext uri="{FF2B5EF4-FFF2-40B4-BE49-F238E27FC236}">
                    <a16:creationId xmlns:a16="http://schemas.microsoft.com/office/drawing/2014/main" id="{517B0FA0-0623-4975-8CEE-A3FBB9DA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34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0" name="Line 272">
                <a:extLst>
                  <a:ext uri="{FF2B5EF4-FFF2-40B4-BE49-F238E27FC236}">
                    <a16:creationId xmlns:a16="http://schemas.microsoft.com/office/drawing/2014/main" id="{8998F50A-00AE-4B62-ADF6-B3D18019F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76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1" name="Line 273">
                <a:extLst>
                  <a:ext uri="{FF2B5EF4-FFF2-40B4-BE49-F238E27FC236}">
                    <a16:creationId xmlns:a16="http://schemas.microsoft.com/office/drawing/2014/main" id="{98CE5464-1CF7-48BF-9156-0E4ABB739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980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2" name="Line 274">
                <a:extLst>
                  <a:ext uri="{FF2B5EF4-FFF2-40B4-BE49-F238E27FC236}">
                    <a16:creationId xmlns:a16="http://schemas.microsoft.com/office/drawing/2014/main" id="{D938EF4C-B0BB-43B6-9D2F-99757A5BC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3" name="Line 275">
                <a:extLst>
                  <a:ext uri="{FF2B5EF4-FFF2-40B4-BE49-F238E27FC236}">
                    <a16:creationId xmlns:a16="http://schemas.microsoft.com/office/drawing/2014/main" id="{48B21A2C-6E21-4514-A1B9-666D049F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4" name="Line 276">
                <a:extLst>
                  <a:ext uri="{FF2B5EF4-FFF2-40B4-BE49-F238E27FC236}">
                    <a16:creationId xmlns:a16="http://schemas.microsoft.com/office/drawing/2014/main" id="{27CCF262-5916-45D6-8E1B-F90EBDE3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8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5" name="Line 277">
                <a:extLst>
                  <a:ext uri="{FF2B5EF4-FFF2-40B4-BE49-F238E27FC236}">
                    <a16:creationId xmlns:a16="http://schemas.microsoft.com/office/drawing/2014/main" id="{237FD9B8-C6B8-4DF4-92A9-6F4297168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9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6" name="Line 278">
                <a:extLst>
                  <a:ext uri="{FF2B5EF4-FFF2-40B4-BE49-F238E27FC236}">
                    <a16:creationId xmlns:a16="http://schemas.microsoft.com/office/drawing/2014/main" id="{78798CE8-72D1-496F-B325-C89140F7E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7" name="Line 279">
                <a:extLst>
                  <a:ext uri="{FF2B5EF4-FFF2-40B4-BE49-F238E27FC236}">
                    <a16:creationId xmlns:a16="http://schemas.microsoft.com/office/drawing/2014/main" id="{32686927-31C3-47E4-8483-09324E8FD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55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8" name="Line 280">
                <a:extLst>
                  <a:ext uri="{FF2B5EF4-FFF2-40B4-BE49-F238E27FC236}">
                    <a16:creationId xmlns:a16="http://schemas.microsoft.com/office/drawing/2014/main" id="{A22136D4-B4CE-4AC0-9EE2-7E25BB187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39" name="Line 281">
                <a:extLst>
                  <a:ext uri="{FF2B5EF4-FFF2-40B4-BE49-F238E27FC236}">
                    <a16:creationId xmlns:a16="http://schemas.microsoft.com/office/drawing/2014/main" id="{F155DCDE-C6D1-4741-A1F7-EFE55E1B0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58"/>
                <a:ext cx="60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40" name="Line 282">
                <a:extLst>
                  <a:ext uri="{FF2B5EF4-FFF2-40B4-BE49-F238E27FC236}">
                    <a16:creationId xmlns:a16="http://schemas.microsoft.com/office/drawing/2014/main" id="{B92AD371-52EA-473E-945B-534CBAD4C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2242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8731" name="Group 283">
              <a:extLst>
                <a:ext uri="{FF2B5EF4-FFF2-40B4-BE49-F238E27FC236}">
                  <a16:creationId xmlns:a16="http://schemas.microsoft.com/office/drawing/2014/main" id="{97350D7A-6C55-4EF7-AB21-3D56D820A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888"/>
              <a:ext cx="962" cy="1056"/>
              <a:chOff x="1920" y="1152"/>
              <a:chExt cx="1141" cy="1439"/>
            </a:xfrm>
          </p:grpSpPr>
          <p:sp>
            <p:nvSpPr>
              <p:cNvPr id="158865" name="Rectangle 284">
                <a:extLst>
                  <a:ext uri="{FF2B5EF4-FFF2-40B4-BE49-F238E27FC236}">
                    <a16:creationId xmlns:a16="http://schemas.microsoft.com/office/drawing/2014/main" id="{04FEF814-9594-4C86-B585-0AEAC428A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66" name="Rectangle 285">
                <a:extLst>
                  <a:ext uri="{FF2B5EF4-FFF2-40B4-BE49-F238E27FC236}">
                    <a16:creationId xmlns:a16="http://schemas.microsoft.com/office/drawing/2014/main" id="{28507964-707B-4753-B29E-89C869FE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67" name="Rectangle 286">
                <a:extLst>
                  <a:ext uri="{FF2B5EF4-FFF2-40B4-BE49-F238E27FC236}">
                    <a16:creationId xmlns:a16="http://schemas.microsoft.com/office/drawing/2014/main" id="{C02096F5-2530-4253-8B5E-BA51F2430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68" name="Rectangle 287">
                <a:extLst>
                  <a:ext uri="{FF2B5EF4-FFF2-40B4-BE49-F238E27FC236}">
                    <a16:creationId xmlns:a16="http://schemas.microsoft.com/office/drawing/2014/main" id="{D34CF151-0283-4FF0-AC83-E8B93E09C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69" name="Rectangle 288">
                <a:extLst>
                  <a:ext uri="{FF2B5EF4-FFF2-40B4-BE49-F238E27FC236}">
                    <a16:creationId xmlns:a16="http://schemas.microsoft.com/office/drawing/2014/main" id="{71B87A32-A2D8-4FC6-9DD1-59B0BC856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0" name="Rectangle 289">
                <a:extLst>
                  <a:ext uri="{FF2B5EF4-FFF2-40B4-BE49-F238E27FC236}">
                    <a16:creationId xmlns:a16="http://schemas.microsoft.com/office/drawing/2014/main" id="{E2C5CE6B-2679-45BB-983F-A1159CE2B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1" name="Rectangle 290">
                <a:extLst>
                  <a:ext uri="{FF2B5EF4-FFF2-40B4-BE49-F238E27FC236}">
                    <a16:creationId xmlns:a16="http://schemas.microsoft.com/office/drawing/2014/main" id="{2EF1A683-2621-4F4F-A0E5-D8D27BCE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2" name="Rectangle 291">
                <a:extLst>
                  <a:ext uri="{FF2B5EF4-FFF2-40B4-BE49-F238E27FC236}">
                    <a16:creationId xmlns:a16="http://schemas.microsoft.com/office/drawing/2014/main" id="{16007CB0-4FE0-45EF-919F-F27E7924C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3" name="Rectangle 292">
                <a:extLst>
                  <a:ext uri="{FF2B5EF4-FFF2-40B4-BE49-F238E27FC236}">
                    <a16:creationId xmlns:a16="http://schemas.microsoft.com/office/drawing/2014/main" id="{6652CDE4-097E-4841-96DD-1AD720A4C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74" name="Rectangle 293">
                <a:extLst>
                  <a:ext uri="{FF2B5EF4-FFF2-40B4-BE49-F238E27FC236}">
                    <a16:creationId xmlns:a16="http://schemas.microsoft.com/office/drawing/2014/main" id="{5D2EF39D-0B65-499E-BBCD-BCFEA1BD8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75" name="Rectangle 294">
                <a:extLst>
                  <a:ext uri="{FF2B5EF4-FFF2-40B4-BE49-F238E27FC236}">
                    <a16:creationId xmlns:a16="http://schemas.microsoft.com/office/drawing/2014/main" id="{4D8672CE-D8A3-4EBC-8327-4B2ACE22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6" name="Rectangle 295">
                <a:extLst>
                  <a:ext uri="{FF2B5EF4-FFF2-40B4-BE49-F238E27FC236}">
                    <a16:creationId xmlns:a16="http://schemas.microsoft.com/office/drawing/2014/main" id="{EBA3B103-0455-4FEF-BF3B-CB8676957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7" name="Rectangle 296">
                <a:extLst>
                  <a:ext uri="{FF2B5EF4-FFF2-40B4-BE49-F238E27FC236}">
                    <a16:creationId xmlns:a16="http://schemas.microsoft.com/office/drawing/2014/main" id="{ADB97FDF-44D1-4CF6-8D19-A43EB5F75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8" name="Rectangle 297">
                <a:extLst>
                  <a:ext uri="{FF2B5EF4-FFF2-40B4-BE49-F238E27FC236}">
                    <a16:creationId xmlns:a16="http://schemas.microsoft.com/office/drawing/2014/main" id="{E539E2F8-B04A-40AF-8034-640EDF336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79" name="Rectangle 298">
                <a:extLst>
                  <a:ext uri="{FF2B5EF4-FFF2-40B4-BE49-F238E27FC236}">
                    <a16:creationId xmlns:a16="http://schemas.microsoft.com/office/drawing/2014/main" id="{3DDA7DEC-3956-49E3-9B68-A9A4D82D3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0" name="Rectangle 299">
                <a:extLst>
                  <a:ext uri="{FF2B5EF4-FFF2-40B4-BE49-F238E27FC236}">
                    <a16:creationId xmlns:a16="http://schemas.microsoft.com/office/drawing/2014/main" id="{DBE50945-4D89-4ECA-B787-77C9F822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1" name="Rectangle 300">
                <a:extLst>
                  <a:ext uri="{FF2B5EF4-FFF2-40B4-BE49-F238E27FC236}">
                    <a16:creationId xmlns:a16="http://schemas.microsoft.com/office/drawing/2014/main" id="{A9079655-717D-4D8A-AAC0-AEA603A43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2" name="Rectangle 301">
                <a:extLst>
                  <a:ext uri="{FF2B5EF4-FFF2-40B4-BE49-F238E27FC236}">
                    <a16:creationId xmlns:a16="http://schemas.microsoft.com/office/drawing/2014/main" id="{2BF511E8-A753-4AEC-812B-0E6E3F009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3" name="Rectangle 302">
                <a:extLst>
                  <a:ext uri="{FF2B5EF4-FFF2-40B4-BE49-F238E27FC236}">
                    <a16:creationId xmlns:a16="http://schemas.microsoft.com/office/drawing/2014/main" id="{5A2F2B27-61DA-440D-B051-38B728BAD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84" name="Rectangle 303">
                <a:extLst>
                  <a:ext uri="{FF2B5EF4-FFF2-40B4-BE49-F238E27FC236}">
                    <a16:creationId xmlns:a16="http://schemas.microsoft.com/office/drawing/2014/main" id="{61691BDB-1F71-4216-9CAF-E5A92EE10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5" name="Rectangle 304">
                <a:extLst>
                  <a:ext uri="{FF2B5EF4-FFF2-40B4-BE49-F238E27FC236}">
                    <a16:creationId xmlns:a16="http://schemas.microsoft.com/office/drawing/2014/main" id="{0F8D1680-0B2D-4642-B06E-FF2F2E78B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6" name="Rectangle 305">
                <a:extLst>
                  <a:ext uri="{FF2B5EF4-FFF2-40B4-BE49-F238E27FC236}">
                    <a16:creationId xmlns:a16="http://schemas.microsoft.com/office/drawing/2014/main" id="{7DC9B41E-CACF-4567-8B8C-78EE03F9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7" name="Rectangle 306">
                <a:extLst>
                  <a:ext uri="{FF2B5EF4-FFF2-40B4-BE49-F238E27FC236}">
                    <a16:creationId xmlns:a16="http://schemas.microsoft.com/office/drawing/2014/main" id="{D73F3536-F00E-4952-93F8-D56E50723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88" name="Rectangle 307">
                <a:extLst>
                  <a:ext uri="{FF2B5EF4-FFF2-40B4-BE49-F238E27FC236}">
                    <a16:creationId xmlns:a16="http://schemas.microsoft.com/office/drawing/2014/main" id="{500DA5EF-15AB-4737-BEA6-3C513401F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89" name="Rectangle 308">
                <a:extLst>
                  <a:ext uri="{FF2B5EF4-FFF2-40B4-BE49-F238E27FC236}">
                    <a16:creationId xmlns:a16="http://schemas.microsoft.com/office/drawing/2014/main" id="{0B804477-949F-4A53-AE75-21AE7011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90" name="Line 309">
                <a:extLst>
                  <a:ext uri="{FF2B5EF4-FFF2-40B4-BE49-F238E27FC236}">
                    <a16:creationId xmlns:a16="http://schemas.microsoft.com/office/drawing/2014/main" id="{4D70E8AB-3B6D-4D98-9C50-DD81690D1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1" name="Line 310">
                <a:extLst>
                  <a:ext uri="{FF2B5EF4-FFF2-40B4-BE49-F238E27FC236}">
                    <a16:creationId xmlns:a16="http://schemas.microsoft.com/office/drawing/2014/main" id="{720A2082-D023-4B3D-B205-B2C7DEE7B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2" name="Line 311">
                <a:extLst>
                  <a:ext uri="{FF2B5EF4-FFF2-40B4-BE49-F238E27FC236}">
                    <a16:creationId xmlns:a16="http://schemas.microsoft.com/office/drawing/2014/main" id="{9F21FD73-6883-486F-AA4E-683CC3861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3" name="Line 312">
                <a:extLst>
                  <a:ext uri="{FF2B5EF4-FFF2-40B4-BE49-F238E27FC236}">
                    <a16:creationId xmlns:a16="http://schemas.microsoft.com/office/drawing/2014/main" id="{70AA9F06-1132-4C78-82D9-B704D4049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4" name="Line 313">
                <a:extLst>
                  <a:ext uri="{FF2B5EF4-FFF2-40B4-BE49-F238E27FC236}">
                    <a16:creationId xmlns:a16="http://schemas.microsoft.com/office/drawing/2014/main" id="{C665802F-CAD6-401F-A26D-84AA9C469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5" name="Line 314">
                <a:extLst>
                  <a:ext uri="{FF2B5EF4-FFF2-40B4-BE49-F238E27FC236}">
                    <a16:creationId xmlns:a16="http://schemas.microsoft.com/office/drawing/2014/main" id="{E363CF6B-E425-4F3E-BB50-A192A15CD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6" name="Line 315">
                <a:extLst>
                  <a:ext uri="{FF2B5EF4-FFF2-40B4-BE49-F238E27FC236}">
                    <a16:creationId xmlns:a16="http://schemas.microsoft.com/office/drawing/2014/main" id="{A8689B25-0743-40EE-90DA-BC4CE4CF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7" name="Line 316">
                <a:extLst>
                  <a:ext uri="{FF2B5EF4-FFF2-40B4-BE49-F238E27FC236}">
                    <a16:creationId xmlns:a16="http://schemas.microsoft.com/office/drawing/2014/main" id="{E3D44BA4-9042-4580-BF8A-51837A4B7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8" name="Line 317">
                <a:extLst>
                  <a:ext uri="{FF2B5EF4-FFF2-40B4-BE49-F238E27FC236}">
                    <a16:creationId xmlns:a16="http://schemas.microsoft.com/office/drawing/2014/main" id="{FB5FB23E-0DC4-4792-8BF2-B8047AFF5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99" name="Line 318">
                <a:extLst>
                  <a:ext uri="{FF2B5EF4-FFF2-40B4-BE49-F238E27FC236}">
                    <a16:creationId xmlns:a16="http://schemas.microsoft.com/office/drawing/2014/main" id="{15714A9C-89B2-47CC-A4AF-17E2E914F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00" name="Line 319">
                <a:extLst>
                  <a:ext uri="{FF2B5EF4-FFF2-40B4-BE49-F238E27FC236}">
                    <a16:creationId xmlns:a16="http://schemas.microsoft.com/office/drawing/2014/main" id="{973E4058-A951-4AD4-B69D-8A44429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901" name="Line 320">
                <a:extLst>
                  <a:ext uri="{FF2B5EF4-FFF2-40B4-BE49-F238E27FC236}">
                    <a16:creationId xmlns:a16="http://schemas.microsoft.com/office/drawing/2014/main" id="{95892446-9D64-4023-9FE7-AA9B7AB25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32" name="Line 321">
              <a:extLst>
                <a:ext uri="{FF2B5EF4-FFF2-40B4-BE49-F238E27FC236}">
                  <a16:creationId xmlns:a16="http://schemas.microsoft.com/office/drawing/2014/main" id="{9E9DFA01-7F07-4DC0-A4BE-A7E71309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3132"/>
              <a:ext cx="44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3" name="Line 322">
              <a:extLst>
                <a:ext uri="{FF2B5EF4-FFF2-40B4-BE49-F238E27FC236}">
                  <a16:creationId xmlns:a16="http://schemas.microsoft.com/office/drawing/2014/main" id="{40B695A7-789E-449D-A8E8-EDE9FD916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3416"/>
              <a:ext cx="0" cy="45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4" name="Line 323">
              <a:extLst>
                <a:ext uri="{FF2B5EF4-FFF2-40B4-BE49-F238E27FC236}">
                  <a16:creationId xmlns:a16="http://schemas.microsoft.com/office/drawing/2014/main" id="{8F453257-A224-410C-AB9F-18F310BBF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1" y="3133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5" name="Line 324">
              <a:extLst>
                <a:ext uri="{FF2B5EF4-FFF2-40B4-BE49-F238E27FC236}">
                  <a16:creationId xmlns:a16="http://schemas.microsoft.com/office/drawing/2014/main" id="{D219561F-252A-4C85-A64B-11983E943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1" y="2914"/>
              <a:ext cx="5" cy="1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736" name="Group 325">
              <a:extLst>
                <a:ext uri="{FF2B5EF4-FFF2-40B4-BE49-F238E27FC236}">
                  <a16:creationId xmlns:a16="http://schemas.microsoft.com/office/drawing/2014/main" id="{E6A0EB5D-23A8-4975-ACFB-5104972B0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2888"/>
              <a:ext cx="962" cy="1054"/>
              <a:chOff x="3216" y="1152"/>
              <a:chExt cx="1141" cy="1439"/>
            </a:xfrm>
          </p:grpSpPr>
          <p:sp>
            <p:nvSpPr>
              <p:cNvPr id="158828" name="Rectangle 326">
                <a:extLst>
                  <a:ext uri="{FF2B5EF4-FFF2-40B4-BE49-F238E27FC236}">
                    <a16:creationId xmlns:a16="http://schemas.microsoft.com/office/drawing/2014/main" id="{FAF943C4-1EF1-4E48-91DA-585C277C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29" name="Rectangle 327">
                <a:extLst>
                  <a:ext uri="{FF2B5EF4-FFF2-40B4-BE49-F238E27FC236}">
                    <a16:creationId xmlns:a16="http://schemas.microsoft.com/office/drawing/2014/main" id="{9492ED63-962C-4311-A426-14C5C4E73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30" name="Rectangle 328">
                <a:extLst>
                  <a:ext uri="{FF2B5EF4-FFF2-40B4-BE49-F238E27FC236}">
                    <a16:creationId xmlns:a16="http://schemas.microsoft.com/office/drawing/2014/main" id="{E48ADE71-02BC-42DE-99CD-8A9150C98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1" name="Rectangle 329">
                <a:extLst>
                  <a:ext uri="{FF2B5EF4-FFF2-40B4-BE49-F238E27FC236}">
                    <a16:creationId xmlns:a16="http://schemas.microsoft.com/office/drawing/2014/main" id="{4F6A7BE1-A2B0-4D87-B799-3D4A1FB9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2" name="Rectangle 330">
                <a:extLst>
                  <a:ext uri="{FF2B5EF4-FFF2-40B4-BE49-F238E27FC236}">
                    <a16:creationId xmlns:a16="http://schemas.microsoft.com/office/drawing/2014/main" id="{66F8A4F5-B5F5-4A14-A8B0-5B753C10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3" name="Rectangle 331">
                <a:extLst>
                  <a:ext uri="{FF2B5EF4-FFF2-40B4-BE49-F238E27FC236}">
                    <a16:creationId xmlns:a16="http://schemas.microsoft.com/office/drawing/2014/main" id="{B5B3E7CF-7EBC-4E69-A15B-8F267FCA9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4" name="Rectangle 332">
                <a:extLst>
                  <a:ext uri="{FF2B5EF4-FFF2-40B4-BE49-F238E27FC236}">
                    <a16:creationId xmlns:a16="http://schemas.microsoft.com/office/drawing/2014/main" id="{A426F311-EA58-4515-99F5-CBCB38871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5" name="Rectangle 333">
                <a:extLst>
                  <a:ext uri="{FF2B5EF4-FFF2-40B4-BE49-F238E27FC236}">
                    <a16:creationId xmlns:a16="http://schemas.microsoft.com/office/drawing/2014/main" id="{3CEE47DC-CDF8-4739-B049-321927BAA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6" name="Rectangle 334">
                <a:extLst>
                  <a:ext uri="{FF2B5EF4-FFF2-40B4-BE49-F238E27FC236}">
                    <a16:creationId xmlns:a16="http://schemas.microsoft.com/office/drawing/2014/main" id="{B26272B8-9264-413A-9A25-64AB7135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37" name="Rectangle 335">
                <a:extLst>
                  <a:ext uri="{FF2B5EF4-FFF2-40B4-BE49-F238E27FC236}">
                    <a16:creationId xmlns:a16="http://schemas.microsoft.com/office/drawing/2014/main" id="{CDC46255-6D5F-4172-9B40-2CE4BF0A7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38" name="Rectangle 336">
                <a:extLst>
                  <a:ext uri="{FF2B5EF4-FFF2-40B4-BE49-F238E27FC236}">
                    <a16:creationId xmlns:a16="http://schemas.microsoft.com/office/drawing/2014/main" id="{FF0CB8A0-0A54-4ED0-B2BE-AB1758635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39" name="Rectangle 337">
                <a:extLst>
                  <a:ext uri="{FF2B5EF4-FFF2-40B4-BE49-F238E27FC236}">
                    <a16:creationId xmlns:a16="http://schemas.microsoft.com/office/drawing/2014/main" id="{A567E4EF-8205-40ED-B09C-03F88E208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0" name="Rectangle 338">
                <a:extLst>
                  <a:ext uri="{FF2B5EF4-FFF2-40B4-BE49-F238E27FC236}">
                    <a16:creationId xmlns:a16="http://schemas.microsoft.com/office/drawing/2014/main" id="{E85AD28E-BA0B-4CB5-A803-A20BFAF1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1" name="Rectangle 339">
                <a:extLst>
                  <a:ext uri="{FF2B5EF4-FFF2-40B4-BE49-F238E27FC236}">
                    <a16:creationId xmlns:a16="http://schemas.microsoft.com/office/drawing/2014/main" id="{0FF8535A-ABEA-476B-B3E7-13C53A046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2" name="Rectangle 340">
                <a:extLst>
                  <a:ext uri="{FF2B5EF4-FFF2-40B4-BE49-F238E27FC236}">
                    <a16:creationId xmlns:a16="http://schemas.microsoft.com/office/drawing/2014/main" id="{95E7E46F-52AB-4FBE-AC01-EED6F9ECA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3" name="Rectangle 341">
                <a:extLst>
                  <a:ext uri="{FF2B5EF4-FFF2-40B4-BE49-F238E27FC236}">
                    <a16:creationId xmlns:a16="http://schemas.microsoft.com/office/drawing/2014/main" id="{94910977-71C2-46B6-B388-F7EBF6D6F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4" name="Rectangle 342">
                <a:extLst>
                  <a:ext uri="{FF2B5EF4-FFF2-40B4-BE49-F238E27FC236}">
                    <a16:creationId xmlns:a16="http://schemas.microsoft.com/office/drawing/2014/main" id="{ECB8B92C-98D9-4373-A654-9560B1BD0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5" name="Rectangle 343">
                <a:extLst>
                  <a:ext uri="{FF2B5EF4-FFF2-40B4-BE49-F238E27FC236}">
                    <a16:creationId xmlns:a16="http://schemas.microsoft.com/office/drawing/2014/main" id="{899DEB34-22F9-4F3E-8B30-A9EEA89E8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6" name="Rectangle 344">
                <a:extLst>
                  <a:ext uri="{FF2B5EF4-FFF2-40B4-BE49-F238E27FC236}">
                    <a16:creationId xmlns:a16="http://schemas.microsoft.com/office/drawing/2014/main" id="{4E174BCA-16CF-4F38-B638-079A8F65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47" name="Rectangle 345">
                <a:extLst>
                  <a:ext uri="{FF2B5EF4-FFF2-40B4-BE49-F238E27FC236}">
                    <a16:creationId xmlns:a16="http://schemas.microsoft.com/office/drawing/2014/main" id="{5865D757-6023-4B53-9C2F-4B6123511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8" name="Rectangle 346">
                <a:extLst>
                  <a:ext uri="{FF2B5EF4-FFF2-40B4-BE49-F238E27FC236}">
                    <a16:creationId xmlns:a16="http://schemas.microsoft.com/office/drawing/2014/main" id="{406692DE-47F9-45CF-A466-29FEDDDC5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49" name="Rectangle 347">
                <a:extLst>
                  <a:ext uri="{FF2B5EF4-FFF2-40B4-BE49-F238E27FC236}">
                    <a16:creationId xmlns:a16="http://schemas.microsoft.com/office/drawing/2014/main" id="{3C6E3E82-AAE3-41C2-94DA-D582AF291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50" name="Rectangle 348">
                <a:extLst>
                  <a:ext uri="{FF2B5EF4-FFF2-40B4-BE49-F238E27FC236}">
                    <a16:creationId xmlns:a16="http://schemas.microsoft.com/office/drawing/2014/main" id="{1C6E186C-B8E2-4DAE-AD5C-529A41578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51" name="Rectangle 349">
                <a:extLst>
                  <a:ext uri="{FF2B5EF4-FFF2-40B4-BE49-F238E27FC236}">
                    <a16:creationId xmlns:a16="http://schemas.microsoft.com/office/drawing/2014/main" id="{C8222585-5B4D-4395-90D9-5A1663967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52" name="Rectangle 350">
                <a:extLst>
                  <a:ext uri="{FF2B5EF4-FFF2-40B4-BE49-F238E27FC236}">
                    <a16:creationId xmlns:a16="http://schemas.microsoft.com/office/drawing/2014/main" id="{757BEC8D-A364-4F51-A24A-B0866F571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53" name="Line 351">
                <a:extLst>
                  <a:ext uri="{FF2B5EF4-FFF2-40B4-BE49-F238E27FC236}">
                    <a16:creationId xmlns:a16="http://schemas.microsoft.com/office/drawing/2014/main" id="{F8BFEF72-CFAF-43CB-95EE-E62DA19E6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4" name="Line 352">
                <a:extLst>
                  <a:ext uri="{FF2B5EF4-FFF2-40B4-BE49-F238E27FC236}">
                    <a16:creationId xmlns:a16="http://schemas.microsoft.com/office/drawing/2014/main" id="{58179398-234F-48B6-9CE7-8210611F9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5" name="Line 353">
                <a:extLst>
                  <a:ext uri="{FF2B5EF4-FFF2-40B4-BE49-F238E27FC236}">
                    <a16:creationId xmlns:a16="http://schemas.microsoft.com/office/drawing/2014/main" id="{CC3E0345-65F2-4842-B25E-37EE5C83A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6" name="Line 354">
                <a:extLst>
                  <a:ext uri="{FF2B5EF4-FFF2-40B4-BE49-F238E27FC236}">
                    <a16:creationId xmlns:a16="http://schemas.microsoft.com/office/drawing/2014/main" id="{8BA5B5ED-90A0-46A9-8B26-3C4185BD2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7" name="Line 355">
                <a:extLst>
                  <a:ext uri="{FF2B5EF4-FFF2-40B4-BE49-F238E27FC236}">
                    <a16:creationId xmlns:a16="http://schemas.microsoft.com/office/drawing/2014/main" id="{9B10AC77-234F-47DB-A31B-04792AA9F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8" name="Line 356">
                <a:extLst>
                  <a:ext uri="{FF2B5EF4-FFF2-40B4-BE49-F238E27FC236}">
                    <a16:creationId xmlns:a16="http://schemas.microsoft.com/office/drawing/2014/main" id="{46223DE8-516B-406D-985C-23E816ECF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59" name="Line 357">
                <a:extLst>
                  <a:ext uri="{FF2B5EF4-FFF2-40B4-BE49-F238E27FC236}">
                    <a16:creationId xmlns:a16="http://schemas.microsoft.com/office/drawing/2014/main" id="{5D79A1D8-C0C7-471A-9187-4B59E8C69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0" name="Line 358">
                <a:extLst>
                  <a:ext uri="{FF2B5EF4-FFF2-40B4-BE49-F238E27FC236}">
                    <a16:creationId xmlns:a16="http://schemas.microsoft.com/office/drawing/2014/main" id="{653064F0-CD3A-47B1-90D8-F516431C2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1" name="Line 359">
                <a:extLst>
                  <a:ext uri="{FF2B5EF4-FFF2-40B4-BE49-F238E27FC236}">
                    <a16:creationId xmlns:a16="http://schemas.microsoft.com/office/drawing/2014/main" id="{7D334691-8CCF-47C3-8645-15A291FC9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2" name="Line 360">
                <a:extLst>
                  <a:ext uri="{FF2B5EF4-FFF2-40B4-BE49-F238E27FC236}">
                    <a16:creationId xmlns:a16="http://schemas.microsoft.com/office/drawing/2014/main" id="{7CCE95C3-9BEB-404F-965C-3FA9B3782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3" name="Line 361">
                <a:extLst>
                  <a:ext uri="{FF2B5EF4-FFF2-40B4-BE49-F238E27FC236}">
                    <a16:creationId xmlns:a16="http://schemas.microsoft.com/office/drawing/2014/main" id="{6205BDCA-F6D4-479F-8ECF-51DF799E6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64" name="Line 362">
                <a:extLst>
                  <a:ext uri="{FF2B5EF4-FFF2-40B4-BE49-F238E27FC236}">
                    <a16:creationId xmlns:a16="http://schemas.microsoft.com/office/drawing/2014/main" id="{FC1C030D-02A2-40EE-AC06-FD474ABD4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37" name="Line 363">
              <a:extLst>
                <a:ext uri="{FF2B5EF4-FFF2-40B4-BE49-F238E27FC236}">
                  <a16:creationId xmlns:a16="http://schemas.microsoft.com/office/drawing/2014/main" id="{B8A12C24-6674-4162-9AB7-C6E2FF037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333"/>
              <a:ext cx="24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8" name="Line 364">
              <a:extLst>
                <a:ext uri="{FF2B5EF4-FFF2-40B4-BE49-F238E27FC236}">
                  <a16:creationId xmlns:a16="http://schemas.microsoft.com/office/drawing/2014/main" id="{01312490-884E-4504-8AFD-7F8883EF1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3626"/>
              <a:ext cx="0" cy="2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39" name="Line 365">
              <a:extLst>
                <a:ext uri="{FF2B5EF4-FFF2-40B4-BE49-F238E27FC236}">
                  <a16:creationId xmlns:a16="http://schemas.microsoft.com/office/drawing/2014/main" id="{20C48F5D-0FC9-44F6-9153-6C5B26249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932"/>
              <a:ext cx="0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0" name="Line 366">
              <a:extLst>
                <a:ext uri="{FF2B5EF4-FFF2-40B4-BE49-F238E27FC236}">
                  <a16:creationId xmlns:a16="http://schemas.microsoft.com/office/drawing/2014/main" id="{85E93755-9583-40AF-A90A-0BED0AFE0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3333"/>
              <a:ext cx="2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741" name="Group 367">
              <a:extLst>
                <a:ext uri="{FF2B5EF4-FFF2-40B4-BE49-F238E27FC236}">
                  <a16:creationId xmlns:a16="http://schemas.microsoft.com/office/drawing/2014/main" id="{E02697A4-1EDB-4F88-BC93-D6CC72F17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8"/>
              <a:ext cx="962" cy="1054"/>
              <a:chOff x="3216" y="1152"/>
              <a:chExt cx="1141" cy="1439"/>
            </a:xfrm>
          </p:grpSpPr>
          <p:sp>
            <p:nvSpPr>
              <p:cNvPr id="158791" name="Rectangle 368">
                <a:extLst>
                  <a:ext uri="{FF2B5EF4-FFF2-40B4-BE49-F238E27FC236}">
                    <a16:creationId xmlns:a16="http://schemas.microsoft.com/office/drawing/2014/main" id="{56DE965D-4ED0-4106-823F-85A647808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92" name="Rectangle 369">
                <a:extLst>
                  <a:ext uri="{FF2B5EF4-FFF2-40B4-BE49-F238E27FC236}">
                    <a16:creationId xmlns:a16="http://schemas.microsoft.com/office/drawing/2014/main" id="{05164B90-9770-40FA-842E-C16F33B06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93" name="Rectangle 370">
                <a:extLst>
                  <a:ext uri="{FF2B5EF4-FFF2-40B4-BE49-F238E27FC236}">
                    <a16:creationId xmlns:a16="http://schemas.microsoft.com/office/drawing/2014/main" id="{9D31B6AE-5605-4A58-8DAA-8EC1F417C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94" name="Rectangle 371">
                <a:extLst>
                  <a:ext uri="{FF2B5EF4-FFF2-40B4-BE49-F238E27FC236}">
                    <a16:creationId xmlns:a16="http://schemas.microsoft.com/office/drawing/2014/main" id="{9ED15ADD-0B0C-4D38-80B6-AA1218DFD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95" name="Rectangle 372">
                <a:extLst>
                  <a:ext uri="{FF2B5EF4-FFF2-40B4-BE49-F238E27FC236}">
                    <a16:creationId xmlns:a16="http://schemas.microsoft.com/office/drawing/2014/main" id="{D006C1B1-0CCC-4CF1-A764-12FAD91CD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96" name="Rectangle 373">
                <a:extLst>
                  <a:ext uri="{FF2B5EF4-FFF2-40B4-BE49-F238E27FC236}">
                    <a16:creationId xmlns:a16="http://schemas.microsoft.com/office/drawing/2014/main" id="{22E8E884-750C-4549-AFD1-6D5A9FFB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97" name="Rectangle 374">
                <a:extLst>
                  <a:ext uri="{FF2B5EF4-FFF2-40B4-BE49-F238E27FC236}">
                    <a16:creationId xmlns:a16="http://schemas.microsoft.com/office/drawing/2014/main" id="{BC875481-EE3B-4564-9D6C-6D6E49138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98" name="Rectangle 375">
                <a:extLst>
                  <a:ext uri="{FF2B5EF4-FFF2-40B4-BE49-F238E27FC236}">
                    <a16:creationId xmlns:a16="http://schemas.microsoft.com/office/drawing/2014/main" id="{C504A6FB-CDE7-4983-8525-485DD4027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99" name="Rectangle 376">
                <a:extLst>
                  <a:ext uri="{FF2B5EF4-FFF2-40B4-BE49-F238E27FC236}">
                    <a16:creationId xmlns:a16="http://schemas.microsoft.com/office/drawing/2014/main" id="{41D13418-D8B5-40FB-ACDC-05DFEEA94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00" name="Rectangle 377">
                <a:extLst>
                  <a:ext uri="{FF2B5EF4-FFF2-40B4-BE49-F238E27FC236}">
                    <a16:creationId xmlns:a16="http://schemas.microsoft.com/office/drawing/2014/main" id="{DD07C563-3FA7-4ED9-91D5-51A56EDAC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01" name="Rectangle 378">
                <a:extLst>
                  <a:ext uri="{FF2B5EF4-FFF2-40B4-BE49-F238E27FC236}">
                    <a16:creationId xmlns:a16="http://schemas.microsoft.com/office/drawing/2014/main" id="{10750FFD-4432-4844-BD3D-2119190B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02" name="Rectangle 379">
                <a:extLst>
                  <a:ext uri="{FF2B5EF4-FFF2-40B4-BE49-F238E27FC236}">
                    <a16:creationId xmlns:a16="http://schemas.microsoft.com/office/drawing/2014/main" id="{774A3505-8188-40E0-8BF7-963B3300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803" name="Rectangle 380">
                <a:extLst>
                  <a:ext uri="{FF2B5EF4-FFF2-40B4-BE49-F238E27FC236}">
                    <a16:creationId xmlns:a16="http://schemas.microsoft.com/office/drawing/2014/main" id="{9AC5FA1C-7121-4FD6-9D8B-C2CF35C4A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04" name="Rectangle 381">
                <a:extLst>
                  <a:ext uri="{FF2B5EF4-FFF2-40B4-BE49-F238E27FC236}">
                    <a16:creationId xmlns:a16="http://schemas.microsoft.com/office/drawing/2014/main" id="{EF8BFA74-1E7D-4C0F-85AA-AC70212A7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05" name="Rectangle 382">
                <a:extLst>
                  <a:ext uri="{FF2B5EF4-FFF2-40B4-BE49-F238E27FC236}">
                    <a16:creationId xmlns:a16="http://schemas.microsoft.com/office/drawing/2014/main" id="{C1594F79-B880-4C40-8F6F-114E8BC1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06" name="Rectangle 383">
                <a:extLst>
                  <a:ext uri="{FF2B5EF4-FFF2-40B4-BE49-F238E27FC236}">
                    <a16:creationId xmlns:a16="http://schemas.microsoft.com/office/drawing/2014/main" id="{EF8B1430-FEB5-4042-9848-39E343041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807" name="Rectangle 384">
                <a:extLst>
                  <a:ext uri="{FF2B5EF4-FFF2-40B4-BE49-F238E27FC236}">
                    <a16:creationId xmlns:a16="http://schemas.microsoft.com/office/drawing/2014/main" id="{2AAF495A-DF22-40B7-96A1-1D5AFECAC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08" name="Rectangle 385">
                <a:extLst>
                  <a:ext uri="{FF2B5EF4-FFF2-40B4-BE49-F238E27FC236}">
                    <a16:creationId xmlns:a16="http://schemas.microsoft.com/office/drawing/2014/main" id="{FBE3C552-CFFB-478B-BE88-038410AD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809" name="Rectangle 386">
                <a:extLst>
                  <a:ext uri="{FF2B5EF4-FFF2-40B4-BE49-F238E27FC236}">
                    <a16:creationId xmlns:a16="http://schemas.microsoft.com/office/drawing/2014/main" id="{1DA58089-6AD3-49E3-8F9B-BA6B1CFD7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10" name="Rectangle 387">
                <a:extLst>
                  <a:ext uri="{FF2B5EF4-FFF2-40B4-BE49-F238E27FC236}">
                    <a16:creationId xmlns:a16="http://schemas.microsoft.com/office/drawing/2014/main" id="{AF9AF5B4-7DD3-4224-B391-3F4B8C9C0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11" name="Rectangle 388">
                <a:extLst>
                  <a:ext uri="{FF2B5EF4-FFF2-40B4-BE49-F238E27FC236}">
                    <a16:creationId xmlns:a16="http://schemas.microsoft.com/office/drawing/2014/main" id="{12B40C9B-792A-4183-8804-8E80996E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812" name="Rectangle 389">
                <a:extLst>
                  <a:ext uri="{FF2B5EF4-FFF2-40B4-BE49-F238E27FC236}">
                    <a16:creationId xmlns:a16="http://schemas.microsoft.com/office/drawing/2014/main" id="{84A5C215-AC0E-4D46-B8F4-0DB115393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13" name="Rectangle 390">
                <a:extLst>
                  <a:ext uri="{FF2B5EF4-FFF2-40B4-BE49-F238E27FC236}">
                    <a16:creationId xmlns:a16="http://schemas.microsoft.com/office/drawing/2014/main" id="{868155A0-175E-4878-9CE3-52FC77E74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14" name="Rectangle 391">
                <a:extLst>
                  <a:ext uri="{FF2B5EF4-FFF2-40B4-BE49-F238E27FC236}">
                    <a16:creationId xmlns:a16="http://schemas.microsoft.com/office/drawing/2014/main" id="{464D2D16-94F8-4F4F-B9FC-3D9232BE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815" name="Rectangle 392">
                <a:extLst>
                  <a:ext uri="{FF2B5EF4-FFF2-40B4-BE49-F238E27FC236}">
                    <a16:creationId xmlns:a16="http://schemas.microsoft.com/office/drawing/2014/main" id="{C9E91ABC-0350-4EEE-809D-3567773B2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816" name="Line 393">
                <a:extLst>
                  <a:ext uri="{FF2B5EF4-FFF2-40B4-BE49-F238E27FC236}">
                    <a16:creationId xmlns:a16="http://schemas.microsoft.com/office/drawing/2014/main" id="{95877376-7715-4A6D-8360-F2752E9E1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17" name="Line 394">
                <a:extLst>
                  <a:ext uri="{FF2B5EF4-FFF2-40B4-BE49-F238E27FC236}">
                    <a16:creationId xmlns:a16="http://schemas.microsoft.com/office/drawing/2014/main" id="{8AD34448-8763-400C-AD46-A5CA901D0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18" name="Line 395">
                <a:extLst>
                  <a:ext uri="{FF2B5EF4-FFF2-40B4-BE49-F238E27FC236}">
                    <a16:creationId xmlns:a16="http://schemas.microsoft.com/office/drawing/2014/main" id="{B0A894C4-2050-4911-9E14-753475B68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19" name="Line 396">
                <a:extLst>
                  <a:ext uri="{FF2B5EF4-FFF2-40B4-BE49-F238E27FC236}">
                    <a16:creationId xmlns:a16="http://schemas.microsoft.com/office/drawing/2014/main" id="{B785EA1C-BBC3-4541-BC57-B52AC8F34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0" name="Line 397">
                <a:extLst>
                  <a:ext uri="{FF2B5EF4-FFF2-40B4-BE49-F238E27FC236}">
                    <a16:creationId xmlns:a16="http://schemas.microsoft.com/office/drawing/2014/main" id="{236F7C2D-EE15-448B-B2CC-D7FAB9F59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1" name="Line 398">
                <a:extLst>
                  <a:ext uri="{FF2B5EF4-FFF2-40B4-BE49-F238E27FC236}">
                    <a16:creationId xmlns:a16="http://schemas.microsoft.com/office/drawing/2014/main" id="{25B6C15D-CE40-4E65-A083-8F5AD3494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2" name="Line 399">
                <a:extLst>
                  <a:ext uri="{FF2B5EF4-FFF2-40B4-BE49-F238E27FC236}">
                    <a16:creationId xmlns:a16="http://schemas.microsoft.com/office/drawing/2014/main" id="{DAE6AF4E-1CDD-4501-9570-64C4DC8EE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3" name="Line 400">
                <a:extLst>
                  <a:ext uri="{FF2B5EF4-FFF2-40B4-BE49-F238E27FC236}">
                    <a16:creationId xmlns:a16="http://schemas.microsoft.com/office/drawing/2014/main" id="{B41CBF27-68E1-409C-BED0-9A10737BE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4" name="Line 401">
                <a:extLst>
                  <a:ext uri="{FF2B5EF4-FFF2-40B4-BE49-F238E27FC236}">
                    <a16:creationId xmlns:a16="http://schemas.microsoft.com/office/drawing/2014/main" id="{D56A3C3B-DA29-4B80-A688-AAE6A3255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5" name="Line 402">
                <a:extLst>
                  <a:ext uri="{FF2B5EF4-FFF2-40B4-BE49-F238E27FC236}">
                    <a16:creationId xmlns:a16="http://schemas.microsoft.com/office/drawing/2014/main" id="{C8DCE23C-8429-47FF-B8A0-19A2E2DB3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6" name="Line 403">
                <a:extLst>
                  <a:ext uri="{FF2B5EF4-FFF2-40B4-BE49-F238E27FC236}">
                    <a16:creationId xmlns:a16="http://schemas.microsoft.com/office/drawing/2014/main" id="{C0B5A83A-8429-43D2-A994-BA5EAFA4A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827" name="Line 404">
                <a:extLst>
                  <a:ext uri="{FF2B5EF4-FFF2-40B4-BE49-F238E27FC236}">
                    <a16:creationId xmlns:a16="http://schemas.microsoft.com/office/drawing/2014/main" id="{D27A69B4-EC3E-4379-8982-862CE9036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42" name="Line 405">
              <a:extLst>
                <a:ext uri="{FF2B5EF4-FFF2-40B4-BE49-F238E27FC236}">
                  <a16:creationId xmlns:a16="http://schemas.microsoft.com/office/drawing/2014/main" id="{FE771974-8002-4FD5-9B05-C19D4C4C5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2984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3" name="Line 406">
              <a:extLst>
                <a:ext uri="{FF2B5EF4-FFF2-40B4-BE49-F238E27FC236}">
                  <a16:creationId xmlns:a16="http://schemas.microsoft.com/office/drawing/2014/main" id="{FAFA7FD4-2394-46DA-9BCE-E2E5FFBE5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2" y="3552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4" name="Line 407">
              <a:extLst>
                <a:ext uri="{FF2B5EF4-FFF2-40B4-BE49-F238E27FC236}">
                  <a16:creationId xmlns:a16="http://schemas.microsoft.com/office/drawing/2014/main" id="{FB415EB8-DAB3-4411-8111-D80AE08D0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0" y="3554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5" name="Line 408">
              <a:extLst>
                <a:ext uri="{FF2B5EF4-FFF2-40B4-BE49-F238E27FC236}">
                  <a16:creationId xmlns:a16="http://schemas.microsoft.com/office/drawing/2014/main" id="{CDF3FA05-FB30-4727-A4B1-111F5C9C1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3752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8746" name="Group 409">
              <a:extLst>
                <a:ext uri="{FF2B5EF4-FFF2-40B4-BE49-F238E27FC236}">
                  <a16:creationId xmlns:a16="http://schemas.microsoft.com/office/drawing/2014/main" id="{DC866BAC-7283-43CE-9862-8EA9720D0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9" y="2888"/>
              <a:ext cx="962" cy="1054"/>
              <a:chOff x="3216" y="1152"/>
              <a:chExt cx="1141" cy="1439"/>
            </a:xfrm>
          </p:grpSpPr>
          <p:sp>
            <p:nvSpPr>
              <p:cNvPr id="158754" name="Rectangle 410">
                <a:extLst>
                  <a:ext uri="{FF2B5EF4-FFF2-40B4-BE49-F238E27FC236}">
                    <a16:creationId xmlns:a16="http://schemas.microsoft.com/office/drawing/2014/main" id="{7581F317-E76B-43E4-908D-2F1FDBF4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55" name="Rectangle 411">
                <a:extLst>
                  <a:ext uri="{FF2B5EF4-FFF2-40B4-BE49-F238E27FC236}">
                    <a16:creationId xmlns:a16="http://schemas.microsoft.com/office/drawing/2014/main" id="{C3BA3783-3139-42BA-B608-85463266E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56" name="Rectangle 412">
                <a:extLst>
                  <a:ext uri="{FF2B5EF4-FFF2-40B4-BE49-F238E27FC236}">
                    <a16:creationId xmlns:a16="http://schemas.microsoft.com/office/drawing/2014/main" id="{C3501E4A-7ED6-47E5-A13D-11BD0629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57" name="Rectangle 413">
                <a:extLst>
                  <a:ext uri="{FF2B5EF4-FFF2-40B4-BE49-F238E27FC236}">
                    <a16:creationId xmlns:a16="http://schemas.microsoft.com/office/drawing/2014/main" id="{F23A3153-F9C7-4FF5-B0A4-D1321958E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58" name="Rectangle 414">
                <a:extLst>
                  <a:ext uri="{FF2B5EF4-FFF2-40B4-BE49-F238E27FC236}">
                    <a16:creationId xmlns:a16="http://schemas.microsoft.com/office/drawing/2014/main" id="{087DD764-E1AC-4D40-A9B8-39A909123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59" name="Rectangle 415">
                <a:extLst>
                  <a:ext uri="{FF2B5EF4-FFF2-40B4-BE49-F238E27FC236}">
                    <a16:creationId xmlns:a16="http://schemas.microsoft.com/office/drawing/2014/main" id="{70994CC9-740D-4656-B0B0-965695961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0" name="Rectangle 416">
                <a:extLst>
                  <a:ext uri="{FF2B5EF4-FFF2-40B4-BE49-F238E27FC236}">
                    <a16:creationId xmlns:a16="http://schemas.microsoft.com/office/drawing/2014/main" id="{F334018A-1719-42F3-B62E-4553381E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61" name="Rectangle 417">
                <a:extLst>
                  <a:ext uri="{FF2B5EF4-FFF2-40B4-BE49-F238E27FC236}">
                    <a16:creationId xmlns:a16="http://schemas.microsoft.com/office/drawing/2014/main" id="{D8208BF5-7C3D-4626-AA86-A68BAC5C8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2" name="Rectangle 418">
                <a:extLst>
                  <a:ext uri="{FF2B5EF4-FFF2-40B4-BE49-F238E27FC236}">
                    <a16:creationId xmlns:a16="http://schemas.microsoft.com/office/drawing/2014/main" id="{41441B90-C691-48D2-A553-AB76AF041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63" name="Rectangle 419">
                <a:extLst>
                  <a:ext uri="{FF2B5EF4-FFF2-40B4-BE49-F238E27FC236}">
                    <a16:creationId xmlns:a16="http://schemas.microsoft.com/office/drawing/2014/main" id="{A24B906E-239D-40F6-8884-4C561F8BF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64" name="Rectangle 420">
                <a:extLst>
                  <a:ext uri="{FF2B5EF4-FFF2-40B4-BE49-F238E27FC236}">
                    <a16:creationId xmlns:a16="http://schemas.microsoft.com/office/drawing/2014/main" id="{5B65CF78-8ECC-4FEC-BD8D-6E6597DBE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65" name="Rectangle 421">
                <a:extLst>
                  <a:ext uri="{FF2B5EF4-FFF2-40B4-BE49-F238E27FC236}">
                    <a16:creationId xmlns:a16="http://schemas.microsoft.com/office/drawing/2014/main" id="{4B847F49-A21A-4DE8-AC5A-5BA2085D2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66" name="Rectangle 422">
                <a:extLst>
                  <a:ext uri="{FF2B5EF4-FFF2-40B4-BE49-F238E27FC236}">
                    <a16:creationId xmlns:a16="http://schemas.microsoft.com/office/drawing/2014/main" id="{3836E865-DD6E-4703-8C39-E6A057A2E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7" name="Rectangle 423">
                <a:extLst>
                  <a:ext uri="{FF2B5EF4-FFF2-40B4-BE49-F238E27FC236}">
                    <a16:creationId xmlns:a16="http://schemas.microsoft.com/office/drawing/2014/main" id="{E43B390F-006B-4884-9C73-62285ADAA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68" name="Rectangle 424">
                <a:extLst>
                  <a:ext uri="{FF2B5EF4-FFF2-40B4-BE49-F238E27FC236}">
                    <a16:creationId xmlns:a16="http://schemas.microsoft.com/office/drawing/2014/main" id="{3E100F03-015E-4CA4-9DEA-0A100654F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69" name="Rectangle 425">
                <a:extLst>
                  <a:ext uri="{FF2B5EF4-FFF2-40B4-BE49-F238E27FC236}">
                    <a16:creationId xmlns:a16="http://schemas.microsoft.com/office/drawing/2014/main" id="{CA5A2FFC-FF95-468E-9CE2-A37CDDA3A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8770" name="Rectangle 426">
                <a:extLst>
                  <a:ext uri="{FF2B5EF4-FFF2-40B4-BE49-F238E27FC236}">
                    <a16:creationId xmlns:a16="http://schemas.microsoft.com/office/drawing/2014/main" id="{AEEBD1A7-EDDB-4C83-AA99-043D5D6EC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8771" name="Rectangle 427">
                <a:extLst>
                  <a:ext uri="{FF2B5EF4-FFF2-40B4-BE49-F238E27FC236}">
                    <a16:creationId xmlns:a16="http://schemas.microsoft.com/office/drawing/2014/main" id="{991413D6-043A-4C22-916A-6E35B9BD9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58772" name="Rectangle 428">
                <a:extLst>
                  <a:ext uri="{FF2B5EF4-FFF2-40B4-BE49-F238E27FC236}">
                    <a16:creationId xmlns:a16="http://schemas.microsoft.com/office/drawing/2014/main" id="{4A50801A-3653-458B-83E3-15A13499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73" name="Rectangle 429">
                <a:extLst>
                  <a:ext uri="{FF2B5EF4-FFF2-40B4-BE49-F238E27FC236}">
                    <a16:creationId xmlns:a16="http://schemas.microsoft.com/office/drawing/2014/main" id="{2967E8C7-EA44-4FA6-B499-77F3C3B8A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74" name="Rectangle 430">
                <a:extLst>
                  <a:ext uri="{FF2B5EF4-FFF2-40B4-BE49-F238E27FC236}">
                    <a16:creationId xmlns:a16="http://schemas.microsoft.com/office/drawing/2014/main" id="{86FB52BA-88FC-4078-B78F-AF78546AD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8775" name="Rectangle 431">
                <a:extLst>
                  <a:ext uri="{FF2B5EF4-FFF2-40B4-BE49-F238E27FC236}">
                    <a16:creationId xmlns:a16="http://schemas.microsoft.com/office/drawing/2014/main" id="{F1BFA45D-3E94-4EA7-B5E3-480379F04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76" name="Rectangle 432">
                <a:extLst>
                  <a:ext uri="{FF2B5EF4-FFF2-40B4-BE49-F238E27FC236}">
                    <a16:creationId xmlns:a16="http://schemas.microsoft.com/office/drawing/2014/main" id="{9B9165D5-E11C-4A6C-B570-68CC27C11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77" name="Rectangle 433">
                <a:extLst>
                  <a:ext uri="{FF2B5EF4-FFF2-40B4-BE49-F238E27FC236}">
                    <a16:creationId xmlns:a16="http://schemas.microsoft.com/office/drawing/2014/main" id="{06E6091D-B1FC-4146-A15C-0E87A5A3B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8778" name="Rectangle 434">
                <a:extLst>
                  <a:ext uri="{FF2B5EF4-FFF2-40B4-BE49-F238E27FC236}">
                    <a16:creationId xmlns:a16="http://schemas.microsoft.com/office/drawing/2014/main" id="{4505B903-6272-4E37-8338-452508FE6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58779" name="Line 435">
                <a:extLst>
                  <a:ext uri="{FF2B5EF4-FFF2-40B4-BE49-F238E27FC236}">
                    <a16:creationId xmlns:a16="http://schemas.microsoft.com/office/drawing/2014/main" id="{2BAE934C-DC77-41B8-A03A-370F8D456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0" name="Line 436">
                <a:extLst>
                  <a:ext uri="{FF2B5EF4-FFF2-40B4-BE49-F238E27FC236}">
                    <a16:creationId xmlns:a16="http://schemas.microsoft.com/office/drawing/2014/main" id="{BDF35BC2-4EAE-4CD0-9B7D-F665CC80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1" name="Line 437">
                <a:extLst>
                  <a:ext uri="{FF2B5EF4-FFF2-40B4-BE49-F238E27FC236}">
                    <a16:creationId xmlns:a16="http://schemas.microsoft.com/office/drawing/2014/main" id="{B7CCD63E-E0A7-4B57-B3E9-37521CBF3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2" name="Line 438">
                <a:extLst>
                  <a:ext uri="{FF2B5EF4-FFF2-40B4-BE49-F238E27FC236}">
                    <a16:creationId xmlns:a16="http://schemas.microsoft.com/office/drawing/2014/main" id="{A2D41553-DB33-407B-A093-110D51078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3" name="Line 439">
                <a:extLst>
                  <a:ext uri="{FF2B5EF4-FFF2-40B4-BE49-F238E27FC236}">
                    <a16:creationId xmlns:a16="http://schemas.microsoft.com/office/drawing/2014/main" id="{09278385-CA25-4716-A0A3-C9798499C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4" name="Line 440">
                <a:extLst>
                  <a:ext uri="{FF2B5EF4-FFF2-40B4-BE49-F238E27FC236}">
                    <a16:creationId xmlns:a16="http://schemas.microsoft.com/office/drawing/2014/main" id="{74C496CC-853F-416B-87EA-37109B38B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5" name="Line 441">
                <a:extLst>
                  <a:ext uri="{FF2B5EF4-FFF2-40B4-BE49-F238E27FC236}">
                    <a16:creationId xmlns:a16="http://schemas.microsoft.com/office/drawing/2014/main" id="{A46BCE3E-1B3F-4C39-975C-292FC5A6E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6" name="Line 442">
                <a:extLst>
                  <a:ext uri="{FF2B5EF4-FFF2-40B4-BE49-F238E27FC236}">
                    <a16:creationId xmlns:a16="http://schemas.microsoft.com/office/drawing/2014/main" id="{BB73A141-18BD-48C8-A6D9-00BF96606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7" name="Line 443">
                <a:extLst>
                  <a:ext uri="{FF2B5EF4-FFF2-40B4-BE49-F238E27FC236}">
                    <a16:creationId xmlns:a16="http://schemas.microsoft.com/office/drawing/2014/main" id="{EA5A71C0-F71F-4D8F-BC15-0DE07D59A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8" name="Line 444">
                <a:extLst>
                  <a:ext uri="{FF2B5EF4-FFF2-40B4-BE49-F238E27FC236}">
                    <a16:creationId xmlns:a16="http://schemas.microsoft.com/office/drawing/2014/main" id="{09B72BC7-067C-4B43-879F-50B8C9E1D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89" name="Line 445">
                <a:extLst>
                  <a:ext uri="{FF2B5EF4-FFF2-40B4-BE49-F238E27FC236}">
                    <a16:creationId xmlns:a16="http://schemas.microsoft.com/office/drawing/2014/main" id="{A25C13AE-3BDE-44F5-B616-4582B80C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790" name="Line 446">
                <a:extLst>
                  <a:ext uri="{FF2B5EF4-FFF2-40B4-BE49-F238E27FC236}">
                    <a16:creationId xmlns:a16="http://schemas.microsoft.com/office/drawing/2014/main" id="{398C4E98-8102-4305-9AF3-8777382A5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8747" name="Line 447">
              <a:extLst>
                <a:ext uri="{FF2B5EF4-FFF2-40B4-BE49-F238E27FC236}">
                  <a16:creationId xmlns:a16="http://schemas.microsoft.com/office/drawing/2014/main" id="{2AAB7F21-9DFB-483B-836B-D35334650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8" y="2945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8" name="Line 448">
              <a:extLst>
                <a:ext uri="{FF2B5EF4-FFF2-40B4-BE49-F238E27FC236}">
                  <a16:creationId xmlns:a16="http://schemas.microsoft.com/office/drawing/2014/main" id="{975BD027-47E8-4C17-B62B-89655287E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5" y="3766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749" name="Text Box 456">
              <a:extLst>
                <a:ext uri="{FF2B5EF4-FFF2-40B4-BE49-F238E27FC236}">
                  <a16:creationId xmlns:a16="http://schemas.microsoft.com/office/drawing/2014/main" id="{8D8E1A04-8206-4045-B979-13017422C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657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8750" name="Text Box 457">
              <a:extLst>
                <a:ext uri="{FF2B5EF4-FFF2-40B4-BE49-F238E27FC236}">
                  <a16:creationId xmlns:a16="http://schemas.microsoft.com/office/drawing/2014/main" id="{113297C5-7EFD-4023-8A52-966CE6FEA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652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8751" name="Text Box 458">
              <a:extLst>
                <a:ext uri="{FF2B5EF4-FFF2-40B4-BE49-F238E27FC236}">
                  <a16:creationId xmlns:a16="http://schemas.microsoft.com/office/drawing/2014/main" id="{01F0ECCF-61D7-48FB-9EAF-A25E69A84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2656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8752" name="Text Box 459">
              <a:extLst>
                <a:ext uri="{FF2B5EF4-FFF2-40B4-BE49-F238E27FC236}">
                  <a16:creationId xmlns:a16="http://schemas.microsoft.com/office/drawing/2014/main" id="{0507299B-A3F7-4F68-A09E-BDEF3A7FC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" y="2651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8753" name="Text Box 460">
              <a:extLst>
                <a:ext uri="{FF2B5EF4-FFF2-40B4-BE49-F238E27FC236}">
                  <a16:creationId xmlns:a16="http://schemas.microsoft.com/office/drawing/2014/main" id="{01ACE043-57D2-4188-9667-56C01D766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656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58729" name="Text Box 465">
            <a:extLst>
              <a:ext uri="{FF2B5EF4-FFF2-40B4-BE49-F238E27FC236}">
                <a16:creationId xmlns:a16="http://schemas.microsoft.com/office/drawing/2014/main" id="{3D0C9A20-7052-48FF-9638-AC1E9BF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投影片編號版面配置區 3">
            <a:extLst>
              <a:ext uri="{FF2B5EF4-FFF2-40B4-BE49-F238E27FC236}">
                <a16:creationId xmlns:a16="http://schemas.microsoft.com/office/drawing/2014/main" id="{3EF3A37B-2906-4788-86D3-6616872D4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110D1D-8BE7-497E-9655-02F5DC6DF293}" type="slidenum">
              <a:rPr lang="zh-TW" altLang="en-US" sz="1400" smtClean="0">
                <a:latin typeface="Times New Roman" panose="02020603050405020304" pitchFamily="18" charset="0"/>
              </a:rPr>
              <a:pPr/>
              <a:t>54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52E09984-315D-4A46-809E-B05E0D882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631237" cy="685800"/>
          </a:xfrm>
        </p:spPr>
        <p:txBody>
          <a:bodyPr/>
          <a:lstStyle/>
          <a:p>
            <a:pPr eaLnBrk="1" hangingPunct="1"/>
            <a:r>
              <a:rPr lang="en-US" altLang="zh-TW" sz="3800">
                <a:ea typeface="新細明體" panose="02020500000000000000" pitchFamily="18" charset="-120"/>
              </a:rPr>
              <a:t>Trace Shortest Paths by PRED matrix</a:t>
            </a:r>
          </a:p>
        </p:txBody>
      </p:sp>
      <p:grpSp>
        <p:nvGrpSpPr>
          <p:cNvPr id="160772" name="Group 70">
            <a:extLst>
              <a:ext uri="{FF2B5EF4-FFF2-40B4-BE49-F238E27FC236}">
                <a16:creationId xmlns:a16="http://schemas.microsoft.com/office/drawing/2014/main" id="{D256E250-0B6B-44A8-9050-1270DB846453}"/>
              </a:ext>
            </a:extLst>
          </p:cNvPr>
          <p:cNvGrpSpPr>
            <a:grpSpLocks/>
          </p:cNvGrpSpPr>
          <p:nvPr/>
        </p:nvGrpSpPr>
        <p:grpSpPr bwMode="auto">
          <a:xfrm>
            <a:off x="4397375" y="974725"/>
            <a:ext cx="1527175" cy="2041525"/>
            <a:chOff x="1382" y="649"/>
            <a:chExt cx="962" cy="1286"/>
          </a:xfrm>
        </p:grpSpPr>
        <p:grpSp>
          <p:nvGrpSpPr>
            <p:cNvPr id="160800" name="Group 4">
              <a:extLst>
                <a:ext uri="{FF2B5EF4-FFF2-40B4-BE49-F238E27FC236}">
                  <a16:creationId xmlns:a16="http://schemas.microsoft.com/office/drawing/2014/main" id="{8B0B7607-6BE1-46B7-9CB1-9568C61B5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881"/>
              <a:ext cx="962" cy="1054"/>
              <a:chOff x="3216" y="1152"/>
              <a:chExt cx="1141" cy="1439"/>
            </a:xfrm>
          </p:grpSpPr>
          <p:sp>
            <p:nvSpPr>
              <p:cNvPr id="160802" name="Rectangle 5">
                <a:extLst>
                  <a:ext uri="{FF2B5EF4-FFF2-40B4-BE49-F238E27FC236}">
                    <a16:creationId xmlns:a16="http://schemas.microsoft.com/office/drawing/2014/main" id="{7F898E67-47D5-4D63-B05A-66467DE6C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03" name="Rectangle 6">
                <a:extLst>
                  <a:ext uri="{FF2B5EF4-FFF2-40B4-BE49-F238E27FC236}">
                    <a16:creationId xmlns:a16="http://schemas.microsoft.com/office/drawing/2014/main" id="{D2952A94-6C9A-403F-976E-E6AE01497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60804" name="Rectangle 7">
                <a:extLst>
                  <a:ext uri="{FF2B5EF4-FFF2-40B4-BE49-F238E27FC236}">
                    <a16:creationId xmlns:a16="http://schemas.microsoft.com/office/drawing/2014/main" id="{28A867F3-79D9-485E-AF33-3ECFE334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805" name="Rectangle 8">
                <a:extLst>
                  <a:ext uri="{FF2B5EF4-FFF2-40B4-BE49-F238E27FC236}">
                    <a16:creationId xmlns:a16="http://schemas.microsoft.com/office/drawing/2014/main" id="{EA9B665A-E5FC-411F-9F52-CBFC81354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06" name="Rectangle 9">
                <a:extLst>
                  <a:ext uri="{FF2B5EF4-FFF2-40B4-BE49-F238E27FC236}">
                    <a16:creationId xmlns:a16="http://schemas.microsoft.com/office/drawing/2014/main" id="{F2BA061C-60DB-42B1-BCF3-1B9E3D36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07" name="Rectangle 10">
                <a:extLst>
                  <a:ext uri="{FF2B5EF4-FFF2-40B4-BE49-F238E27FC236}">
                    <a16:creationId xmlns:a16="http://schemas.microsoft.com/office/drawing/2014/main" id="{B300F14A-4568-41EC-A75E-A4E79D381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08" name="Rectangle 11">
                <a:extLst>
                  <a:ext uri="{FF2B5EF4-FFF2-40B4-BE49-F238E27FC236}">
                    <a16:creationId xmlns:a16="http://schemas.microsoft.com/office/drawing/2014/main" id="{EA7B5C1B-1D6F-4CCD-894E-3C5BFAE39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09" name="Rectangle 12">
                <a:extLst>
                  <a:ext uri="{FF2B5EF4-FFF2-40B4-BE49-F238E27FC236}">
                    <a16:creationId xmlns:a16="http://schemas.microsoft.com/office/drawing/2014/main" id="{D7690406-D2BA-4A6A-B3BA-FD364F55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10" name="Rectangle 13">
                <a:extLst>
                  <a:ext uri="{FF2B5EF4-FFF2-40B4-BE49-F238E27FC236}">
                    <a16:creationId xmlns:a16="http://schemas.microsoft.com/office/drawing/2014/main" id="{4BC3892C-95BE-4939-B73B-8C3F002C4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11" name="Rectangle 14">
                <a:extLst>
                  <a:ext uri="{FF2B5EF4-FFF2-40B4-BE49-F238E27FC236}">
                    <a16:creationId xmlns:a16="http://schemas.microsoft.com/office/drawing/2014/main" id="{9F9CFE3F-E8EA-49DF-8702-920D85E88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12" name="Rectangle 15">
                <a:extLst>
                  <a:ext uri="{FF2B5EF4-FFF2-40B4-BE49-F238E27FC236}">
                    <a16:creationId xmlns:a16="http://schemas.microsoft.com/office/drawing/2014/main" id="{AFAE962F-F6C6-4D53-9611-1DDA5E779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13" name="Rectangle 16">
                <a:extLst>
                  <a:ext uri="{FF2B5EF4-FFF2-40B4-BE49-F238E27FC236}">
                    <a16:creationId xmlns:a16="http://schemas.microsoft.com/office/drawing/2014/main" id="{2278B97C-78BD-4E83-8114-019F0B4C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14" name="Rectangle 17">
                <a:extLst>
                  <a:ext uri="{FF2B5EF4-FFF2-40B4-BE49-F238E27FC236}">
                    <a16:creationId xmlns:a16="http://schemas.microsoft.com/office/drawing/2014/main" id="{C444E9A1-FA3B-439D-AD3C-C0A5CAC9D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15" name="Rectangle 18">
                <a:extLst>
                  <a:ext uri="{FF2B5EF4-FFF2-40B4-BE49-F238E27FC236}">
                    <a16:creationId xmlns:a16="http://schemas.microsoft.com/office/drawing/2014/main" id="{3325301F-70D1-484B-8743-EDBBB2D4A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16" name="Rectangle 19">
                <a:extLst>
                  <a:ext uri="{FF2B5EF4-FFF2-40B4-BE49-F238E27FC236}">
                    <a16:creationId xmlns:a16="http://schemas.microsoft.com/office/drawing/2014/main" id="{7AAAEC28-EB40-4EE2-A1EC-5337C502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60817" name="Rectangle 20">
                <a:extLst>
                  <a:ext uri="{FF2B5EF4-FFF2-40B4-BE49-F238E27FC236}">
                    <a16:creationId xmlns:a16="http://schemas.microsoft.com/office/drawing/2014/main" id="{D9B501BC-D4A4-4A3B-837C-B9844B515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60818" name="Rectangle 21">
                <a:extLst>
                  <a:ext uri="{FF2B5EF4-FFF2-40B4-BE49-F238E27FC236}">
                    <a16:creationId xmlns:a16="http://schemas.microsoft.com/office/drawing/2014/main" id="{19B23718-68BC-4DC1-B8BD-59C6B98DE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19" name="Rectangle 22">
                <a:extLst>
                  <a:ext uri="{FF2B5EF4-FFF2-40B4-BE49-F238E27FC236}">
                    <a16:creationId xmlns:a16="http://schemas.microsoft.com/office/drawing/2014/main" id="{3AD43168-F5F2-419A-8A05-6DF94FFC1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60820" name="Rectangle 23">
                <a:extLst>
                  <a:ext uri="{FF2B5EF4-FFF2-40B4-BE49-F238E27FC236}">
                    <a16:creationId xmlns:a16="http://schemas.microsoft.com/office/drawing/2014/main" id="{0683B2AB-52CE-4BC4-BABE-89D08427B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821" name="Rectangle 24">
                <a:extLst>
                  <a:ext uri="{FF2B5EF4-FFF2-40B4-BE49-F238E27FC236}">
                    <a16:creationId xmlns:a16="http://schemas.microsoft.com/office/drawing/2014/main" id="{CBED1657-F9DF-4BED-B989-6FFDA9738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22" name="Rectangle 25">
                <a:extLst>
                  <a:ext uri="{FF2B5EF4-FFF2-40B4-BE49-F238E27FC236}">
                    <a16:creationId xmlns:a16="http://schemas.microsoft.com/office/drawing/2014/main" id="{2A8910F9-3C8D-4793-9B84-2537F017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823" name="Rectangle 26">
                <a:extLst>
                  <a:ext uri="{FF2B5EF4-FFF2-40B4-BE49-F238E27FC236}">
                    <a16:creationId xmlns:a16="http://schemas.microsoft.com/office/drawing/2014/main" id="{D22E2F1B-FD03-49AA-8C25-31175A7CB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24" name="Rectangle 27">
                <a:extLst>
                  <a:ext uri="{FF2B5EF4-FFF2-40B4-BE49-F238E27FC236}">
                    <a16:creationId xmlns:a16="http://schemas.microsoft.com/office/drawing/2014/main" id="{02939A02-2EC8-4429-A554-CAF7A7F6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25" name="Rectangle 28">
                <a:extLst>
                  <a:ext uri="{FF2B5EF4-FFF2-40B4-BE49-F238E27FC236}">
                    <a16:creationId xmlns:a16="http://schemas.microsoft.com/office/drawing/2014/main" id="{9EEF4870-1523-4121-82A7-DF2344AE2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26" name="Rectangle 29">
                <a:extLst>
                  <a:ext uri="{FF2B5EF4-FFF2-40B4-BE49-F238E27FC236}">
                    <a16:creationId xmlns:a16="http://schemas.microsoft.com/office/drawing/2014/main" id="{14D3769A-24F5-47BC-8DD6-95A153A0E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60827" name="Line 30">
                <a:extLst>
                  <a:ext uri="{FF2B5EF4-FFF2-40B4-BE49-F238E27FC236}">
                    <a16:creationId xmlns:a16="http://schemas.microsoft.com/office/drawing/2014/main" id="{B7F12A51-AC3D-4828-A6C9-43F1821F0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8" name="Line 31">
                <a:extLst>
                  <a:ext uri="{FF2B5EF4-FFF2-40B4-BE49-F238E27FC236}">
                    <a16:creationId xmlns:a16="http://schemas.microsoft.com/office/drawing/2014/main" id="{C0F9D2E6-7AB1-45F5-9442-437AF9B19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9" name="Line 32">
                <a:extLst>
                  <a:ext uri="{FF2B5EF4-FFF2-40B4-BE49-F238E27FC236}">
                    <a16:creationId xmlns:a16="http://schemas.microsoft.com/office/drawing/2014/main" id="{C9D737B8-54FB-4EF0-A2A0-27AEC1403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0" name="Line 33">
                <a:extLst>
                  <a:ext uri="{FF2B5EF4-FFF2-40B4-BE49-F238E27FC236}">
                    <a16:creationId xmlns:a16="http://schemas.microsoft.com/office/drawing/2014/main" id="{504A627D-2E2B-4DCD-8B29-9DCAAB9CF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1" name="Line 34">
                <a:extLst>
                  <a:ext uri="{FF2B5EF4-FFF2-40B4-BE49-F238E27FC236}">
                    <a16:creationId xmlns:a16="http://schemas.microsoft.com/office/drawing/2014/main" id="{29260F52-52A1-4223-AD66-1BE2BE051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2" name="Line 35">
                <a:extLst>
                  <a:ext uri="{FF2B5EF4-FFF2-40B4-BE49-F238E27FC236}">
                    <a16:creationId xmlns:a16="http://schemas.microsoft.com/office/drawing/2014/main" id="{A228149D-B23D-40BA-87CD-22E795E03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3" name="Line 36">
                <a:extLst>
                  <a:ext uri="{FF2B5EF4-FFF2-40B4-BE49-F238E27FC236}">
                    <a16:creationId xmlns:a16="http://schemas.microsoft.com/office/drawing/2014/main" id="{AA02089F-166A-424D-A30B-F6F56C9C2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4" name="Line 37">
                <a:extLst>
                  <a:ext uri="{FF2B5EF4-FFF2-40B4-BE49-F238E27FC236}">
                    <a16:creationId xmlns:a16="http://schemas.microsoft.com/office/drawing/2014/main" id="{5365E820-C07B-43D2-B521-ACED1C7A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5" name="Line 38">
                <a:extLst>
                  <a:ext uri="{FF2B5EF4-FFF2-40B4-BE49-F238E27FC236}">
                    <a16:creationId xmlns:a16="http://schemas.microsoft.com/office/drawing/2014/main" id="{97258FD5-A46A-4B6A-9C8D-434CF3D01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6" name="Line 39">
                <a:extLst>
                  <a:ext uri="{FF2B5EF4-FFF2-40B4-BE49-F238E27FC236}">
                    <a16:creationId xmlns:a16="http://schemas.microsoft.com/office/drawing/2014/main" id="{66745DBE-FE1B-471F-BC27-D0BC2F8F6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7" name="Line 40">
                <a:extLst>
                  <a:ext uri="{FF2B5EF4-FFF2-40B4-BE49-F238E27FC236}">
                    <a16:creationId xmlns:a16="http://schemas.microsoft.com/office/drawing/2014/main" id="{40456C71-1A03-4578-94F9-0F0F802F6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8" name="Line 41">
                <a:extLst>
                  <a:ext uri="{FF2B5EF4-FFF2-40B4-BE49-F238E27FC236}">
                    <a16:creationId xmlns:a16="http://schemas.microsoft.com/office/drawing/2014/main" id="{2CC5B596-B98B-4D18-A999-5B15BF395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0801" name="Text Box 44">
              <a:extLst>
                <a:ext uri="{FF2B5EF4-FFF2-40B4-BE49-F238E27FC236}">
                  <a16:creationId xmlns:a16="http://schemas.microsoft.com/office/drawing/2014/main" id="{7CDD5B95-AED8-4028-84C9-77C07CF5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649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160773" name="Group 45">
            <a:extLst>
              <a:ext uri="{FF2B5EF4-FFF2-40B4-BE49-F238E27FC236}">
                <a16:creationId xmlns:a16="http://schemas.microsoft.com/office/drawing/2014/main" id="{844E65F9-4FF2-4C11-99B8-305B8AECB774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1065213"/>
            <a:ext cx="2089150" cy="1547812"/>
            <a:chOff x="1449" y="1156"/>
            <a:chExt cx="1449" cy="1154"/>
          </a:xfrm>
        </p:grpSpPr>
        <p:sp>
          <p:nvSpPr>
            <p:cNvPr id="160777" name="AutoShape 46">
              <a:extLst>
                <a:ext uri="{FF2B5EF4-FFF2-40B4-BE49-F238E27FC236}">
                  <a16:creationId xmlns:a16="http://schemas.microsoft.com/office/drawing/2014/main" id="{0D149747-ECB1-4D0B-BA42-2A6C706C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78" name="AutoShape 47">
              <a:extLst>
                <a:ext uri="{FF2B5EF4-FFF2-40B4-BE49-F238E27FC236}">
                  <a16:creationId xmlns:a16="http://schemas.microsoft.com/office/drawing/2014/main" id="{94474055-8AA0-4A70-B7EE-184CFEF3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79" name="AutoShape 48">
              <a:extLst>
                <a:ext uri="{FF2B5EF4-FFF2-40B4-BE49-F238E27FC236}">
                  <a16:creationId xmlns:a16="http://schemas.microsoft.com/office/drawing/2014/main" id="{484A5CBF-38E3-400A-897F-73F24393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60780" name="AutoShape 49">
              <a:extLst>
                <a:ext uri="{FF2B5EF4-FFF2-40B4-BE49-F238E27FC236}">
                  <a16:creationId xmlns:a16="http://schemas.microsoft.com/office/drawing/2014/main" id="{1E01C217-7785-433B-AA90-A98BF335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60781" name="AutoShape 50">
              <a:extLst>
                <a:ext uri="{FF2B5EF4-FFF2-40B4-BE49-F238E27FC236}">
                  <a16:creationId xmlns:a16="http://schemas.microsoft.com/office/drawing/2014/main" id="{F7DE89F4-C9EE-4F6D-8393-66FC15FC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160782" name="AutoShape 51">
              <a:extLst>
                <a:ext uri="{FF2B5EF4-FFF2-40B4-BE49-F238E27FC236}">
                  <a16:creationId xmlns:a16="http://schemas.microsoft.com/office/drawing/2014/main" id="{6CDB2A23-704D-458C-9BA2-501D4FB46163}"/>
                </a:ext>
              </a:extLst>
            </p:cNvPr>
            <p:cNvCxnSpPr>
              <a:cxnSpLocks noChangeShapeType="1"/>
              <a:stCxn id="160777" idx="5"/>
              <a:endCxn id="160778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3" name="AutoShape 52">
              <a:extLst>
                <a:ext uri="{FF2B5EF4-FFF2-40B4-BE49-F238E27FC236}">
                  <a16:creationId xmlns:a16="http://schemas.microsoft.com/office/drawing/2014/main" id="{A28C6801-9A88-465B-A723-B39CD03E5147}"/>
                </a:ext>
              </a:extLst>
            </p:cNvPr>
            <p:cNvCxnSpPr>
              <a:cxnSpLocks noChangeShapeType="1"/>
              <a:stCxn id="160778" idx="7"/>
              <a:endCxn id="160780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4" name="AutoShape 53">
              <a:extLst>
                <a:ext uri="{FF2B5EF4-FFF2-40B4-BE49-F238E27FC236}">
                  <a16:creationId xmlns:a16="http://schemas.microsoft.com/office/drawing/2014/main" id="{30E4E9F4-B3E1-4DAA-B640-399480054339}"/>
                </a:ext>
              </a:extLst>
            </p:cNvPr>
            <p:cNvCxnSpPr>
              <a:cxnSpLocks noChangeShapeType="1"/>
              <a:stCxn id="160780" idx="6"/>
              <a:endCxn id="160779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5" name="AutoShape 54">
              <a:extLst>
                <a:ext uri="{FF2B5EF4-FFF2-40B4-BE49-F238E27FC236}">
                  <a16:creationId xmlns:a16="http://schemas.microsoft.com/office/drawing/2014/main" id="{EDC5E3C2-1926-4898-BA8C-D5DF087C772C}"/>
                </a:ext>
              </a:extLst>
            </p:cNvPr>
            <p:cNvCxnSpPr>
              <a:cxnSpLocks noChangeShapeType="1"/>
              <a:stCxn id="160780" idx="5"/>
              <a:endCxn id="160781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6" name="AutoShape 55">
              <a:extLst>
                <a:ext uri="{FF2B5EF4-FFF2-40B4-BE49-F238E27FC236}">
                  <a16:creationId xmlns:a16="http://schemas.microsoft.com/office/drawing/2014/main" id="{E67E0171-57FE-43D5-AE7B-8CA9ABB83FE5}"/>
                </a:ext>
              </a:extLst>
            </p:cNvPr>
            <p:cNvCxnSpPr>
              <a:cxnSpLocks noChangeShapeType="1"/>
              <a:stCxn id="160779" idx="4"/>
              <a:endCxn id="160781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7" name="AutoShape 56">
              <a:extLst>
                <a:ext uri="{FF2B5EF4-FFF2-40B4-BE49-F238E27FC236}">
                  <a16:creationId xmlns:a16="http://schemas.microsoft.com/office/drawing/2014/main" id="{263F82C6-423C-4230-9338-1A6C75CD8D1B}"/>
                </a:ext>
              </a:extLst>
            </p:cNvPr>
            <p:cNvCxnSpPr>
              <a:cxnSpLocks noChangeShapeType="1"/>
              <a:stCxn id="160779" idx="3"/>
              <a:endCxn id="160778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8" name="AutoShape 57">
              <a:extLst>
                <a:ext uri="{FF2B5EF4-FFF2-40B4-BE49-F238E27FC236}">
                  <a16:creationId xmlns:a16="http://schemas.microsoft.com/office/drawing/2014/main" id="{A13B9B82-151D-477D-8FCA-2CE2A26AE6D5}"/>
                </a:ext>
              </a:extLst>
            </p:cNvPr>
            <p:cNvCxnSpPr>
              <a:cxnSpLocks noChangeShapeType="1"/>
              <a:stCxn id="160781" idx="2"/>
              <a:endCxn id="160778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9" name="AutoShape 58">
              <a:extLst>
                <a:ext uri="{FF2B5EF4-FFF2-40B4-BE49-F238E27FC236}">
                  <a16:creationId xmlns:a16="http://schemas.microsoft.com/office/drawing/2014/main" id="{F93184F6-B91A-4304-BFB7-7BBBAD84D58B}"/>
                </a:ext>
              </a:extLst>
            </p:cNvPr>
            <p:cNvCxnSpPr>
              <a:cxnSpLocks noChangeShapeType="1"/>
              <a:stCxn id="160777" idx="6"/>
              <a:endCxn id="160781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90" name="AutoShape 59">
              <a:extLst>
                <a:ext uri="{FF2B5EF4-FFF2-40B4-BE49-F238E27FC236}">
                  <a16:creationId xmlns:a16="http://schemas.microsoft.com/office/drawing/2014/main" id="{4706B1C4-60ED-4755-A9B9-3F32D70D7F67}"/>
                </a:ext>
              </a:extLst>
            </p:cNvPr>
            <p:cNvCxnSpPr>
              <a:cxnSpLocks noChangeShapeType="1"/>
              <a:stCxn id="160777" idx="7"/>
              <a:endCxn id="160780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91" name="Text Box 60">
              <a:extLst>
                <a:ext uri="{FF2B5EF4-FFF2-40B4-BE49-F238E27FC236}">
                  <a16:creationId xmlns:a16="http://schemas.microsoft.com/office/drawing/2014/main" id="{BB6F0335-25AF-4FEF-8172-F20D6515D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178"/>
              <a:ext cx="1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2" name="Text Box 61">
              <a:extLst>
                <a:ext uri="{FF2B5EF4-FFF2-40B4-BE49-F238E27FC236}">
                  <a16:creationId xmlns:a16="http://schemas.microsoft.com/office/drawing/2014/main" id="{F0BC4FA3-A9A6-4C10-BCCC-E5FB9110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448"/>
              <a:ext cx="1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3" name="Text Box 62">
              <a:extLst>
                <a:ext uri="{FF2B5EF4-FFF2-40B4-BE49-F238E27FC236}">
                  <a16:creationId xmlns:a16="http://schemas.microsoft.com/office/drawing/2014/main" id="{2A01045D-9229-488D-8650-1E41EC7D9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082"/>
              <a:ext cx="19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4" name="Text Box 63">
              <a:extLst>
                <a:ext uri="{FF2B5EF4-FFF2-40B4-BE49-F238E27FC236}">
                  <a16:creationId xmlns:a16="http://schemas.microsoft.com/office/drawing/2014/main" id="{C2E94BA0-A633-408A-A48A-99EED19F9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93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5" name="Text Box 64">
              <a:extLst>
                <a:ext uri="{FF2B5EF4-FFF2-40B4-BE49-F238E27FC236}">
                  <a16:creationId xmlns:a16="http://schemas.microsoft.com/office/drawing/2014/main" id="{25D492DA-FC48-4BD4-A27C-D1ECD8520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5"/>
              <a:ext cx="19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6" name="Text Box 65">
              <a:extLst>
                <a:ext uri="{FF2B5EF4-FFF2-40B4-BE49-F238E27FC236}">
                  <a16:creationId xmlns:a16="http://schemas.microsoft.com/office/drawing/2014/main" id="{2A8D0056-B189-46CA-BD4F-8B0D95317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156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0797" name="Text Box 66">
              <a:extLst>
                <a:ext uri="{FF2B5EF4-FFF2-40B4-BE49-F238E27FC236}">
                  <a16:creationId xmlns:a16="http://schemas.microsoft.com/office/drawing/2014/main" id="{CEE5BBD3-5ADA-4009-B5DC-927096EA6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737"/>
              <a:ext cx="19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8" name="Text Box 67">
              <a:extLst>
                <a:ext uri="{FF2B5EF4-FFF2-40B4-BE49-F238E27FC236}">
                  <a16:creationId xmlns:a16="http://schemas.microsoft.com/office/drawing/2014/main" id="{2996DF8D-7191-427A-954E-2107B14F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1697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0799" name="Text Box 68">
              <a:extLst>
                <a:ext uri="{FF2B5EF4-FFF2-40B4-BE49-F238E27FC236}">
                  <a16:creationId xmlns:a16="http://schemas.microsoft.com/office/drawing/2014/main" id="{0EF60E54-3A3C-4343-9D25-C96A5D8B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414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60774" name="Text Box 71">
            <a:extLst>
              <a:ext uri="{FF2B5EF4-FFF2-40B4-BE49-F238E27FC236}">
                <a16:creationId xmlns:a16="http://schemas.microsoft.com/office/drawing/2014/main" id="{55B9139F-594E-4795-BED7-80AC1948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824163"/>
            <a:ext cx="28797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Trace_path(PRED,i,j</a:t>
            </a:r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k=j;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output k;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</a:t>
            </a:r>
            <a:r>
              <a:rPr lang="en-US" altLang="zh-TW" sz="1900" b="1">
                <a:ea typeface="新細明體" panose="02020500000000000000" pitchFamily="18" charset="-120"/>
              </a:rPr>
              <a:t>while</a:t>
            </a:r>
            <a:r>
              <a:rPr lang="en-US" altLang="zh-TW" sz="1900">
                <a:ea typeface="新細明體" panose="02020500000000000000" pitchFamily="18" charset="-120"/>
              </a:rPr>
              <a:t>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ik</a:t>
            </a:r>
            <a:r>
              <a:rPr lang="en-US" altLang="zh-TW" sz="1900">
                <a:ea typeface="新細明體" panose="02020500000000000000" pitchFamily="18" charset="-120"/>
              </a:rPr>
              <a:t> ≠ i </a:t>
            </a:r>
            <a:r>
              <a:rPr lang="en-US" altLang="zh-TW" sz="19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k=PRED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ik</a:t>
            </a:r>
            <a:r>
              <a:rPr lang="en-US" altLang="zh-TW" sz="1900">
                <a:ea typeface="新細明體" panose="02020500000000000000" pitchFamily="18" charset="-120"/>
              </a:rPr>
              <a:t>;</a:t>
            </a:r>
            <a:br>
              <a:rPr lang="en-US" altLang="zh-TW" sz="1900">
                <a:ea typeface="新細明體" panose="02020500000000000000" pitchFamily="18" charset="-120"/>
              </a:rPr>
            </a:br>
            <a:r>
              <a:rPr lang="en-US" altLang="zh-TW" sz="1900">
                <a:ea typeface="新細明體" panose="02020500000000000000" pitchFamily="18" charset="-120"/>
              </a:rPr>
              <a:t>	output k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output i     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60775" name="Text Box 72">
            <a:extLst>
              <a:ext uri="{FF2B5EF4-FFF2-40B4-BE49-F238E27FC236}">
                <a16:creationId xmlns:a16="http://schemas.microsoft.com/office/drawing/2014/main" id="{8C2415F1-A107-4C9D-8912-4C86E8152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3201988"/>
            <a:ext cx="4960938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trace path 1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ea typeface="新細明體" panose="02020500000000000000" pitchFamily="18" charset="-120"/>
              </a:rPr>
              <a:t>:   i=1,j=4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k=j=4 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output 4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Since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14</a:t>
            </a:r>
            <a:r>
              <a:rPr lang="en-US" altLang="zh-TW" sz="1900">
                <a:ea typeface="新細明體" panose="02020500000000000000" pitchFamily="18" charset="-120"/>
              </a:rPr>
              <a:t>=5 ≠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k=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14</a:t>
            </a:r>
            <a:r>
              <a:rPr lang="en-US" altLang="zh-TW" sz="1900">
                <a:ea typeface="新細明體" panose="02020500000000000000" pitchFamily="18" charset="-120"/>
              </a:rPr>
              <a:t>=5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output 5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Since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15</a:t>
            </a:r>
            <a:r>
              <a:rPr lang="en-US" altLang="zh-TW" sz="1900">
                <a:ea typeface="新細明體" panose="02020500000000000000" pitchFamily="18" charset="-120"/>
              </a:rPr>
              <a:t>=1 =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output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Thus we obtain 4</a:t>
            </a:r>
            <a:r>
              <a:rPr lang="en-US" altLang="zh-TW" sz="1900">
                <a:ea typeface="新細明體" panose="02020500000000000000" pitchFamily="18" charset="-120"/>
                <a:sym typeface="Wingdings" panose="05000000000000000000" pitchFamily="2" charset="2"/>
              </a:rPr>
              <a:t>51 as the shortest path</a:t>
            </a:r>
            <a:endParaRPr lang="en-US" altLang="zh-TW" sz="1900">
              <a:ea typeface="新細明體" panose="02020500000000000000" pitchFamily="18" charset="-120"/>
            </a:endParaRPr>
          </a:p>
        </p:txBody>
      </p:sp>
      <p:sp>
        <p:nvSpPr>
          <p:cNvPr id="160776" name="Text Box 75">
            <a:extLst>
              <a:ext uri="{FF2B5EF4-FFF2-40B4-BE49-F238E27FC236}">
                <a16:creationId xmlns:a16="http://schemas.microsoft.com/office/drawing/2014/main" id="{14D32C16-93C1-42B0-91B7-92BC897C9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51724B9-5F9A-430B-985B-A77EE9AF2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533400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If vertex </a:t>
            </a:r>
            <a:r>
              <a:rPr lang="en-US" altLang="zh-TW" sz="2800" dirty="0" err="1"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ea typeface="新細明體" panose="02020500000000000000" pitchFamily="18" charset="-120"/>
              </a:rPr>
              <a:t> is incident to an admissible edge …  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0775C25A-F6E6-497A-AA3C-E0397041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86338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115113CC-5E11-4107-AED7-7F7628891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946400"/>
            <a:ext cx="2459038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edge (i,j)</a:t>
            </a:r>
          </a:p>
        </p:txBody>
      </p:sp>
      <p:sp>
        <p:nvSpPr>
          <p:cNvPr id="65541" name="Oval 6">
            <a:extLst>
              <a:ext uri="{FF2B5EF4-FFF2-40B4-BE49-F238E27FC236}">
                <a16:creationId xmlns:a16="http://schemas.microsoft.com/office/drawing/2014/main" id="{9A66D500-B1C6-41E3-9182-3B0EDD1C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5542" name="Oval 7">
            <a:extLst>
              <a:ext uri="{FF2B5EF4-FFF2-40B4-BE49-F238E27FC236}">
                <a16:creationId xmlns:a16="http://schemas.microsoft.com/office/drawing/2014/main" id="{1368E283-3A55-4CB6-8994-68191CA82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5543" name="Oval 8">
            <a:extLst>
              <a:ext uri="{FF2B5EF4-FFF2-40B4-BE49-F238E27FC236}">
                <a16:creationId xmlns:a16="http://schemas.microsoft.com/office/drawing/2014/main" id="{4382F19B-C391-4E25-A65E-8F754ABE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5544" name="Oval 9">
            <a:extLst>
              <a:ext uri="{FF2B5EF4-FFF2-40B4-BE49-F238E27FC236}">
                <a16:creationId xmlns:a16="http://schemas.microsoft.com/office/drawing/2014/main" id="{1E038CF7-50DA-47EA-A13E-78A94A00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5545" name="Oval 10">
            <a:extLst>
              <a:ext uri="{FF2B5EF4-FFF2-40B4-BE49-F238E27FC236}">
                <a16:creationId xmlns:a16="http://schemas.microsoft.com/office/drawing/2014/main" id="{6234C996-8B8C-4865-B339-5A96ED4C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5546" name="Oval 11">
            <a:extLst>
              <a:ext uri="{FF2B5EF4-FFF2-40B4-BE49-F238E27FC236}">
                <a16:creationId xmlns:a16="http://schemas.microsoft.com/office/drawing/2014/main" id="{A5DDF87C-D0F7-4A48-90AB-C8DF87EE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65547" name="Oval 12">
            <a:extLst>
              <a:ext uri="{FF2B5EF4-FFF2-40B4-BE49-F238E27FC236}">
                <a16:creationId xmlns:a16="http://schemas.microsoft.com/office/drawing/2014/main" id="{5557149E-F5DB-4B1E-9598-42F023FE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65548" name="Oval 13">
            <a:extLst>
              <a:ext uri="{FF2B5EF4-FFF2-40B4-BE49-F238E27FC236}">
                <a16:creationId xmlns:a16="http://schemas.microsoft.com/office/drawing/2014/main" id="{D1FD9AB3-D27E-4425-BF23-4FDC31EF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65549" name="Oval 14">
            <a:extLst>
              <a:ext uri="{FF2B5EF4-FFF2-40B4-BE49-F238E27FC236}">
                <a16:creationId xmlns:a16="http://schemas.microsoft.com/office/drawing/2014/main" id="{7B7F1354-A7E5-4796-8F0F-B4A7F5A5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65550" name="Line 15">
            <a:extLst>
              <a:ext uri="{FF2B5EF4-FFF2-40B4-BE49-F238E27FC236}">
                <a16:creationId xmlns:a16="http://schemas.microsoft.com/office/drawing/2014/main" id="{C166F73A-B410-41F5-938B-6AE4E3D41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1" name="Line 16">
            <a:extLst>
              <a:ext uri="{FF2B5EF4-FFF2-40B4-BE49-F238E27FC236}">
                <a16:creationId xmlns:a16="http://schemas.microsoft.com/office/drawing/2014/main" id="{D9330CC3-7E40-44E2-9094-077337898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2" name="Line 17">
            <a:extLst>
              <a:ext uri="{FF2B5EF4-FFF2-40B4-BE49-F238E27FC236}">
                <a16:creationId xmlns:a16="http://schemas.microsoft.com/office/drawing/2014/main" id="{10F91401-185D-428C-B94A-80BD0D2CB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3" name="Line 18">
            <a:extLst>
              <a:ext uri="{FF2B5EF4-FFF2-40B4-BE49-F238E27FC236}">
                <a16:creationId xmlns:a16="http://schemas.microsoft.com/office/drawing/2014/main" id="{94DEF411-2D65-4586-B322-DB6E8238A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4" name="Line 19">
            <a:extLst>
              <a:ext uri="{FF2B5EF4-FFF2-40B4-BE49-F238E27FC236}">
                <a16:creationId xmlns:a16="http://schemas.microsoft.com/office/drawing/2014/main" id="{D8614C35-BD07-4027-B80E-DB11120136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5" name="Line 20">
            <a:extLst>
              <a:ext uri="{FF2B5EF4-FFF2-40B4-BE49-F238E27FC236}">
                <a16:creationId xmlns:a16="http://schemas.microsoft.com/office/drawing/2014/main" id="{7488BD70-3C4F-4700-95A4-87730F485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6" name="Line 21">
            <a:extLst>
              <a:ext uri="{FF2B5EF4-FFF2-40B4-BE49-F238E27FC236}">
                <a16:creationId xmlns:a16="http://schemas.microsoft.com/office/drawing/2014/main" id="{055F308F-C62A-4C2B-AE05-45B174BD7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7" name="Line 22">
            <a:extLst>
              <a:ext uri="{FF2B5EF4-FFF2-40B4-BE49-F238E27FC236}">
                <a16:creationId xmlns:a16="http://schemas.microsoft.com/office/drawing/2014/main" id="{21D1CD8A-6886-404F-97FC-AFE38B516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8" name="Line 23">
            <a:extLst>
              <a:ext uri="{FF2B5EF4-FFF2-40B4-BE49-F238E27FC236}">
                <a16:creationId xmlns:a16="http://schemas.microsoft.com/office/drawing/2014/main" id="{751E9E1B-A268-4D95-8BB3-41F16FC14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9" name="Line 24">
            <a:extLst>
              <a:ext uri="{FF2B5EF4-FFF2-40B4-BE49-F238E27FC236}">
                <a16:creationId xmlns:a16="http://schemas.microsoft.com/office/drawing/2014/main" id="{46208F66-B7BC-4C65-90D1-52477C82F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0" name="Line 25">
            <a:extLst>
              <a:ext uri="{FF2B5EF4-FFF2-40B4-BE49-F238E27FC236}">
                <a16:creationId xmlns:a16="http://schemas.microsoft.com/office/drawing/2014/main" id="{6332ADBE-A3EE-4D45-A3DB-C390FF852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1" name="Line 26">
            <a:extLst>
              <a:ext uri="{FF2B5EF4-FFF2-40B4-BE49-F238E27FC236}">
                <a16:creationId xmlns:a16="http://schemas.microsoft.com/office/drawing/2014/main" id="{21D4F837-2B07-496C-9978-8FDF1BDFE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2" name="Line 27">
            <a:extLst>
              <a:ext uri="{FF2B5EF4-FFF2-40B4-BE49-F238E27FC236}">
                <a16:creationId xmlns:a16="http://schemas.microsoft.com/office/drawing/2014/main" id="{56DF6F84-89D2-46DA-B4C4-96384D236C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3" name="Line 28">
            <a:extLst>
              <a:ext uri="{FF2B5EF4-FFF2-40B4-BE49-F238E27FC236}">
                <a16:creationId xmlns:a16="http://schemas.microsoft.com/office/drawing/2014/main" id="{9FF5EF57-981B-448C-9D7F-D5687043C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4" name="Line 29">
            <a:extLst>
              <a:ext uri="{FF2B5EF4-FFF2-40B4-BE49-F238E27FC236}">
                <a16:creationId xmlns:a16="http://schemas.microsoft.com/office/drawing/2014/main" id="{F4EC23CE-6CD4-4A1F-8CB7-5331FE516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5" name="Line 30">
            <a:extLst>
              <a:ext uri="{FF2B5EF4-FFF2-40B4-BE49-F238E27FC236}">
                <a16:creationId xmlns:a16="http://schemas.microsoft.com/office/drawing/2014/main" id="{B94FD025-75ED-407C-AA5B-B26170C3A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6" name="Line 31">
            <a:extLst>
              <a:ext uri="{FF2B5EF4-FFF2-40B4-BE49-F238E27FC236}">
                <a16:creationId xmlns:a16="http://schemas.microsoft.com/office/drawing/2014/main" id="{BA11D695-B871-4456-B398-9B000C1A1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7" name="Line 32">
            <a:extLst>
              <a:ext uri="{FF2B5EF4-FFF2-40B4-BE49-F238E27FC236}">
                <a16:creationId xmlns:a16="http://schemas.microsoft.com/office/drawing/2014/main" id="{C44AA2F8-45D1-49BF-96CF-56BE012AD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8" name="Oval 33">
            <a:extLst>
              <a:ext uri="{FF2B5EF4-FFF2-40B4-BE49-F238E27FC236}">
                <a16:creationId xmlns:a16="http://schemas.microsoft.com/office/drawing/2014/main" id="{11F7F76F-6806-44A9-8639-34F1E384C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5569" name="Rectangle 35">
            <a:extLst>
              <a:ext uri="{FF2B5EF4-FFF2-40B4-BE49-F238E27FC236}">
                <a16:creationId xmlns:a16="http://schemas.microsoft.com/office/drawing/2014/main" id="{28ED8918-A96C-4B08-B8A3-D3C0826C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87925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5570" name="Rectangle 36">
            <a:extLst>
              <a:ext uri="{FF2B5EF4-FFF2-40B4-BE49-F238E27FC236}">
                <a16:creationId xmlns:a16="http://schemas.microsoft.com/office/drawing/2014/main" id="{163A53D4-6D7E-4148-A725-A1EBC1C3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1" name="Rectangle 37">
            <a:extLst>
              <a:ext uri="{FF2B5EF4-FFF2-40B4-BE49-F238E27FC236}">
                <a16:creationId xmlns:a16="http://schemas.microsoft.com/office/drawing/2014/main" id="{58E83576-119D-455F-A566-4ECA1646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2" name="Rectangle 38">
            <a:extLst>
              <a:ext uri="{FF2B5EF4-FFF2-40B4-BE49-F238E27FC236}">
                <a16:creationId xmlns:a16="http://schemas.microsoft.com/office/drawing/2014/main" id="{E870DA54-7261-4637-BCC0-BDB503F0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3" name="Rectangle 39">
            <a:extLst>
              <a:ext uri="{FF2B5EF4-FFF2-40B4-BE49-F238E27FC236}">
                <a16:creationId xmlns:a16="http://schemas.microsoft.com/office/drawing/2014/main" id="{1BECB195-1D54-471E-9B63-A1D4FF32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4" name="Rectangle 40">
            <a:extLst>
              <a:ext uri="{FF2B5EF4-FFF2-40B4-BE49-F238E27FC236}">
                <a16:creationId xmlns:a16="http://schemas.microsoft.com/office/drawing/2014/main" id="{E3A3C3ED-5EE4-4516-B979-186FE537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5" name="Rectangle 41">
            <a:extLst>
              <a:ext uri="{FF2B5EF4-FFF2-40B4-BE49-F238E27FC236}">
                <a16:creationId xmlns:a16="http://schemas.microsoft.com/office/drawing/2014/main" id="{55F84D6D-4C76-4E7E-BE98-554B8D75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6" name="Rectangle 42">
            <a:extLst>
              <a:ext uri="{FF2B5EF4-FFF2-40B4-BE49-F238E27FC236}">
                <a16:creationId xmlns:a16="http://schemas.microsoft.com/office/drawing/2014/main" id="{638C2963-57ED-4722-8D70-6A1B7956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7" name="Rectangle 43">
            <a:extLst>
              <a:ext uri="{FF2B5EF4-FFF2-40B4-BE49-F238E27FC236}">
                <a16:creationId xmlns:a16="http://schemas.microsoft.com/office/drawing/2014/main" id="{64005B9C-E450-46FE-9FA3-16C6C59F3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87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5578" name="Text Box 47">
            <a:extLst>
              <a:ext uri="{FF2B5EF4-FFF2-40B4-BE49-F238E27FC236}">
                <a16:creationId xmlns:a16="http://schemas.microsoft.com/office/drawing/2014/main" id="{7C0A15A2-F1C3-44FA-887D-409BB0223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26125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65579" name="Rectangle 48">
            <a:extLst>
              <a:ext uri="{FF2B5EF4-FFF2-40B4-BE49-F238E27FC236}">
                <a16:creationId xmlns:a16="http://schemas.microsoft.com/office/drawing/2014/main" id="{E2CAC651-342D-465D-A989-B58FA2CD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49925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81297" name="Rectangle 49">
            <a:extLst>
              <a:ext uri="{FF2B5EF4-FFF2-40B4-BE49-F238E27FC236}">
                <a16:creationId xmlns:a16="http://schemas.microsoft.com/office/drawing/2014/main" id="{3A021C45-657F-47FA-902A-C0E44B09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49925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5581" name="Text Box 50">
            <a:extLst>
              <a:ext uri="{FF2B5EF4-FFF2-40B4-BE49-F238E27FC236}">
                <a16:creationId xmlns:a16="http://schemas.microsoft.com/office/drawing/2014/main" id="{C9C7DE47-C5D1-439A-82B7-19FE2762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5582" name="Oval 51">
            <a:extLst>
              <a:ext uri="{FF2B5EF4-FFF2-40B4-BE49-F238E27FC236}">
                <a16:creationId xmlns:a16="http://schemas.microsoft.com/office/drawing/2014/main" id="{6C268422-A8CB-4119-A462-0A8B9EA6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81301" name="Line 53">
            <a:extLst>
              <a:ext uri="{FF2B5EF4-FFF2-40B4-BE49-F238E27FC236}">
                <a16:creationId xmlns:a16="http://schemas.microsoft.com/office/drawing/2014/main" id="{9B69A98A-3FA0-40A6-8FAF-A7F4D6BBE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1302" name="Text Box 54">
            <a:extLst>
              <a:ext uri="{FF2B5EF4-FFF2-40B4-BE49-F238E27FC236}">
                <a16:creationId xmlns:a16="http://schemas.microsoft.com/office/drawing/2014/main" id="{A87C5885-6FB5-498B-A436-DE1D3593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2209800" cy="1184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pred(j)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1303" name="Oval 55">
            <a:extLst>
              <a:ext uri="{FF2B5EF4-FFF2-40B4-BE49-F238E27FC236}">
                <a16:creationId xmlns:a16="http://schemas.microsoft.com/office/drawing/2014/main" id="{8253593E-1B76-4E01-B6B4-03F16465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81304" name="Text Box 56">
            <a:extLst>
              <a:ext uri="{FF2B5EF4-FFF2-40B4-BE49-F238E27FC236}">
                <a16:creationId xmlns:a16="http://schemas.microsoft.com/office/drawing/2014/main" id="{4F0A1074-B1C5-4F16-9ECE-2E4A84B2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3008313"/>
            <a:ext cx="2170113" cy="1323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181305" name="Text Box 57">
            <a:extLst>
              <a:ext uri="{FF2B5EF4-FFF2-40B4-BE49-F238E27FC236}">
                <a16:creationId xmlns:a16="http://schemas.microsoft.com/office/drawing/2014/main" id="{6470DFB8-6CB0-44FB-B361-033C04AE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81306" name="Rectangle 58">
            <a:extLst>
              <a:ext uri="{FF2B5EF4-FFF2-40B4-BE49-F238E27FC236}">
                <a16:creationId xmlns:a16="http://schemas.microsoft.com/office/drawing/2014/main" id="{BC619E64-277B-47CD-8915-7D94486F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87925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5" name="頁尾版面配置區 2">
            <a:extLst>
              <a:ext uri="{FF2B5EF4-FFF2-40B4-BE49-F238E27FC236}">
                <a16:creationId xmlns:a16="http://schemas.microsoft.com/office/drawing/2014/main" id="{F0A5455C-3E75-4A8C-9B5F-B90046EB9868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65590" name="投影片編號版面配置區 3">
            <a:extLst>
              <a:ext uri="{FF2B5EF4-FFF2-40B4-BE49-F238E27FC236}">
                <a16:creationId xmlns:a16="http://schemas.microsoft.com/office/drawing/2014/main" id="{E56AD2DD-FE73-4252-9E38-0F95DC8604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40A5D73C-A790-41B1-9FCE-36B5846593AB}" type="slidenum">
              <a:rPr lang="zh-TW" altLang="en-US" sz="1400" smtClean="0"/>
              <a:pPr algn="l" eaLnBrk="0" hangingPunct="0"/>
              <a:t>6</a:t>
            </a:fld>
            <a:endParaRPr lang="en-US" altLang="zh-TW" sz="1400"/>
          </a:p>
        </p:txBody>
      </p:sp>
      <p:sp>
        <p:nvSpPr>
          <p:cNvPr id="65591" name="Text Box 12">
            <a:extLst>
              <a:ext uri="{FF2B5EF4-FFF2-40B4-BE49-F238E27FC236}">
                <a16:creationId xmlns:a16="http://schemas.microsoft.com/office/drawing/2014/main" id="{2AA61CAA-5C8A-4511-840B-74A2013C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65592" name="文字方塊 57">
            <a:extLst>
              <a:ext uri="{FF2B5EF4-FFF2-40B4-BE49-F238E27FC236}">
                <a16:creationId xmlns:a16="http://schemas.microsoft.com/office/drawing/2014/main" id="{19FA6732-2B7E-4F27-B455-A33EE9B3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 autoUpdateAnimBg="0"/>
      <p:bldP spid="181297" grpId="0" animBg="1" autoUpdateAnimBg="0"/>
      <p:bldP spid="181302" grpId="0" animBg="1" autoUpdateAnimBg="0"/>
      <p:bldP spid="181303" grpId="0" animBg="1" autoUpdateAnimBg="0"/>
      <p:bldP spid="181304" grpId="0" animBg="1" autoUpdateAnimBg="0"/>
      <p:bldP spid="181305" grpId="0" animBg="1" autoUpdateAnimBg="0"/>
      <p:bldP spid="18130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2D10DF3-7A63-418D-8234-0CE583058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incident to an admissible edge…  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9A5CACEB-D423-4669-B620-4EE5C4B4D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AB64B206-B000-41F5-AA55-F0E9EBBD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971800"/>
            <a:ext cx="2406650" cy="646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edge (i,j)</a:t>
            </a:r>
          </a:p>
        </p:txBody>
      </p:sp>
      <p:sp>
        <p:nvSpPr>
          <p:cNvPr id="67589" name="Oval 5">
            <a:extLst>
              <a:ext uri="{FF2B5EF4-FFF2-40B4-BE49-F238E27FC236}">
                <a16:creationId xmlns:a16="http://schemas.microsoft.com/office/drawing/2014/main" id="{9838713F-3188-4CC9-AA4B-93307A82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590" name="Oval 6">
            <a:extLst>
              <a:ext uri="{FF2B5EF4-FFF2-40B4-BE49-F238E27FC236}">
                <a16:creationId xmlns:a16="http://schemas.microsoft.com/office/drawing/2014/main" id="{46FE91C9-3CB3-46AA-8B8E-29865EA6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7591" name="Oval 7">
            <a:extLst>
              <a:ext uri="{FF2B5EF4-FFF2-40B4-BE49-F238E27FC236}">
                <a16:creationId xmlns:a16="http://schemas.microsoft.com/office/drawing/2014/main" id="{D4EE678E-AD8B-494B-8983-CCA2F6E9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7592" name="Oval 8">
            <a:extLst>
              <a:ext uri="{FF2B5EF4-FFF2-40B4-BE49-F238E27FC236}">
                <a16:creationId xmlns:a16="http://schemas.microsoft.com/office/drawing/2014/main" id="{31E4BBC3-30A1-4E94-8288-E945F4A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7593" name="Oval 9">
            <a:extLst>
              <a:ext uri="{FF2B5EF4-FFF2-40B4-BE49-F238E27FC236}">
                <a16:creationId xmlns:a16="http://schemas.microsoft.com/office/drawing/2014/main" id="{E443DAD1-3342-4413-9E1D-318DA245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7594" name="Oval 10">
            <a:extLst>
              <a:ext uri="{FF2B5EF4-FFF2-40B4-BE49-F238E27FC236}">
                <a16:creationId xmlns:a16="http://schemas.microsoft.com/office/drawing/2014/main" id="{E756ADF0-6EAD-49BA-9843-0E9E84A5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67595" name="Oval 11">
            <a:extLst>
              <a:ext uri="{FF2B5EF4-FFF2-40B4-BE49-F238E27FC236}">
                <a16:creationId xmlns:a16="http://schemas.microsoft.com/office/drawing/2014/main" id="{56DFEA8E-9ACB-4107-80EB-C16263C5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67596" name="Oval 12">
            <a:extLst>
              <a:ext uri="{FF2B5EF4-FFF2-40B4-BE49-F238E27FC236}">
                <a16:creationId xmlns:a16="http://schemas.microsoft.com/office/drawing/2014/main" id="{377809BB-85B4-4F07-8BC8-1CEF0110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67597" name="Oval 13">
            <a:extLst>
              <a:ext uri="{FF2B5EF4-FFF2-40B4-BE49-F238E27FC236}">
                <a16:creationId xmlns:a16="http://schemas.microsoft.com/office/drawing/2014/main" id="{BFF0B12C-576D-42F4-90A8-355985A99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67598" name="Line 14">
            <a:extLst>
              <a:ext uri="{FF2B5EF4-FFF2-40B4-BE49-F238E27FC236}">
                <a16:creationId xmlns:a16="http://schemas.microsoft.com/office/drawing/2014/main" id="{7EAD8201-DE20-47B7-8910-723D42E4F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9" name="Line 15">
            <a:extLst>
              <a:ext uri="{FF2B5EF4-FFF2-40B4-BE49-F238E27FC236}">
                <a16:creationId xmlns:a16="http://schemas.microsoft.com/office/drawing/2014/main" id="{2DA73953-7EB5-4D7B-952C-525FA911E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0" name="Line 16">
            <a:extLst>
              <a:ext uri="{FF2B5EF4-FFF2-40B4-BE49-F238E27FC236}">
                <a16:creationId xmlns:a16="http://schemas.microsoft.com/office/drawing/2014/main" id="{9BCF2CF2-373B-4424-914F-DC9D82CED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1" name="Line 17">
            <a:extLst>
              <a:ext uri="{FF2B5EF4-FFF2-40B4-BE49-F238E27FC236}">
                <a16:creationId xmlns:a16="http://schemas.microsoft.com/office/drawing/2014/main" id="{21E3CB7E-3CD5-46E2-B33D-62DF7C168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2" name="Line 18">
            <a:extLst>
              <a:ext uri="{FF2B5EF4-FFF2-40B4-BE49-F238E27FC236}">
                <a16:creationId xmlns:a16="http://schemas.microsoft.com/office/drawing/2014/main" id="{4417B79A-2127-48CC-B43F-9CE4FDC62C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3" name="Line 19">
            <a:extLst>
              <a:ext uri="{FF2B5EF4-FFF2-40B4-BE49-F238E27FC236}">
                <a16:creationId xmlns:a16="http://schemas.microsoft.com/office/drawing/2014/main" id="{354D4881-EFE3-4B64-80F7-368E0710CC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4" name="Line 20">
            <a:extLst>
              <a:ext uri="{FF2B5EF4-FFF2-40B4-BE49-F238E27FC236}">
                <a16:creationId xmlns:a16="http://schemas.microsoft.com/office/drawing/2014/main" id="{A8807650-9F23-4043-B899-0C24DA6FF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2328" name="Text Box 56">
            <a:extLst>
              <a:ext uri="{FF2B5EF4-FFF2-40B4-BE49-F238E27FC236}">
                <a16:creationId xmlns:a16="http://schemas.microsoft.com/office/drawing/2014/main" id="{67C3005F-7A2A-47F3-8957-A05108B4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7606" name="Line 21">
            <a:extLst>
              <a:ext uri="{FF2B5EF4-FFF2-40B4-BE49-F238E27FC236}">
                <a16:creationId xmlns:a16="http://schemas.microsoft.com/office/drawing/2014/main" id="{9D418F6D-C7E5-4A61-AF91-45D8DAF6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7" name="Line 22">
            <a:extLst>
              <a:ext uri="{FF2B5EF4-FFF2-40B4-BE49-F238E27FC236}">
                <a16:creationId xmlns:a16="http://schemas.microsoft.com/office/drawing/2014/main" id="{FE156F8C-934A-403C-B46D-D984F1B07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8" name="Line 23">
            <a:extLst>
              <a:ext uri="{FF2B5EF4-FFF2-40B4-BE49-F238E27FC236}">
                <a16:creationId xmlns:a16="http://schemas.microsoft.com/office/drawing/2014/main" id="{D9BC3CB2-E085-45FB-9177-D1D32CD1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9" name="Line 24">
            <a:extLst>
              <a:ext uri="{FF2B5EF4-FFF2-40B4-BE49-F238E27FC236}">
                <a16:creationId xmlns:a16="http://schemas.microsoft.com/office/drawing/2014/main" id="{B89B70B8-61CD-46D8-A18D-843DF77A1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0" name="Line 25">
            <a:extLst>
              <a:ext uri="{FF2B5EF4-FFF2-40B4-BE49-F238E27FC236}">
                <a16:creationId xmlns:a16="http://schemas.microsoft.com/office/drawing/2014/main" id="{38FD3DA6-69AA-47DC-AF6E-ED16F3A5EF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1" name="Line 26">
            <a:extLst>
              <a:ext uri="{FF2B5EF4-FFF2-40B4-BE49-F238E27FC236}">
                <a16:creationId xmlns:a16="http://schemas.microsoft.com/office/drawing/2014/main" id="{080104F0-1734-4B23-939E-D5FB0CEE80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2" name="Line 27">
            <a:extLst>
              <a:ext uri="{FF2B5EF4-FFF2-40B4-BE49-F238E27FC236}">
                <a16:creationId xmlns:a16="http://schemas.microsoft.com/office/drawing/2014/main" id="{E03F8F90-4771-4EDE-996B-62421104F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3" name="Line 28">
            <a:extLst>
              <a:ext uri="{FF2B5EF4-FFF2-40B4-BE49-F238E27FC236}">
                <a16:creationId xmlns:a16="http://schemas.microsoft.com/office/drawing/2014/main" id="{79E64C94-F211-4839-8485-34ECBB3F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4" name="Line 30">
            <a:extLst>
              <a:ext uri="{FF2B5EF4-FFF2-40B4-BE49-F238E27FC236}">
                <a16:creationId xmlns:a16="http://schemas.microsoft.com/office/drawing/2014/main" id="{C0102900-4009-42B9-8F40-98CC306DF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5" name="Line 31">
            <a:extLst>
              <a:ext uri="{FF2B5EF4-FFF2-40B4-BE49-F238E27FC236}">
                <a16:creationId xmlns:a16="http://schemas.microsoft.com/office/drawing/2014/main" id="{3EF422E0-23DD-405E-AB74-3EECA3AAE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6" name="Oval 32">
            <a:extLst>
              <a:ext uri="{FF2B5EF4-FFF2-40B4-BE49-F238E27FC236}">
                <a16:creationId xmlns:a16="http://schemas.microsoft.com/office/drawing/2014/main" id="{4C53D0EE-F3C0-4701-A93E-CBFBAB88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617" name="Rectangle 33">
            <a:extLst>
              <a:ext uri="{FF2B5EF4-FFF2-40B4-BE49-F238E27FC236}">
                <a16:creationId xmlns:a16="http://schemas.microsoft.com/office/drawing/2014/main" id="{E46052AF-7420-4EE2-88B5-E778FA271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618" name="Rectangle 34">
            <a:extLst>
              <a:ext uri="{FF2B5EF4-FFF2-40B4-BE49-F238E27FC236}">
                <a16:creationId xmlns:a16="http://schemas.microsoft.com/office/drawing/2014/main" id="{FEB9FE33-98EE-4FDF-8800-530C1250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19" name="Rectangle 35">
            <a:extLst>
              <a:ext uri="{FF2B5EF4-FFF2-40B4-BE49-F238E27FC236}">
                <a16:creationId xmlns:a16="http://schemas.microsoft.com/office/drawing/2014/main" id="{66F30C04-3860-4415-BC44-D63B74A3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20" name="Rectangle 36">
            <a:extLst>
              <a:ext uri="{FF2B5EF4-FFF2-40B4-BE49-F238E27FC236}">
                <a16:creationId xmlns:a16="http://schemas.microsoft.com/office/drawing/2014/main" id="{631BF6C4-9781-4D70-8740-291DCDB7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21" name="Rectangle 37">
            <a:extLst>
              <a:ext uri="{FF2B5EF4-FFF2-40B4-BE49-F238E27FC236}">
                <a16:creationId xmlns:a16="http://schemas.microsoft.com/office/drawing/2014/main" id="{27E1C076-F7EE-4471-A410-4AE962B0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22" name="Rectangle 38">
            <a:extLst>
              <a:ext uri="{FF2B5EF4-FFF2-40B4-BE49-F238E27FC236}">
                <a16:creationId xmlns:a16="http://schemas.microsoft.com/office/drawing/2014/main" id="{2BE32C44-EDB5-4594-8F77-DEFE6C13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23" name="Rectangle 39">
            <a:extLst>
              <a:ext uri="{FF2B5EF4-FFF2-40B4-BE49-F238E27FC236}">
                <a16:creationId xmlns:a16="http://schemas.microsoft.com/office/drawing/2014/main" id="{F948C4C3-5658-491F-8CE4-86934E520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24" name="Rectangle 40">
            <a:extLst>
              <a:ext uri="{FF2B5EF4-FFF2-40B4-BE49-F238E27FC236}">
                <a16:creationId xmlns:a16="http://schemas.microsoft.com/office/drawing/2014/main" id="{1B3F63D8-FD62-4D43-B077-637A0317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25" name="Rectangle 41">
            <a:extLst>
              <a:ext uri="{FF2B5EF4-FFF2-40B4-BE49-F238E27FC236}">
                <a16:creationId xmlns:a16="http://schemas.microsoft.com/office/drawing/2014/main" id="{3D63C9F5-0FF8-4D15-B3D7-A8097751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7626" name="Text Box 44">
            <a:extLst>
              <a:ext uri="{FF2B5EF4-FFF2-40B4-BE49-F238E27FC236}">
                <a16:creationId xmlns:a16="http://schemas.microsoft.com/office/drawing/2014/main" id="{2B982096-E375-42C3-9AD0-DFD41B7D0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67627" name="Rectangle 45">
            <a:extLst>
              <a:ext uri="{FF2B5EF4-FFF2-40B4-BE49-F238E27FC236}">
                <a16:creationId xmlns:a16="http://schemas.microsoft.com/office/drawing/2014/main" id="{7BA626A2-3C34-487B-A016-DEF2D76E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82318" name="Rectangle 46">
            <a:extLst>
              <a:ext uri="{FF2B5EF4-FFF2-40B4-BE49-F238E27FC236}">
                <a16:creationId xmlns:a16="http://schemas.microsoft.com/office/drawing/2014/main" id="{E9377394-2986-4117-9579-CAE6215A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7629" name="Text Box 47">
            <a:extLst>
              <a:ext uri="{FF2B5EF4-FFF2-40B4-BE49-F238E27FC236}">
                <a16:creationId xmlns:a16="http://schemas.microsoft.com/office/drawing/2014/main" id="{AFB5C41C-D68A-4D32-ADA8-4EC418B9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630" name="Oval 48">
            <a:extLst>
              <a:ext uri="{FF2B5EF4-FFF2-40B4-BE49-F238E27FC236}">
                <a16:creationId xmlns:a16="http://schemas.microsoft.com/office/drawing/2014/main" id="{F63B9964-11EC-4653-BC0B-F0C7F1ABD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7631" name="Line 49">
            <a:extLst>
              <a:ext uri="{FF2B5EF4-FFF2-40B4-BE49-F238E27FC236}">
                <a16:creationId xmlns:a16="http://schemas.microsoft.com/office/drawing/2014/main" id="{EB382051-E13E-404D-8679-1D7662968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2322" name="Text Box 50">
            <a:extLst>
              <a:ext uri="{FF2B5EF4-FFF2-40B4-BE49-F238E27FC236}">
                <a16:creationId xmlns:a16="http://schemas.microsoft.com/office/drawing/2014/main" id="{E148C786-A3C4-442B-BE10-1F4A35B02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2794000"/>
            <a:ext cx="2209800" cy="1184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pred[j]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67633" name="Oval 51">
            <a:extLst>
              <a:ext uri="{FF2B5EF4-FFF2-40B4-BE49-F238E27FC236}">
                <a16:creationId xmlns:a16="http://schemas.microsoft.com/office/drawing/2014/main" id="{4C715D60-6116-4F04-B34B-0BC8C46A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82324" name="Text Box 52">
            <a:extLst>
              <a:ext uri="{FF2B5EF4-FFF2-40B4-BE49-F238E27FC236}">
                <a16:creationId xmlns:a16="http://schemas.microsoft.com/office/drawing/2014/main" id="{C3B007B8-4AAD-4D55-8F7B-9E8073E4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776538"/>
            <a:ext cx="2325687" cy="13223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67635" name="Text Box 53">
            <a:extLst>
              <a:ext uri="{FF2B5EF4-FFF2-40B4-BE49-F238E27FC236}">
                <a16:creationId xmlns:a16="http://schemas.microsoft.com/office/drawing/2014/main" id="{298F7EA1-AD39-467F-8AB1-A43607255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7636" name="Rectangle 54">
            <a:extLst>
              <a:ext uri="{FF2B5EF4-FFF2-40B4-BE49-F238E27FC236}">
                <a16:creationId xmlns:a16="http://schemas.microsoft.com/office/drawing/2014/main" id="{7109586D-BB0D-4795-A40E-77AF34D8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7637" name="Line 29">
            <a:extLst>
              <a:ext uri="{FF2B5EF4-FFF2-40B4-BE49-F238E27FC236}">
                <a16:creationId xmlns:a16="http://schemas.microsoft.com/office/drawing/2014/main" id="{34CF0C86-3A50-48C4-98A0-742D368CD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2327" name="Line 55">
            <a:extLst>
              <a:ext uri="{FF2B5EF4-FFF2-40B4-BE49-F238E27FC236}">
                <a16:creationId xmlns:a16="http://schemas.microsoft.com/office/drawing/2014/main" id="{3427F046-7007-4C5E-A7ED-54D6B1ECE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2329" name="Rectangle 57">
            <a:extLst>
              <a:ext uri="{FF2B5EF4-FFF2-40B4-BE49-F238E27FC236}">
                <a16:creationId xmlns:a16="http://schemas.microsoft.com/office/drawing/2014/main" id="{D1154762-571B-440F-A997-7EC61E27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82330" name="Oval 58">
            <a:extLst>
              <a:ext uri="{FF2B5EF4-FFF2-40B4-BE49-F238E27FC236}">
                <a16:creationId xmlns:a16="http://schemas.microsoft.com/office/drawing/2014/main" id="{83E3C8E0-1C3C-46D1-AEB5-913F6A2F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9" name="頁尾版面配置區 2">
            <a:extLst>
              <a:ext uri="{FF2B5EF4-FFF2-40B4-BE49-F238E27FC236}">
                <a16:creationId xmlns:a16="http://schemas.microsoft.com/office/drawing/2014/main" id="{AD45FD15-691F-45EF-BD7B-F9D2D5F7F493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67642" name="投影片編號版面配置區 3">
            <a:extLst>
              <a:ext uri="{FF2B5EF4-FFF2-40B4-BE49-F238E27FC236}">
                <a16:creationId xmlns:a16="http://schemas.microsoft.com/office/drawing/2014/main" id="{889DF543-BDBD-4BF3-97AE-130336AA63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2FF201C1-5D20-4DB3-89BC-06755478AD2E}" type="slidenum">
              <a:rPr lang="zh-TW" altLang="en-US" sz="1400" smtClean="0"/>
              <a:pPr algn="l" eaLnBrk="0" hangingPunct="0"/>
              <a:t>7</a:t>
            </a:fld>
            <a:endParaRPr lang="en-US" altLang="zh-TW" sz="1400"/>
          </a:p>
        </p:txBody>
      </p:sp>
      <p:sp>
        <p:nvSpPr>
          <p:cNvPr id="67643" name="Text Box 12">
            <a:extLst>
              <a:ext uri="{FF2B5EF4-FFF2-40B4-BE49-F238E27FC236}">
                <a16:creationId xmlns:a16="http://schemas.microsoft.com/office/drawing/2014/main" id="{8C3B076F-F911-456A-B884-5B7FDEF1E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67644" name="文字方塊 61">
            <a:extLst>
              <a:ext uri="{FF2B5EF4-FFF2-40B4-BE49-F238E27FC236}">
                <a16:creationId xmlns:a16="http://schemas.microsoft.com/office/drawing/2014/main" id="{87D5052B-8927-48CE-B934-74AA2BFA0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 autoUpdateAnimBg="0"/>
      <p:bldP spid="182328" grpId="0" animBg="1" autoUpdateAnimBg="0"/>
      <p:bldP spid="182318" grpId="0" animBg="1" autoUpdateAnimBg="0"/>
      <p:bldP spid="182322" grpId="0" animBg="1" autoUpdateAnimBg="0"/>
      <p:bldP spid="182324" grpId="0" animBg="1" autoUpdateAnimBg="0"/>
      <p:bldP spid="182329" grpId="0" animBg="1" autoUpdateAnimBg="0"/>
      <p:bldP spid="18233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62">
            <a:extLst>
              <a:ext uri="{FF2B5EF4-FFF2-40B4-BE49-F238E27FC236}">
                <a16:creationId xmlns:a16="http://schemas.microsoft.com/office/drawing/2014/main" id="{ED89BC1A-F8A1-43B2-935A-223D30CE0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6555A87-A9C4-4DC9-80F1-5E9BDDBEF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incident to an admissible edge …  </a:t>
            </a: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2BC63313-A704-40A2-9585-222210CD3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id="{6B332219-6602-4286-A211-4690C33E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971800"/>
            <a:ext cx="22098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Select an admissible edge (i,j)</a:t>
            </a:r>
          </a:p>
        </p:txBody>
      </p:sp>
      <p:sp>
        <p:nvSpPr>
          <p:cNvPr id="69638" name="Oval 5">
            <a:extLst>
              <a:ext uri="{FF2B5EF4-FFF2-40B4-BE49-F238E27FC236}">
                <a16:creationId xmlns:a16="http://schemas.microsoft.com/office/drawing/2014/main" id="{1A6AD1C4-DD5F-46F8-9C40-AF608EB5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39" name="Oval 6">
            <a:extLst>
              <a:ext uri="{FF2B5EF4-FFF2-40B4-BE49-F238E27FC236}">
                <a16:creationId xmlns:a16="http://schemas.microsoft.com/office/drawing/2014/main" id="{EDE9743D-5ECF-4FEC-9E6E-FF88889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9640" name="Oval 7">
            <a:extLst>
              <a:ext uri="{FF2B5EF4-FFF2-40B4-BE49-F238E27FC236}">
                <a16:creationId xmlns:a16="http://schemas.microsoft.com/office/drawing/2014/main" id="{50143679-A943-4FE3-9D67-A07222D3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9641" name="Oval 8">
            <a:extLst>
              <a:ext uri="{FF2B5EF4-FFF2-40B4-BE49-F238E27FC236}">
                <a16:creationId xmlns:a16="http://schemas.microsoft.com/office/drawing/2014/main" id="{164675AB-D080-4F27-8AA6-31272331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9642" name="Oval 9">
            <a:extLst>
              <a:ext uri="{FF2B5EF4-FFF2-40B4-BE49-F238E27FC236}">
                <a16:creationId xmlns:a16="http://schemas.microsoft.com/office/drawing/2014/main" id="{DBE2104F-F38F-4A08-9DF8-2989BAB87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9643" name="Oval 10">
            <a:extLst>
              <a:ext uri="{FF2B5EF4-FFF2-40B4-BE49-F238E27FC236}">
                <a16:creationId xmlns:a16="http://schemas.microsoft.com/office/drawing/2014/main" id="{794B5CE8-A42D-4DC2-8009-DF2CC30F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69644" name="Oval 11">
            <a:extLst>
              <a:ext uri="{FF2B5EF4-FFF2-40B4-BE49-F238E27FC236}">
                <a16:creationId xmlns:a16="http://schemas.microsoft.com/office/drawing/2014/main" id="{18223EC4-80AD-48C9-AAE1-8EF5141E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69645" name="Oval 12">
            <a:extLst>
              <a:ext uri="{FF2B5EF4-FFF2-40B4-BE49-F238E27FC236}">
                <a16:creationId xmlns:a16="http://schemas.microsoft.com/office/drawing/2014/main" id="{B9D6C5FD-CFCB-453F-8335-0B3597B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69646" name="Oval 13">
            <a:extLst>
              <a:ext uri="{FF2B5EF4-FFF2-40B4-BE49-F238E27FC236}">
                <a16:creationId xmlns:a16="http://schemas.microsoft.com/office/drawing/2014/main" id="{CF164B24-0DB7-4800-AA74-2AEF77CD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69647" name="Line 14">
            <a:extLst>
              <a:ext uri="{FF2B5EF4-FFF2-40B4-BE49-F238E27FC236}">
                <a16:creationId xmlns:a16="http://schemas.microsoft.com/office/drawing/2014/main" id="{5FBBA0D1-F45C-4AFB-AFBB-3B970DB9A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8" name="Line 15">
            <a:extLst>
              <a:ext uri="{FF2B5EF4-FFF2-40B4-BE49-F238E27FC236}">
                <a16:creationId xmlns:a16="http://schemas.microsoft.com/office/drawing/2014/main" id="{EAD36AB0-D9CB-4B41-A25F-69D1BE489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9" name="Line 16">
            <a:extLst>
              <a:ext uri="{FF2B5EF4-FFF2-40B4-BE49-F238E27FC236}">
                <a16:creationId xmlns:a16="http://schemas.microsoft.com/office/drawing/2014/main" id="{75AE9BEF-56BB-416D-B645-AF87B04A0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0" name="Line 17">
            <a:extLst>
              <a:ext uri="{FF2B5EF4-FFF2-40B4-BE49-F238E27FC236}">
                <a16:creationId xmlns:a16="http://schemas.microsoft.com/office/drawing/2014/main" id="{20514C66-D313-4150-94A8-A0306AFC6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1" name="Line 18">
            <a:extLst>
              <a:ext uri="{FF2B5EF4-FFF2-40B4-BE49-F238E27FC236}">
                <a16:creationId xmlns:a16="http://schemas.microsoft.com/office/drawing/2014/main" id="{6AE2303C-BF2D-46CD-B972-FC2706997D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2" name="Line 19">
            <a:extLst>
              <a:ext uri="{FF2B5EF4-FFF2-40B4-BE49-F238E27FC236}">
                <a16:creationId xmlns:a16="http://schemas.microsoft.com/office/drawing/2014/main" id="{88ECFA7F-18C6-4703-90A5-463B42D88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3" name="Line 20">
            <a:extLst>
              <a:ext uri="{FF2B5EF4-FFF2-40B4-BE49-F238E27FC236}">
                <a16:creationId xmlns:a16="http://schemas.microsoft.com/office/drawing/2014/main" id="{CF96DC8C-305D-4154-BE68-276F0B82D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4" name="Text Box 21">
            <a:extLst>
              <a:ext uri="{FF2B5EF4-FFF2-40B4-BE49-F238E27FC236}">
                <a16:creationId xmlns:a16="http://schemas.microsoft.com/office/drawing/2014/main" id="{1233913C-04D5-4D2F-8C1A-D0EAD88F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9655" name="Line 22">
            <a:extLst>
              <a:ext uri="{FF2B5EF4-FFF2-40B4-BE49-F238E27FC236}">
                <a16:creationId xmlns:a16="http://schemas.microsoft.com/office/drawing/2014/main" id="{D3C82412-E1C4-4ED5-931D-D1BFE5143B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6" name="Line 23">
            <a:extLst>
              <a:ext uri="{FF2B5EF4-FFF2-40B4-BE49-F238E27FC236}">
                <a16:creationId xmlns:a16="http://schemas.microsoft.com/office/drawing/2014/main" id="{C0823BED-24E1-45EA-A8FA-ACD4F5B37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7" name="Line 24">
            <a:extLst>
              <a:ext uri="{FF2B5EF4-FFF2-40B4-BE49-F238E27FC236}">
                <a16:creationId xmlns:a16="http://schemas.microsoft.com/office/drawing/2014/main" id="{C6EEB670-8890-45FB-9632-6A3B1E42E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8" name="Line 25">
            <a:extLst>
              <a:ext uri="{FF2B5EF4-FFF2-40B4-BE49-F238E27FC236}">
                <a16:creationId xmlns:a16="http://schemas.microsoft.com/office/drawing/2014/main" id="{7BE22B1D-3E75-4356-85F8-342E86823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59" name="Line 26">
            <a:extLst>
              <a:ext uri="{FF2B5EF4-FFF2-40B4-BE49-F238E27FC236}">
                <a16:creationId xmlns:a16="http://schemas.microsoft.com/office/drawing/2014/main" id="{866E5737-4FC5-4BFA-B426-FB1649C283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0" name="Line 27">
            <a:extLst>
              <a:ext uri="{FF2B5EF4-FFF2-40B4-BE49-F238E27FC236}">
                <a16:creationId xmlns:a16="http://schemas.microsoft.com/office/drawing/2014/main" id="{6E411107-3F73-4C3F-9E63-025F050CD9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1" name="Line 28">
            <a:extLst>
              <a:ext uri="{FF2B5EF4-FFF2-40B4-BE49-F238E27FC236}">
                <a16:creationId xmlns:a16="http://schemas.microsoft.com/office/drawing/2014/main" id="{A8B5906B-AA3D-446D-95FB-62ED7AB3A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2" name="Line 29">
            <a:extLst>
              <a:ext uri="{FF2B5EF4-FFF2-40B4-BE49-F238E27FC236}">
                <a16:creationId xmlns:a16="http://schemas.microsoft.com/office/drawing/2014/main" id="{FE04A7F8-024B-497B-8B14-06989162E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3" name="Line 30">
            <a:extLst>
              <a:ext uri="{FF2B5EF4-FFF2-40B4-BE49-F238E27FC236}">
                <a16:creationId xmlns:a16="http://schemas.microsoft.com/office/drawing/2014/main" id="{1D849FD2-E7FB-41A8-8E4D-96002F0CE7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4" name="Line 31">
            <a:extLst>
              <a:ext uri="{FF2B5EF4-FFF2-40B4-BE49-F238E27FC236}">
                <a16:creationId xmlns:a16="http://schemas.microsoft.com/office/drawing/2014/main" id="{640818AA-FB8A-4E0D-8CCA-B1443C96D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5" name="Oval 32">
            <a:extLst>
              <a:ext uri="{FF2B5EF4-FFF2-40B4-BE49-F238E27FC236}">
                <a16:creationId xmlns:a16="http://schemas.microsoft.com/office/drawing/2014/main" id="{DE0754A1-9320-4AE2-A118-0E5F1516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66" name="Rectangle 33">
            <a:extLst>
              <a:ext uri="{FF2B5EF4-FFF2-40B4-BE49-F238E27FC236}">
                <a16:creationId xmlns:a16="http://schemas.microsoft.com/office/drawing/2014/main" id="{37E0C079-A746-475D-940A-B1F50D4A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67" name="Rectangle 34">
            <a:extLst>
              <a:ext uri="{FF2B5EF4-FFF2-40B4-BE49-F238E27FC236}">
                <a16:creationId xmlns:a16="http://schemas.microsoft.com/office/drawing/2014/main" id="{0C8E24C6-F869-4022-B695-B05F704E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68" name="Rectangle 35">
            <a:extLst>
              <a:ext uri="{FF2B5EF4-FFF2-40B4-BE49-F238E27FC236}">
                <a16:creationId xmlns:a16="http://schemas.microsoft.com/office/drawing/2014/main" id="{C782DB2A-E28A-4D94-B74A-A42DE03F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69" name="Rectangle 36">
            <a:extLst>
              <a:ext uri="{FF2B5EF4-FFF2-40B4-BE49-F238E27FC236}">
                <a16:creationId xmlns:a16="http://schemas.microsoft.com/office/drawing/2014/main" id="{04896E77-32B6-4DE6-919E-1054D84D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70" name="Rectangle 37">
            <a:extLst>
              <a:ext uri="{FF2B5EF4-FFF2-40B4-BE49-F238E27FC236}">
                <a16:creationId xmlns:a16="http://schemas.microsoft.com/office/drawing/2014/main" id="{FEC1D5CE-3EE1-45B3-8250-248821F0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71" name="Rectangle 38">
            <a:extLst>
              <a:ext uri="{FF2B5EF4-FFF2-40B4-BE49-F238E27FC236}">
                <a16:creationId xmlns:a16="http://schemas.microsoft.com/office/drawing/2014/main" id="{EC60F4CD-3FFF-4A05-AC97-6F1C70BD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72" name="Rectangle 39">
            <a:extLst>
              <a:ext uri="{FF2B5EF4-FFF2-40B4-BE49-F238E27FC236}">
                <a16:creationId xmlns:a16="http://schemas.microsoft.com/office/drawing/2014/main" id="{8D9B24B0-23AC-4FB3-B1C3-F24CC6172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73" name="Rectangle 40">
            <a:extLst>
              <a:ext uri="{FF2B5EF4-FFF2-40B4-BE49-F238E27FC236}">
                <a16:creationId xmlns:a16="http://schemas.microsoft.com/office/drawing/2014/main" id="{C6F98F4B-5D13-4921-8AA0-8B9DCEA3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74" name="Rectangle 41">
            <a:extLst>
              <a:ext uri="{FF2B5EF4-FFF2-40B4-BE49-F238E27FC236}">
                <a16:creationId xmlns:a16="http://schemas.microsoft.com/office/drawing/2014/main" id="{27032EC0-D15B-4E35-B86E-08AEFEA61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69675" name="Text Box 44">
            <a:extLst>
              <a:ext uri="{FF2B5EF4-FFF2-40B4-BE49-F238E27FC236}">
                <a16:creationId xmlns:a16="http://schemas.microsoft.com/office/drawing/2014/main" id="{662D7103-8F51-4A43-941B-435D7C2C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69676" name="Rectangle 45">
            <a:extLst>
              <a:ext uri="{FF2B5EF4-FFF2-40B4-BE49-F238E27FC236}">
                <a16:creationId xmlns:a16="http://schemas.microsoft.com/office/drawing/2014/main" id="{99D5B7C0-1F98-4374-AE42-07CAA5E7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9677" name="Rectangle 46">
            <a:extLst>
              <a:ext uri="{FF2B5EF4-FFF2-40B4-BE49-F238E27FC236}">
                <a16:creationId xmlns:a16="http://schemas.microsoft.com/office/drawing/2014/main" id="{302F82A9-DABE-4882-9542-0C709816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9678" name="Text Box 47">
            <a:extLst>
              <a:ext uri="{FF2B5EF4-FFF2-40B4-BE49-F238E27FC236}">
                <a16:creationId xmlns:a16="http://schemas.microsoft.com/office/drawing/2014/main" id="{F28A4AA4-5909-49A9-B139-629C2B8D3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79" name="Oval 48">
            <a:extLst>
              <a:ext uri="{FF2B5EF4-FFF2-40B4-BE49-F238E27FC236}">
                <a16:creationId xmlns:a16="http://schemas.microsoft.com/office/drawing/2014/main" id="{51BA0907-0A96-4B38-B802-926A33F4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9680" name="Line 49">
            <a:extLst>
              <a:ext uri="{FF2B5EF4-FFF2-40B4-BE49-F238E27FC236}">
                <a16:creationId xmlns:a16="http://schemas.microsoft.com/office/drawing/2014/main" id="{A5A07738-367D-4405-A1D0-679451028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3346" name="Text Box 50">
            <a:extLst>
              <a:ext uri="{FF2B5EF4-FFF2-40B4-BE49-F238E27FC236}">
                <a16:creationId xmlns:a16="http://schemas.microsoft.com/office/drawing/2014/main" id="{C0240E4C-9369-4FE1-BD4C-279CC981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979738"/>
            <a:ext cx="2209800" cy="1184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Mark vertex j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pred(j) := i</a:t>
            </a:r>
          </a:p>
          <a:p>
            <a:pPr>
              <a:spcBef>
                <a:spcPct val="50000"/>
              </a:spcBef>
            </a:pPr>
            <a:endParaRPr lang="zh-TW" altLang="en-US" sz="1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69682" name="Oval 51">
            <a:extLst>
              <a:ext uri="{FF2B5EF4-FFF2-40B4-BE49-F238E27FC236}">
                <a16:creationId xmlns:a16="http://schemas.microsoft.com/office/drawing/2014/main" id="{65600C01-73C7-4E0B-8904-2B87E053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83348" name="Text Box 52">
            <a:extLst>
              <a:ext uri="{FF2B5EF4-FFF2-40B4-BE49-F238E27FC236}">
                <a16:creationId xmlns:a16="http://schemas.microsoft.com/office/drawing/2014/main" id="{8BD4EE90-FBBC-4990-B6F3-FAC6EAFF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995613"/>
            <a:ext cx="2209800" cy="1323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next := next + 1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order(j) := next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add j to LIST</a:t>
            </a:r>
          </a:p>
        </p:txBody>
      </p:sp>
      <p:sp>
        <p:nvSpPr>
          <p:cNvPr id="69684" name="Text Box 53">
            <a:extLst>
              <a:ext uri="{FF2B5EF4-FFF2-40B4-BE49-F238E27FC236}">
                <a16:creationId xmlns:a16="http://schemas.microsoft.com/office/drawing/2014/main" id="{54C7D502-C807-4069-8B31-E93DE431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9685" name="Rectangle 54">
            <a:extLst>
              <a:ext uri="{FF2B5EF4-FFF2-40B4-BE49-F238E27FC236}">
                <a16:creationId xmlns:a16="http://schemas.microsoft.com/office/drawing/2014/main" id="{0048EE19-1718-4785-938E-9FCCD0E1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9686" name="Line 55">
            <a:extLst>
              <a:ext uri="{FF2B5EF4-FFF2-40B4-BE49-F238E27FC236}">
                <a16:creationId xmlns:a16="http://schemas.microsoft.com/office/drawing/2014/main" id="{31A8678C-A00F-4307-8BEE-CC8ADC725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7" name="Line 56">
            <a:extLst>
              <a:ext uri="{FF2B5EF4-FFF2-40B4-BE49-F238E27FC236}">
                <a16:creationId xmlns:a16="http://schemas.microsoft.com/office/drawing/2014/main" id="{7E3E9010-E83A-4407-811B-1A707803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88" name="Rectangle 57">
            <a:extLst>
              <a:ext uri="{FF2B5EF4-FFF2-40B4-BE49-F238E27FC236}">
                <a16:creationId xmlns:a16="http://schemas.microsoft.com/office/drawing/2014/main" id="{EBE7D511-3A37-48F6-B31A-7357E073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9689" name="Oval 58">
            <a:extLst>
              <a:ext uri="{FF2B5EF4-FFF2-40B4-BE49-F238E27FC236}">
                <a16:creationId xmlns:a16="http://schemas.microsoft.com/office/drawing/2014/main" id="{570F5044-1435-49CB-9F3A-D2BC72D7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83355" name="Line 59">
            <a:extLst>
              <a:ext uri="{FF2B5EF4-FFF2-40B4-BE49-F238E27FC236}">
                <a16:creationId xmlns:a16="http://schemas.microsoft.com/office/drawing/2014/main" id="{89ED1CDA-E543-47FC-ACC8-57533909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3356" name="Oval 60">
            <a:extLst>
              <a:ext uri="{FF2B5EF4-FFF2-40B4-BE49-F238E27FC236}">
                <a16:creationId xmlns:a16="http://schemas.microsoft.com/office/drawing/2014/main" id="{98987222-1069-4CC3-902A-A7841AEC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83357" name="Rectangle 61">
            <a:extLst>
              <a:ext uri="{FF2B5EF4-FFF2-40B4-BE49-F238E27FC236}">
                <a16:creationId xmlns:a16="http://schemas.microsoft.com/office/drawing/2014/main" id="{641AD43B-035A-4514-825E-9CD2A8D9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83359" name="Rectangle 63">
            <a:extLst>
              <a:ext uri="{FF2B5EF4-FFF2-40B4-BE49-F238E27FC236}">
                <a16:creationId xmlns:a16="http://schemas.microsoft.com/office/drawing/2014/main" id="{00C58114-B765-4B6E-8A01-3C9AB1EE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4" name="頁尾版面配置區 2">
            <a:extLst>
              <a:ext uri="{FF2B5EF4-FFF2-40B4-BE49-F238E27FC236}">
                <a16:creationId xmlns:a16="http://schemas.microsoft.com/office/drawing/2014/main" id="{23CB8260-D65D-490F-A484-28273BD88D10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69695" name="投影片編號版面配置區 3">
            <a:extLst>
              <a:ext uri="{FF2B5EF4-FFF2-40B4-BE49-F238E27FC236}">
                <a16:creationId xmlns:a16="http://schemas.microsoft.com/office/drawing/2014/main" id="{DC1607CC-A7A0-4012-9DF4-A557DD6A1E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82058F3E-09EB-4B4E-9910-E39C8F7FF43B}" type="slidenum">
              <a:rPr lang="zh-TW" altLang="en-US" sz="1400" smtClean="0"/>
              <a:pPr algn="l" eaLnBrk="0" hangingPunct="0"/>
              <a:t>8</a:t>
            </a:fld>
            <a:endParaRPr lang="en-US" altLang="zh-TW" sz="1400"/>
          </a:p>
        </p:txBody>
      </p:sp>
      <p:sp>
        <p:nvSpPr>
          <p:cNvPr id="69696" name="Text Box 12">
            <a:extLst>
              <a:ext uri="{FF2B5EF4-FFF2-40B4-BE49-F238E27FC236}">
                <a16:creationId xmlns:a16="http://schemas.microsoft.com/office/drawing/2014/main" id="{CF08F725-EE1C-465B-9EB0-72F9DBE9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69697" name="文字方塊 66">
            <a:extLst>
              <a:ext uri="{FF2B5EF4-FFF2-40B4-BE49-F238E27FC236}">
                <a16:creationId xmlns:a16="http://schemas.microsoft.com/office/drawing/2014/main" id="{AA4CCF54-F428-4C41-B751-26FC48600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 autoUpdateAnimBg="0"/>
      <p:bldP spid="183346" grpId="0" animBg="1" autoUpdateAnimBg="0"/>
      <p:bldP spid="183348" grpId="0" animBg="1" autoUpdateAnimBg="0"/>
      <p:bldP spid="183356" grpId="0" animBg="1" autoUpdateAnimBg="0"/>
      <p:bldP spid="183357" grpId="0" animBg="1" autoUpdateAnimBg="0"/>
      <p:bldP spid="18335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C4F1CCDF-8994-4D17-91B4-15BAD4A6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4FABDDE-70A4-4EF0-A81D-E708E259E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458200" cy="5334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If vertex i is not incident to an admissible edge …  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DE04778C-A335-4937-B240-01EB3BCF8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5863"/>
            <a:ext cx="671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184325" name="Text Box 5">
            <a:extLst>
              <a:ext uri="{FF2B5EF4-FFF2-40B4-BE49-F238E27FC236}">
                <a16:creationId xmlns:a16="http://schemas.microsoft.com/office/drawing/2014/main" id="{B7B8E652-C53F-4420-8460-9D01F8B8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3036888"/>
            <a:ext cx="22098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Delete vertex i from LIST</a:t>
            </a:r>
          </a:p>
        </p:txBody>
      </p:sp>
      <p:sp>
        <p:nvSpPr>
          <p:cNvPr id="71686" name="Oval 6">
            <a:extLst>
              <a:ext uri="{FF2B5EF4-FFF2-40B4-BE49-F238E27FC236}">
                <a16:creationId xmlns:a16="http://schemas.microsoft.com/office/drawing/2014/main" id="{8D1A5462-5F15-454E-9AFF-2CD0679ED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1687" name="Oval 7">
            <a:extLst>
              <a:ext uri="{FF2B5EF4-FFF2-40B4-BE49-F238E27FC236}">
                <a16:creationId xmlns:a16="http://schemas.microsoft.com/office/drawing/2014/main" id="{B0DEBF3E-A877-45F4-916C-9B43EC1F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1688" name="Oval 8">
            <a:extLst>
              <a:ext uri="{FF2B5EF4-FFF2-40B4-BE49-F238E27FC236}">
                <a16:creationId xmlns:a16="http://schemas.microsoft.com/office/drawing/2014/main" id="{CA124201-E4BF-4BD3-A296-8AF509E0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1689" name="Oval 9">
            <a:extLst>
              <a:ext uri="{FF2B5EF4-FFF2-40B4-BE49-F238E27FC236}">
                <a16:creationId xmlns:a16="http://schemas.microsoft.com/office/drawing/2014/main" id="{CBC361DC-72B8-4075-B538-1C427BBD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1690" name="Oval 10">
            <a:extLst>
              <a:ext uri="{FF2B5EF4-FFF2-40B4-BE49-F238E27FC236}">
                <a16:creationId xmlns:a16="http://schemas.microsoft.com/office/drawing/2014/main" id="{CD6247CE-203C-4BFA-A842-06FF8DB6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1691" name="Oval 11">
            <a:extLst>
              <a:ext uri="{FF2B5EF4-FFF2-40B4-BE49-F238E27FC236}">
                <a16:creationId xmlns:a16="http://schemas.microsoft.com/office/drawing/2014/main" id="{CEDF1797-54E7-4C57-B66E-8EFA7EC6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71692" name="Oval 12">
            <a:extLst>
              <a:ext uri="{FF2B5EF4-FFF2-40B4-BE49-F238E27FC236}">
                <a16:creationId xmlns:a16="http://schemas.microsoft.com/office/drawing/2014/main" id="{70CC3C81-8B6A-4850-B94B-9A7F16D5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71693" name="Oval 13">
            <a:extLst>
              <a:ext uri="{FF2B5EF4-FFF2-40B4-BE49-F238E27FC236}">
                <a16:creationId xmlns:a16="http://schemas.microsoft.com/office/drawing/2014/main" id="{5A008DBF-C065-47F0-BEA2-E2FD60354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71694" name="Oval 14">
            <a:extLst>
              <a:ext uri="{FF2B5EF4-FFF2-40B4-BE49-F238E27FC236}">
                <a16:creationId xmlns:a16="http://schemas.microsoft.com/office/drawing/2014/main" id="{6198B6FF-186D-4269-8311-86918239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7E48CEB2-053C-4575-9D69-A8B2F66B5C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6" name="Line 16">
            <a:extLst>
              <a:ext uri="{FF2B5EF4-FFF2-40B4-BE49-F238E27FC236}">
                <a16:creationId xmlns:a16="http://schemas.microsoft.com/office/drawing/2014/main" id="{E29F8ADE-77F3-4A71-B440-BAA6E7E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DC90A68C-6B14-427E-B2CD-1B0F0F717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8" name="Line 18">
            <a:extLst>
              <a:ext uri="{FF2B5EF4-FFF2-40B4-BE49-F238E27FC236}">
                <a16:creationId xmlns:a16="http://schemas.microsoft.com/office/drawing/2014/main" id="{82E82672-FE02-4AC5-A19E-8B228E2D1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9" name="Line 19">
            <a:extLst>
              <a:ext uri="{FF2B5EF4-FFF2-40B4-BE49-F238E27FC236}">
                <a16:creationId xmlns:a16="http://schemas.microsoft.com/office/drawing/2014/main" id="{4CED78C1-D102-4481-8048-8AF1939FCD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0" name="Line 20">
            <a:extLst>
              <a:ext uri="{FF2B5EF4-FFF2-40B4-BE49-F238E27FC236}">
                <a16:creationId xmlns:a16="http://schemas.microsoft.com/office/drawing/2014/main" id="{36F50A4B-6410-40A4-900E-E1591E588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3259F48F-414C-4A03-B177-65096D3A3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2" name="Text Box 22">
            <a:extLst>
              <a:ext uri="{FF2B5EF4-FFF2-40B4-BE49-F238E27FC236}">
                <a16:creationId xmlns:a16="http://schemas.microsoft.com/office/drawing/2014/main" id="{2F34EB58-350B-4BB4-BEAC-C3772158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1703" name="Line 23">
            <a:extLst>
              <a:ext uri="{FF2B5EF4-FFF2-40B4-BE49-F238E27FC236}">
                <a16:creationId xmlns:a16="http://schemas.microsoft.com/office/drawing/2014/main" id="{D34E298A-5223-4285-8673-39A113F89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4" name="Line 24">
            <a:extLst>
              <a:ext uri="{FF2B5EF4-FFF2-40B4-BE49-F238E27FC236}">
                <a16:creationId xmlns:a16="http://schemas.microsoft.com/office/drawing/2014/main" id="{927BC967-5C13-4D50-9B8C-50A929BCF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5" name="Line 25">
            <a:extLst>
              <a:ext uri="{FF2B5EF4-FFF2-40B4-BE49-F238E27FC236}">
                <a16:creationId xmlns:a16="http://schemas.microsoft.com/office/drawing/2014/main" id="{86C1F4FC-623C-47AA-B74F-1A1FCB9BE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0F2B3841-667F-4DE8-AF54-C5D364508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7" name="Line 27">
            <a:extLst>
              <a:ext uri="{FF2B5EF4-FFF2-40B4-BE49-F238E27FC236}">
                <a16:creationId xmlns:a16="http://schemas.microsoft.com/office/drawing/2014/main" id="{75A9A16F-D675-4B78-AB81-0B6ED4BC69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8" name="Line 28">
            <a:extLst>
              <a:ext uri="{FF2B5EF4-FFF2-40B4-BE49-F238E27FC236}">
                <a16:creationId xmlns:a16="http://schemas.microsoft.com/office/drawing/2014/main" id="{349EDD19-9A53-4955-BB3C-9A65803F5B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9" name="Line 29">
            <a:extLst>
              <a:ext uri="{FF2B5EF4-FFF2-40B4-BE49-F238E27FC236}">
                <a16:creationId xmlns:a16="http://schemas.microsoft.com/office/drawing/2014/main" id="{E6D10BB3-5815-436B-B4E5-56997CEEB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0" name="Line 30">
            <a:extLst>
              <a:ext uri="{FF2B5EF4-FFF2-40B4-BE49-F238E27FC236}">
                <a16:creationId xmlns:a16="http://schemas.microsoft.com/office/drawing/2014/main" id="{8845BE7F-50C6-4754-A78B-5EC1BBAB0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1" name="Line 31">
            <a:extLst>
              <a:ext uri="{FF2B5EF4-FFF2-40B4-BE49-F238E27FC236}">
                <a16:creationId xmlns:a16="http://schemas.microsoft.com/office/drawing/2014/main" id="{A6C5E038-A17B-472D-9973-0E23690EA4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2" name="Line 32">
            <a:extLst>
              <a:ext uri="{FF2B5EF4-FFF2-40B4-BE49-F238E27FC236}">
                <a16:creationId xmlns:a16="http://schemas.microsoft.com/office/drawing/2014/main" id="{7A23C863-A54F-4466-B014-FDCF7225B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3" name="Oval 33">
            <a:extLst>
              <a:ext uri="{FF2B5EF4-FFF2-40B4-BE49-F238E27FC236}">
                <a16:creationId xmlns:a16="http://schemas.microsoft.com/office/drawing/2014/main" id="{ED2EF76A-F58B-4CEA-971B-1B079344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1714" name="Rectangle 34">
            <a:extLst>
              <a:ext uri="{FF2B5EF4-FFF2-40B4-BE49-F238E27FC236}">
                <a16:creationId xmlns:a16="http://schemas.microsoft.com/office/drawing/2014/main" id="{B979C9A0-061F-44D9-AE0D-FF9061A6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1715" name="Rectangle 35">
            <a:extLst>
              <a:ext uri="{FF2B5EF4-FFF2-40B4-BE49-F238E27FC236}">
                <a16:creationId xmlns:a16="http://schemas.microsoft.com/office/drawing/2014/main" id="{14AF992C-07FF-4E16-9EA3-75997963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830A8EAC-9C02-44A7-A315-67401D8E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17" name="Rectangle 37">
            <a:extLst>
              <a:ext uri="{FF2B5EF4-FFF2-40B4-BE49-F238E27FC236}">
                <a16:creationId xmlns:a16="http://schemas.microsoft.com/office/drawing/2014/main" id="{7D5E9BF5-12D0-4D27-8CBF-F7FFB373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DDA514EA-27B3-4381-8646-C90BDE17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19" name="Rectangle 39">
            <a:extLst>
              <a:ext uri="{FF2B5EF4-FFF2-40B4-BE49-F238E27FC236}">
                <a16:creationId xmlns:a16="http://schemas.microsoft.com/office/drawing/2014/main" id="{D31C5DD3-2496-43E6-B04B-9B2F92EB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20" name="Rectangle 40">
            <a:extLst>
              <a:ext uri="{FF2B5EF4-FFF2-40B4-BE49-F238E27FC236}">
                <a16:creationId xmlns:a16="http://schemas.microsoft.com/office/drawing/2014/main" id="{6370B795-3D7C-48AE-A476-A537763B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21" name="Rectangle 41">
            <a:extLst>
              <a:ext uri="{FF2B5EF4-FFF2-40B4-BE49-F238E27FC236}">
                <a16:creationId xmlns:a16="http://schemas.microsoft.com/office/drawing/2014/main" id="{134BC810-647C-41C8-98BA-B7F3947E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22" name="Rectangle 42">
            <a:extLst>
              <a:ext uri="{FF2B5EF4-FFF2-40B4-BE49-F238E27FC236}">
                <a16:creationId xmlns:a16="http://schemas.microsoft.com/office/drawing/2014/main" id="{98BEC5E2-E714-4BDA-93F8-FE38B4D8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97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1723" name="Text Box 45">
            <a:extLst>
              <a:ext uri="{FF2B5EF4-FFF2-40B4-BE49-F238E27FC236}">
                <a16:creationId xmlns:a16="http://schemas.microsoft.com/office/drawing/2014/main" id="{34DA6029-59B4-4209-BEF0-DF0A0607D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35650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zh-TW" altLang="en-US" sz="1400" b="1">
                <a:ea typeface="新細明體" panose="02020500000000000000" pitchFamily="18" charset="-120"/>
              </a:rPr>
              <a:t>  </a:t>
            </a:r>
            <a:r>
              <a:rPr lang="en-US" altLang="zh-TW" sz="1400" b="1">
                <a:ea typeface="新細明體" panose="02020500000000000000" pitchFamily="18" charset="-120"/>
              </a:rPr>
              <a:t>next</a:t>
            </a:r>
          </a:p>
        </p:txBody>
      </p:sp>
      <p:sp>
        <p:nvSpPr>
          <p:cNvPr id="71724" name="Rectangle 46">
            <a:extLst>
              <a:ext uri="{FF2B5EF4-FFF2-40B4-BE49-F238E27FC236}">
                <a16:creationId xmlns:a16="http://schemas.microsoft.com/office/drawing/2014/main" id="{71202EA2-1EC0-41F5-AA4A-25377516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1725" name="Rectangle 47">
            <a:extLst>
              <a:ext uri="{FF2B5EF4-FFF2-40B4-BE49-F238E27FC236}">
                <a16:creationId xmlns:a16="http://schemas.microsoft.com/office/drawing/2014/main" id="{B3177DE5-8164-4876-A019-34240819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1726" name="Text Box 48">
            <a:extLst>
              <a:ext uri="{FF2B5EF4-FFF2-40B4-BE49-F238E27FC236}">
                <a16:creationId xmlns:a16="http://schemas.microsoft.com/office/drawing/2014/main" id="{EC81B51D-7545-4BF8-8232-E24B6B4D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1727" name="Oval 49">
            <a:extLst>
              <a:ext uri="{FF2B5EF4-FFF2-40B4-BE49-F238E27FC236}">
                <a16:creationId xmlns:a16="http://schemas.microsoft.com/office/drawing/2014/main" id="{8D1C6F0B-FEF3-4FCB-8050-8D0FF98D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71728" name="Line 50">
            <a:extLst>
              <a:ext uri="{FF2B5EF4-FFF2-40B4-BE49-F238E27FC236}">
                <a16:creationId xmlns:a16="http://schemas.microsoft.com/office/drawing/2014/main" id="{582DD7E2-F11C-48FB-AD10-95C073742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9" name="Oval 52">
            <a:extLst>
              <a:ext uri="{FF2B5EF4-FFF2-40B4-BE49-F238E27FC236}">
                <a16:creationId xmlns:a16="http://schemas.microsoft.com/office/drawing/2014/main" id="{BFF957B3-01D0-4C88-8509-6BD7A7ED8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1730" name="Text Box 54">
            <a:extLst>
              <a:ext uri="{FF2B5EF4-FFF2-40B4-BE49-F238E27FC236}">
                <a16:creationId xmlns:a16="http://schemas.microsoft.com/office/drawing/2014/main" id="{8B4A7256-E49E-4351-B20E-7A4E656D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90600"/>
            <a:ext cx="30480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1731" name="Rectangle 55">
            <a:extLst>
              <a:ext uri="{FF2B5EF4-FFF2-40B4-BE49-F238E27FC236}">
                <a16:creationId xmlns:a16="http://schemas.microsoft.com/office/drawing/2014/main" id="{D0469EB6-874A-495D-8319-2931B87A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71732" name="Line 56">
            <a:extLst>
              <a:ext uri="{FF2B5EF4-FFF2-40B4-BE49-F238E27FC236}">
                <a16:creationId xmlns:a16="http://schemas.microsoft.com/office/drawing/2014/main" id="{00ED0C62-EEC3-4212-A6BA-4F4CBB751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33" name="Line 57">
            <a:extLst>
              <a:ext uri="{FF2B5EF4-FFF2-40B4-BE49-F238E27FC236}">
                <a16:creationId xmlns:a16="http://schemas.microsoft.com/office/drawing/2014/main" id="{AB34BB40-85B6-4481-9F4C-6C75CA38C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34" name="Rectangle 58">
            <a:extLst>
              <a:ext uri="{FF2B5EF4-FFF2-40B4-BE49-F238E27FC236}">
                <a16:creationId xmlns:a16="http://schemas.microsoft.com/office/drawing/2014/main" id="{B8943B90-D111-4F4F-889F-EFCE9578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1735" name="Oval 59">
            <a:extLst>
              <a:ext uri="{FF2B5EF4-FFF2-40B4-BE49-F238E27FC236}">
                <a16:creationId xmlns:a16="http://schemas.microsoft.com/office/drawing/2014/main" id="{8CC2896C-7C21-4502-B079-5E6AB4A3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71736" name="Line 60">
            <a:extLst>
              <a:ext uri="{FF2B5EF4-FFF2-40B4-BE49-F238E27FC236}">
                <a16:creationId xmlns:a16="http://schemas.microsoft.com/office/drawing/2014/main" id="{9EB378A1-7FBC-4A1D-BE9E-A7C544348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37" name="Oval 61">
            <a:extLst>
              <a:ext uri="{FF2B5EF4-FFF2-40B4-BE49-F238E27FC236}">
                <a16:creationId xmlns:a16="http://schemas.microsoft.com/office/drawing/2014/main" id="{FA3F0C5A-A25B-4A82-8869-BF28C914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71738" name="Rectangle 62">
            <a:extLst>
              <a:ext uri="{FF2B5EF4-FFF2-40B4-BE49-F238E27FC236}">
                <a16:creationId xmlns:a16="http://schemas.microsoft.com/office/drawing/2014/main" id="{FAC38E59-9CB4-4CEA-A225-8315F0525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59450"/>
            <a:ext cx="609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71739" name="Rectangle 63">
            <a:extLst>
              <a:ext uri="{FF2B5EF4-FFF2-40B4-BE49-F238E27FC236}">
                <a16:creationId xmlns:a16="http://schemas.microsoft.com/office/drawing/2014/main" id="{FD05F061-7CAF-41C6-80C3-636AB89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97450"/>
            <a:ext cx="609600" cy="533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84384" name="Rectangle 64">
            <a:extLst>
              <a:ext uri="{FF2B5EF4-FFF2-40B4-BE49-F238E27FC236}">
                <a16:creationId xmlns:a16="http://schemas.microsoft.com/office/drawing/2014/main" id="{6617D8EB-8D50-4FDA-9C83-6C8A1CA6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45050"/>
            <a:ext cx="6858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4385" name="Oval 65">
            <a:extLst>
              <a:ext uri="{FF2B5EF4-FFF2-40B4-BE49-F238E27FC236}">
                <a16:creationId xmlns:a16="http://schemas.microsoft.com/office/drawing/2014/main" id="{EE16B2E6-6BCD-46EE-9AA4-5FAF2B12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1400" b="1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4" name="頁尾版面配置區 2">
            <a:extLst>
              <a:ext uri="{FF2B5EF4-FFF2-40B4-BE49-F238E27FC236}">
                <a16:creationId xmlns:a16="http://schemas.microsoft.com/office/drawing/2014/main" id="{0D58DBEE-52EE-46FF-AC8C-541E7CCF5D68}"/>
              </a:ext>
            </a:extLst>
          </p:cNvPr>
          <p:cNvSpPr txBox="1">
            <a:spLocks/>
          </p:cNvSpPr>
          <p:nvPr/>
        </p:nvSpPr>
        <p:spPr bwMode="auto">
          <a:xfrm>
            <a:off x="7620000" y="876300"/>
            <a:ext cx="233838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zh-TW" altLang="en-US" sz="1400">
                <a:latin typeface="+mj-lt"/>
                <a:ea typeface="新細明體" panose="02020500000000000000" pitchFamily="18" charset="-120"/>
              </a:rPr>
              <a:t>Breadth first search animation</a:t>
            </a:r>
            <a:endParaRPr lang="en-US" altLang="zh-TW" sz="14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43" name="投影片編號版面配置區 3">
            <a:extLst>
              <a:ext uri="{FF2B5EF4-FFF2-40B4-BE49-F238E27FC236}">
                <a16:creationId xmlns:a16="http://schemas.microsoft.com/office/drawing/2014/main" id="{43A21D6A-6163-49D1-925D-EEEC1463F1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 flipH="1">
            <a:off x="9491663" y="38100"/>
            <a:ext cx="414337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55C9E1C6-8CB4-4D88-8AE1-A4DABC7D89C2}" type="slidenum">
              <a:rPr lang="zh-TW" altLang="en-US" sz="1400" smtClean="0"/>
              <a:pPr algn="l" eaLnBrk="0" hangingPunct="0"/>
              <a:t>9</a:t>
            </a:fld>
            <a:endParaRPr lang="en-US" altLang="zh-TW" sz="1400"/>
          </a:p>
        </p:txBody>
      </p:sp>
      <p:sp>
        <p:nvSpPr>
          <p:cNvPr id="71744" name="Text Box 12">
            <a:extLst>
              <a:ext uri="{FF2B5EF4-FFF2-40B4-BE49-F238E27FC236}">
                <a16:creationId xmlns:a16="http://schemas.microsoft.com/office/drawing/2014/main" id="{4DD1B118-4A00-478F-A92C-18ACA7E77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94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4.3: Shortest Paths and Distance</a:t>
            </a:r>
          </a:p>
        </p:txBody>
      </p:sp>
      <p:sp>
        <p:nvSpPr>
          <p:cNvPr id="71745" name="文字方塊 66">
            <a:extLst>
              <a:ext uri="{FF2B5EF4-FFF2-40B4-BE49-F238E27FC236}">
                <a16:creationId xmlns:a16="http://schemas.microsoft.com/office/drawing/2014/main" id="{9BCE4889-3388-4C11-AD5C-DDDE0640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713" y="4191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000" b="1">
                <a:ea typeface="新細明體" panose="02020500000000000000" pitchFamily="18" charset="-120"/>
              </a:rPr>
              <a:t>[DU]</a:t>
            </a:r>
            <a:endParaRPr lang="zh-TW" altLang="en-US" sz="20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nimBg="1" autoUpdateAnimBg="0"/>
      <p:bldP spid="184385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72446</TotalTime>
  <Words>7332</Words>
  <Application>Microsoft Office PowerPoint</Application>
  <PresentationFormat>A4 紙張 (210x297 公釐)</PresentationFormat>
  <Paragraphs>2457</Paragraphs>
  <Slides>54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6" baseType="lpstr">
      <vt:lpstr>Arial Unicode MS</vt:lpstr>
      <vt:lpstr>휴먼모음T</vt:lpstr>
      <vt:lpstr>新細明體</vt:lpstr>
      <vt:lpstr>標楷體</vt:lpstr>
      <vt:lpstr>Arial</vt:lpstr>
      <vt:lpstr>Cambria Math</vt:lpstr>
      <vt:lpstr>Symbol</vt:lpstr>
      <vt:lpstr>Tahoma</vt:lpstr>
      <vt:lpstr>Times New Roman</vt:lpstr>
      <vt:lpstr>Wingdings</vt:lpstr>
      <vt:lpstr>Default Design</vt:lpstr>
      <vt:lpstr>Equation</vt:lpstr>
      <vt:lpstr>Shortest Paths (SP) and Distance</vt:lpstr>
      <vt:lpstr>SP on Unweighted / Unit Graphs</vt:lpstr>
      <vt:lpstr>Breadth-First Search</vt:lpstr>
      <vt:lpstr>Initialize  </vt:lpstr>
      <vt:lpstr>Select a vertex i in LIST  </vt:lpstr>
      <vt:lpstr>If vertex i is incident to an admissible edge …  </vt:lpstr>
      <vt:lpstr>If vertex i is incident to an admissible edge…  </vt:lpstr>
      <vt:lpstr>If vertex i is incident to an admissible edge …  </vt:lpstr>
      <vt:lpstr>If vertex i is not incident to an admissible edge …  </vt:lpstr>
      <vt:lpstr>Select Vertex i</vt:lpstr>
      <vt:lpstr>If vertex i is incident to an admissible edge …  </vt:lpstr>
      <vt:lpstr>If vertex i is not incident to an admissible edge …  </vt:lpstr>
      <vt:lpstr>Select a vertex </vt:lpstr>
      <vt:lpstr>If vertex i is incident to an admissible edge … </vt:lpstr>
      <vt:lpstr>If vertex i is not incident to an admissible edge … </vt:lpstr>
      <vt:lpstr>Select vertex 3 </vt:lpstr>
      <vt:lpstr>Select a vertex </vt:lpstr>
      <vt:lpstr>If vertex i is incident to an admissible edge …</vt:lpstr>
      <vt:lpstr>If vertex i is not incident to an admissible edge …</vt:lpstr>
      <vt:lpstr>Select vertex i</vt:lpstr>
      <vt:lpstr>If vertex i is incident to an admissible edge …</vt:lpstr>
      <vt:lpstr>If vertex i is incident to an admissible edge …</vt:lpstr>
      <vt:lpstr>If vertex i is not incident to an admissible edge …</vt:lpstr>
      <vt:lpstr>Select vertex 8</vt:lpstr>
      <vt:lpstr>Select vertex 7</vt:lpstr>
      <vt:lpstr>Select vertex 9</vt:lpstr>
      <vt:lpstr>More on Breadth-First Search</vt:lpstr>
      <vt:lpstr>Exercise of BFS</vt:lpstr>
      <vt:lpstr>Exercise of BFS (ANS)</vt:lpstr>
      <vt:lpstr>Complexity of Breadth-First Search</vt:lpstr>
      <vt:lpstr>More about Breadth-First Search</vt:lpstr>
      <vt:lpstr>Shortest Path on Weighted Graphs</vt:lpstr>
      <vt:lpstr>Shortest Path Problems</vt:lpstr>
      <vt:lpstr>LP form for SSSP Problems</vt:lpstr>
      <vt:lpstr>SSSP LP form Exercise</vt:lpstr>
      <vt:lpstr>More on the Dual of SSSP LP form</vt:lpstr>
      <vt:lpstr>Optimality Condition for SP</vt:lpstr>
      <vt:lpstr>Triple Comparison = Distance Update</vt:lpstr>
      <vt:lpstr>Dijkstra’s Algorithm</vt:lpstr>
      <vt:lpstr>Example of Dijkstra’s Algorithm</vt:lpstr>
      <vt:lpstr>Binary Min-Heap</vt:lpstr>
      <vt:lpstr>More about Binary Min-Heap</vt:lpstr>
      <vt:lpstr>Complexity of Dijkstra’s Algorithm</vt:lpstr>
      <vt:lpstr>Dial’s Implementations of Dijkstra’s algorithm</vt:lpstr>
      <vt:lpstr>Binary Heap &amp; Dial’s implementation-1</vt:lpstr>
      <vt:lpstr>PowerPoint 簡報</vt:lpstr>
      <vt:lpstr>Number of Paths</vt:lpstr>
      <vt:lpstr>Path Algebra</vt:lpstr>
      <vt:lpstr>Compute APSP by C|V|-1 </vt:lpstr>
      <vt:lpstr>Example of Matrix Multiplication</vt:lpstr>
      <vt:lpstr>Floyd-Warshall Algorithm </vt:lpstr>
      <vt:lpstr>Properties of Floyd-Warshall Algorithm</vt:lpstr>
      <vt:lpstr>Example of APSP problems</vt:lpstr>
      <vt:lpstr>Trace Shortest Paths by PRED matrix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xx</cp:lastModifiedBy>
  <cp:revision>601</cp:revision>
  <cp:lastPrinted>2015-11-25T06:10:45Z</cp:lastPrinted>
  <dcterms:created xsi:type="dcterms:W3CDTF">2001-05-13T18:19:15Z</dcterms:created>
  <dcterms:modified xsi:type="dcterms:W3CDTF">2021-03-02T01:29:53Z</dcterms:modified>
</cp:coreProperties>
</file>