
<file path=[Content_Types].xml><?xml version="1.0" encoding="utf-8"?>
<Types xmlns="http://schemas.openxmlformats.org/package/2006/content-types">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387" r:id="rId3"/>
    <p:sldId id="411" r:id="rId4"/>
    <p:sldId id="388" r:id="rId5"/>
    <p:sldId id="390" r:id="rId6"/>
    <p:sldId id="391" r:id="rId7"/>
    <p:sldId id="392" r:id="rId8"/>
    <p:sldId id="393" r:id="rId9"/>
    <p:sldId id="394" r:id="rId10"/>
    <p:sldId id="395" r:id="rId11"/>
    <p:sldId id="396" r:id="rId12"/>
    <p:sldId id="397" r:id="rId13"/>
    <p:sldId id="398" r:id="rId14"/>
    <p:sldId id="399" r:id="rId15"/>
    <p:sldId id="400" r:id="rId16"/>
    <p:sldId id="401" r:id="rId17"/>
    <p:sldId id="402" r:id="rId18"/>
    <p:sldId id="406" r:id="rId19"/>
    <p:sldId id="403" r:id="rId20"/>
    <p:sldId id="404" r:id="rId21"/>
    <p:sldId id="405" r:id="rId22"/>
    <p:sldId id="409" r:id="rId23"/>
    <p:sldId id="408" r:id="rId24"/>
    <p:sldId id="407" r:id="rId25"/>
    <p:sldId id="410" r:id="rId26"/>
  </p:sldIdLst>
  <p:sldSz cx="12192000" cy="6858000"/>
  <p:notesSz cx="7102475" cy="10233025"/>
  <p:defaultTextStyle>
    <a:defPPr>
      <a:defRPr lang="en-US"/>
    </a:defPPr>
    <a:lvl1pPr algn="l" rtl="0" eaLnBrk="0" fontAlgn="base" hangingPunct="0">
      <a:spcBef>
        <a:spcPct val="0"/>
      </a:spcBef>
      <a:spcAft>
        <a:spcPct val="0"/>
      </a:spcAft>
      <a:defRPr kumimoji="1" sz="2400"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sz="2400"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sz="2400"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sz="2400"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sz="2400"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sz="2400"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sz="2400"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sz="2400"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sz="2400"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userDrawn="1">
          <p15:clr>
            <a:srgbClr val="A4A3A4"/>
          </p15:clr>
        </p15:guide>
        <p15:guide id="2" pos="3781"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66"/>
    <a:srgbClr val="CCFFCC"/>
    <a:srgbClr val="008000"/>
    <a:srgbClr val="FF33CC"/>
    <a:srgbClr val="33C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366" autoAdjust="0"/>
    <p:restoredTop sz="96370" autoAdjust="0"/>
  </p:normalViewPr>
  <p:slideViewPr>
    <p:cSldViewPr>
      <p:cViewPr varScale="1">
        <p:scale>
          <a:sx n="105" d="100"/>
          <a:sy n="105" d="100"/>
        </p:scale>
        <p:origin x="92" y="76"/>
      </p:cViewPr>
      <p:guideLst>
        <p:guide orient="horz" pos="2160"/>
        <p:guide pos="37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360" y="-72"/>
      </p:cViewPr>
      <p:guideLst>
        <p:guide orient="horz" pos="3224"/>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4D0711F-56A8-4B3E-A567-DB7F40DCEFBC}"/>
              </a:ext>
            </a:extLst>
          </p:cNvPr>
          <p:cNvSpPr>
            <a:spLocks noGrp="1" noChangeArrowheads="1"/>
          </p:cNvSpPr>
          <p:nvPr>
            <p:ph type="hdr" sz="quarter"/>
          </p:nvPr>
        </p:nvSpPr>
        <p:spPr bwMode="auto">
          <a:xfrm>
            <a:off x="0" y="0"/>
            <a:ext cx="3078163"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237" tIns="48619" rIns="97237" bIns="48619" numCol="1" anchor="t" anchorCtr="0" compatLnSpc="1">
            <a:prstTxWarp prst="textNoShape">
              <a:avLst/>
            </a:prstTxWarp>
          </a:bodyPr>
          <a:lstStyle>
            <a:lvl1pPr defTabSz="973138" eaLnBrk="1" hangingPunct="1">
              <a:defRPr kumimoji="0" sz="1300">
                <a:latin typeface="Times New Roman" pitchFamily="18" charset="0"/>
                <a:ea typeface="+mn-ea"/>
                <a:cs typeface="+mn-cs"/>
              </a:defRPr>
            </a:lvl1pPr>
          </a:lstStyle>
          <a:p>
            <a:pPr>
              <a:defRPr/>
            </a:pPr>
            <a:endParaRPr lang="en-US" altLang="zh-TW"/>
          </a:p>
        </p:txBody>
      </p:sp>
      <p:sp>
        <p:nvSpPr>
          <p:cNvPr id="5123" name="Rectangle 3">
            <a:extLst>
              <a:ext uri="{FF2B5EF4-FFF2-40B4-BE49-F238E27FC236}">
                <a16:creationId xmlns:a16="http://schemas.microsoft.com/office/drawing/2014/main" id="{F97505DC-9703-4EE6-BBC8-B547F7B5EC46}"/>
              </a:ext>
            </a:extLst>
          </p:cNvPr>
          <p:cNvSpPr>
            <a:spLocks noGrp="1" noChangeArrowheads="1"/>
          </p:cNvSpPr>
          <p:nvPr>
            <p:ph type="dt" sz="quarter" idx="1"/>
          </p:nvPr>
        </p:nvSpPr>
        <p:spPr bwMode="auto">
          <a:xfrm>
            <a:off x="4024313" y="0"/>
            <a:ext cx="3078162"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237" tIns="48619" rIns="97237" bIns="48619" numCol="1" anchor="t" anchorCtr="0" compatLnSpc="1">
            <a:prstTxWarp prst="textNoShape">
              <a:avLst/>
            </a:prstTxWarp>
          </a:bodyPr>
          <a:lstStyle>
            <a:lvl1pPr algn="r" defTabSz="973138" eaLnBrk="1" hangingPunct="1">
              <a:defRPr kumimoji="0" sz="1300">
                <a:latin typeface="Times New Roman" pitchFamily="18" charset="0"/>
                <a:ea typeface="+mn-ea"/>
                <a:cs typeface="+mn-cs"/>
              </a:defRPr>
            </a:lvl1pPr>
          </a:lstStyle>
          <a:p>
            <a:pPr>
              <a:defRPr/>
            </a:pPr>
            <a:endParaRPr lang="en-US" altLang="zh-TW"/>
          </a:p>
        </p:txBody>
      </p:sp>
      <p:sp>
        <p:nvSpPr>
          <p:cNvPr id="5124" name="Rectangle 4">
            <a:extLst>
              <a:ext uri="{FF2B5EF4-FFF2-40B4-BE49-F238E27FC236}">
                <a16:creationId xmlns:a16="http://schemas.microsoft.com/office/drawing/2014/main" id="{00711C69-BD75-4D65-B622-FE4BBE1269F1}"/>
              </a:ext>
            </a:extLst>
          </p:cNvPr>
          <p:cNvSpPr>
            <a:spLocks noGrp="1" noChangeArrowheads="1"/>
          </p:cNvSpPr>
          <p:nvPr>
            <p:ph type="ftr" sz="quarter" idx="2"/>
          </p:nvPr>
        </p:nvSpPr>
        <p:spPr bwMode="auto">
          <a:xfrm>
            <a:off x="0" y="9721850"/>
            <a:ext cx="3078163"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237" tIns="48619" rIns="97237" bIns="48619" numCol="1" anchor="b" anchorCtr="0" compatLnSpc="1">
            <a:prstTxWarp prst="textNoShape">
              <a:avLst/>
            </a:prstTxWarp>
          </a:bodyPr>
          <a:lstStyle>
            <a:lvl1pPr defTabSz="973138" eaLnBrk="1" hangingPunct="1">
              <a:defRPr kumimoji="0" sz="1300">
                <a:latin typeface="Times New Roman" pitchFamily="18" charset="0"/>
                <a:ea typeface="+mn-ea"/>
                <a:cs typeface="+mn-cs"/>
              </a:defRPr>
            </a:lvl1pPr>
          </a:lstStyle>
          <a:p>
            <a:pPr>
              <a:defRPr/>
            </a:pPr>
            <a:endParaRPr lang="en-US" altLang="zh-TW"/>
          </a:p>
        </p:txBody>
      </p:sp>
      <p:sp>
        <p:nvSpPr>
          <p:cNvPr id="5125" name="Rectangle 5">
            <a:extLst>
              <a:ext uri="{FF2B5EF4-FFF2-40B4-BE49-F238E27FC236}">
                <a16:creationId xmlns:a16="http://schemas.microsoft.com/office/drawing/2014/main" id="{4C4F087F-52AB-412C-A7D2-650B4883A774}"/>
              </a:ext>
            </a:extLst>
          </p:cNvPr>
          <p:cNvSpPr>
            <a:spLocks noGrp="1" noChangeArrowheads="1"/>
          </p:cNvSpPr>
          <p:nvPr>
            <p:ph type="sldNum" sz="quarter" idx="3"/>
          </p:nvPr>
        </p:nvSpPr>
        <p:spPr bwMode="auto">
          <a:xfrm>
            <a:off x="4024313" y="9721850"/>
            <a:ext cx="3078162"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237" tIns="48619" rIns="97237" bIns="48619" numCol="1" anchor="b" anchorCtr="0" compatLnSpc="1">
            <a:prstTxWarp prst="textNoShape">
              <a:avLst/>
            </a:prstTxWarp>
          </a:bodyPr>
          <a:lstStyle>
            <a:lvl1pPr algn="r" defTabSz="973138" eaLnBrk="1" hangingPunct="1">
              <a:defRPr kumimoji="0" sz="1300">
                <a:latin typeface="Times New Roman" panose="02020603050405020304" pitchFamily="18" charset="0"/>
              </a:defRPr>
            </a:lvl1pPr>
          </a:lstStyle>
          <a:p>
            <a:pPr>
              <a:defRPr/>
            </a:pPr>
            <a:fld id="{A4B82F80-B7B3-4B93-92FC-9BBD4AC67164}" type="slidenum">
              <a:rPr lang="zh-TW" altLang="en-US"/>
              <a:pPr>
                <a:defRPr/>
              </a:pPr>
              <a:t>‹#›</a:t>
            </a:fld>
            <a:endParaRPr lang="en-US" altLang="zh-TW"/>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3EB45DA7-3AA5-4477-8C4C-7D9CBC0016DB}"/>
              </a:ext>
            </a:extLst>
          </p:cNvPr>
          <p:cNvSpPr>
            <a:spLocks noGrp="1" noChangeArrowheads="1"/>
          </p:cNvSpPr>
          <p:nvPr>
            <p:ph type="hdr" sz="quarter"/>
          </p:nvPr>
        </p:nvSpPr>
        <p:spPr bwMode="auto">
          <a:xfrm>
            <a:off x="0" y="0"/>
            <a:ext cx="3078163"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237" tIns="48619" rIns="97237" bIns="48619" numCol="1" anchor="t" anchorCtr="0" compatLnSpc="1">
            <a:prstTxWarp prst="textNoShape">
              <a:avLst/>
            </a:prstTxWarp>
          </a:bodyPr>
          <a:lstStyle>
            <a:lvl1pPr defTabSz="973138" eaLnBrk="1" hangingPunct="1">
              <a:defRPr kumimoji="0" sz="1300">
                <a:latin typeface="Times New Roman" pitchFamily="18" charset="0"/>
                <a:ea typeface="+mn-ea"/>
                <a:cs typeface="+mn-cs"/>
              </a:defRPr>
            </a:lvl1pPr>
          </a:lstStyle>
          <a:p>
            <a:pPr>
              <a:defRPr/>
            </a:pPr>
            <a:endParaRPr lang="en-US" altLang="zh-TW"/>
          </a:p>
        </p:txBody>
      </p:sp>
      <p:sp>
        <p:nvSpPr>
          <p:cNvPr id="3075" name="Rectangle 3">
            <a:extLst>
              <a:ext uri="{FF2B5EF4-FFF2-40B4-BE49-F238E27FC236}">
                <a16:creationId xmlns:a16="http://schemas.microsoft.com/office/drawing/2014/main" id="{F287D828-A8D1-4667-B12D-E1A1561BAF35}"/>
              </a:ext>
            </a:extLst>
          </p:cNvPr>
          <p:cNvSpPr>
            <a:spLocks noGrp="1" noChangeArrowheads="1"/>
          </p:cNvSpPr>
          <p:nvPr>
            <p:ph type="dt" idx="1"/>
          </p:nvPr>
        </p:nvSpPr>
        <p:spPr bwMode="auto">
          <a:xfrm>
            <a:off x="4024313" y="0"/>
            <a:ext cx="3078162"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237" tIns="48619" rIns="97237" bIns="48619" numCol="1" anchor="t" anchorCtr="0" compatLnSpc="1">
            <a:prstTxWarp prst="textNoShape">
              <a:avLst/>
            </a:prstTxWarp>
          </a:bodyPr>
          <a:lstStyle>
            <a:lvl1pPr algn="r" defTabSz="973138" eaLnBrk="1" hangingPunct="1">
              <a:defRPr kumimoji="0" sz="1300">
                <a:latin typeface="Times New Roman" pitchFamily="18" charset="0"/>
                <a:ea typeface="+mn-ea"/>
                <a:cs typeface="+mn-cs"/>
              </a:defRPr>
            </a:lvl1pPr>
          </a:lstStyle>
          <a:p>
            <a:pPr>
              <a:defRPr/>
            </a:pPr>
            <a:endParaRPr lang="en-US" altLang="zh-TW"/>
          </a:p>
        </p:txBody>
      </p:sp>
      <p:sp>
        <p:nvSpPr>
          <p:cNvPr id="2052" name="Rectangle 4">
            <a:extLst>
              <a:ext uri="{FF2B5EF4-FFF2-40B4-BE49-F238E27FC236}">
                <a16:creationId xmlns:a16="http://schemas.microsoft.com/office/drawing/2014/main" id="{71EF6BD8-FAF0-42BF-9CB2-FB4B2121BAC3}"/>
              </a:ext>
            </a:extLst>
          </p:cNvPr>
          <p:cNvSpPr>
            <a:spLocks noGrp="1" noRot="1" noChangeAspect="1" noChangeArrowheads="1" noTextEdit="1"/>
          </p:cNvSpPr>
          <p:nvPr>
            <p:ph type="sldImg" idx="2"/>
          </p:nvPr>
        </p:nvSpPr>
        <p:spPr bwMode="auto">
          <a:xfrm>
            <a:off x="142875" y="766763"/>
            <a:ext cx="6818313" cy="38369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334143C5-A3DF-40F7-8E5A-2C07F0CB4F87}"/>
              </a:ext>
            </a:extLst>
          </p:cNvPr>
          <p:cNvSpPr>
            <a:spLocks noGrp="1" noChangeArrowheads="1"/>
          </p:cNvSpPr>
          <p:nvPr>
            <p:ph type="body" sz="quarter" idx="3"/>
          </p:nvPr>
        </p:nvSpPr>
        <p:spPr bwMode="auto">
          <a:xfrm>
            <a:off x="947738" y="4859338"/>
            <a:ext cx="5207000" cy="460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237" tIns="48619" rIns="97237" bIns="48619"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3078" name="Rectangle 6">
            <a:extLst>
              <a:ext uri="{FF2B5EF4-FFF2-40B4-BE49-F238E27FC236}">
                <a16:creationId xmlns:a16="http://schemas.microsoft.com/office/drawing/2014/main" id="{17A892C5-F37A-4CCE-86BC-6200B9AD0FF8}"/>
              </a:ext>
            </a:extLst>
          </p:cNvPr>
          <p:cNvSpPr>
            <a:spLocks noGrp="1" noChangeArrowheads="1"/>
          </p:cNvSpPr>
          <p:nvPr>
            <p:ph type="ftr" sz="quarter" idx="4"/>
          </p:nvPr>
        </p:nvSpPr>
        <p:spPr bwMode="auto">
          <a:xfrm>
            <a:off x="0" y="9721850"/>
            <a:ext cx="3078163"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237" tIns="48619" rIns="97237" bIns="48619" numCol="1" anchor="b" anchorCtr="0" compatLnSpc="1">
            <a:prstTxWarp prst="textNoShape">
              <a:avLst/>
            </a:prstTxWarp>
          </a:bodyPr>
          <a:lstStyle>
            <a:lvl1pPr defTabSz="973138" eaLnBrk="1" hangingPunct="1">
              <a:defRPr kumimoji="0" sz="1300">
                <a:latin typeface="Times New Roman" pitchFamily="18" charset="0"/>
                <a:ea typeface="+mn-ea"/>
                <a:cs typeface="+mn-cs"/>
              </a:defRPr>
            </a:lvl1pPr>
          </a:lstStyle>
          <a:p>
            <a:pPr>
              <a:defRPr/>
            </a:pPr>
            <a:endParaRPr lang="en-US" altLang="zh-TW"/>
          </a:p>
        </p:txBody>
      </p:sp>
      <p:sp>
        <p:nvSpPr>
          <p:cNvPr id="3079" name="Rectangle 7">
            <a:extLst>
              <a:ext uri="{FF2B5EF4-FFF2-40B4-BE49-F238E27FC236}">
                <a16:creationId xmlns:a16="http://schemas.microsoft.com/office/drawing/2014/main" id="{1D39BB18-2D75-4A5A-99D5-F888B8E2D5D2}"/>
              </a:ext>
            </a:extLst>
          </p:cNvPr>
          <p:cNvSpPr>
            <a:spLocks noGrp="1" noChangeArrowheads="1"/>
          </p:cNvSpPr>
          <p:nvPr>
            <p:ph type="sldNum" sz="quarter" idx="5"/>
          </p:nvPr>
        </p:nvSpPr>
        <p:spPr bwMode="auto">
          <a:xfrm>
            <a:off x="4024313" y="9721850"/>
            <a:ext cx="3078162"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237" tIns="48619" rIns="97237" bIns="48619" numCol="1" anchor="b" anchorCtr="0" compatLnSpc="1">
            <a:prstTxWarp prst="textNoShape">
              <a:avLst/>
            </a:prstTxWarp>
          </a:bodyPr>
          <a:lstStyle>
            <a:lvl1pPr algn="r" defTabSz="973138" eaLnBrk="1" hangingPunct="1">
              <a:defRPr kumimoji="0" sz="1300">
                <a:latin typeface="Times New Roman" panose="02020603050405020304" pitchFamily="18" charset="0"/>
              </a:defRPr>
            </a:lvl1pPr>
          </a:lstStyle>
          <a:p>
            <a:pPr>
              <a:defRPr/>
            </a:pPr>
            <a:fld id="{7D89C0CE-5D73-40D4-A8F3-97B0DDD7862E}"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arch.barnesandnoble.com/booksearch/results.asp?userid=2W1M3J5A4Q&amp;ath=Silvano+Martello"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earch.barnesandnoble.com/booksearch/results.asp?userid=2W1M3J5A4Q&amp;SID=99062" TargetMode="External"/><Relationship Id="rId4" Type="http://schemas.openxmlformats.org/officeDocument/2006/relationships/hyperlink" Target="http://search.barnesandnoble.com/booksearch/results.asp?userid=2W1M3J5A4Q&amp;ath=Paolo+Toth"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en.wikipedia.org/wiki/Marriag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051EB80A-E08C-4F5E-83FE-32D4F5CB57C8}"/>
              </a:ext>
            </a:extLst>
          </p:cNvPr>
          <p:cNvSpPr>
            <a:spLocks noGrp="1" noChangeArrowheads="1"/>
          </p:cNvSpPr>
          <p:nvPr>
            <p:ph type="sldNum" sz="quarter" idx="5"/>
          </p:nvPr>
        </p:nvSpPr>
        <p:spPr>
          <a:noFill/>
        </p:spPr>
        <p:txBody>
          <a:bodyPr/>
          <a:lstStyle>
            <a:lvl1pPr defTabSz="973138">
              <a:spcBef>
                <a:spcPct val="30000"/>
              </a:spcBef>
              <a:defRPr sz="1200">
                <a:solidFill>
                  <a:schemeClr val="tx1"/>
                </a:solidFill>
                <a:latin typeface="Times New Roman" panose="02020603050405020304" pitchFamily="18" charset="0"/>
              </a:defRPr>
            </a:lvl1pPr>
            <a:lvl2pPr marL="742950" indent="-285750" defTabSz="973138">
              <a:spcBef>
                <a:spcPct val="30000"/>
              </a:spcBef>
              <a:defRPr sz="1200">
                <a:solidFill>
                  <a:schemeClr val="tx1"/>
                </a:solidFill>
                <a:latin typeface="Times New Roman" panose="02020603050405020304" pitchFamily="18" charset="0"/>
              </a:defRPr>
            </a:lvl2pPr>
            <a:lvl3pPr marL="1143000" indent="-228600" defTabSz="973138">
              <a:spcBef>
                <a:spcPct val="30000"/>
              </a:spcBef>
              <a:defRPr sz="1200">
                <a:solidFill>
                  <a:schemeClr val="tx1"/>
                </a:solidFill>
                <a:latin typeface="Times New Roman" panose="02020603050405020304" pitchFamily="18" charset="0"/>
              </a:defRPr>
            </a:lvl3pPr>
            <a:lvl4pPr marL="1600200" indent="-228600" defTabSz="973138">
              <a:spcBef>
                <a:spcPct val="30000"/>
              </a:spcBef>
              <a:defRPr sz="1200">
                <a:solidFill>
                  <a:schemeClr val="tx1"/>
                </a:solidFill>
                <a:latin typeface="Times New Roman" panose="02020603050405020304" pitchFamily="18" charset="0"/>
              </a:defRPr>
            </a:lvl4pPr>
            <a:lvl5pPr marL="2057400" indent="-228600" defTabSz="973138">
              <a:spcBef>
                <a:spcPct val="30000"/>
              </a:spcBef>
              <a:defRPr sz="1200">
                <a:solidFill>
                  <a:schemeClr val="tx1"/>
                </a:solidFill>
                <a:latin typeface="Times New Roman" panose="02020603050405020304" pitchFamily="18" charset="0"/>
              </a:defRPr>
            </a:lvl5pPr>
            <a:lvl6pPr marL="2514600" indent="-228600" defTabSz="9731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731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731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731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B279E9F-8AA4-4555-9037-56E07E86FA52}" type="slidenum">
              <a:rPr lang="zh-TW" altLang="en-US" sz="1300" smtClean="0">
                <a:cs typeface="Arial" panose="020B0604020202020204" pitchFamily="34" charset="0"/>
              </a:rPr>
              <a:pPr>
                <a:spcBef>
                  <a:spcPct val="0"/>
                </a:spcBef>
              </a:pPr>
              <a:t>1</a:t>
            </a:fld>
            <a:endParaRPr lang="en-US" altLang="zh-TW" sz="1300">
              <a:cs typeface="Arial" panose="020B0604020202020204" pitchFamily="34" charset="0"/>
            </a:endParaRPr>
          </a:p>
        </p:txBody>
      </p:sp>
      <p:sp>
        <p:nvSpPr>
          <p:cNvPr id="5123" name="Rectangle 2">
            <a:extLst>
              <a:ext uri="{FF2B5EF4-FFF2-40B4-BE49-F238E27FC236}">
                <a16:creationId xmlns:a16="http://schemas.microsoft.com/office/drawing/2014/main" id="{9EA506DD-1BD9-4B47-B74C-31D1AD6CDBB5}"/>
              </a:ext>
            </a:extLst>
          </p:cNvPr>
          <p:cNvSpPr>
            <a:spLocks noGrp="1" noRot="1" noChangeAspect="1" noChangeArrowheads="1" noTextEdit="1"/>
          </p:cNvSpPr>
          <p:nvPr>
            <p:ph type="sldImg"/>
          </p:nvPr>
        </p:nvSpPr>
        <p:spPr>
          <a:xfrm>
            <a:off x="142875" y="766763"/>
            <a:ext cx="6818313" cy="3836987"/>
          </a:xfrm>
          <a:ln/>
        </p:spPr>
      </p:sp>
      <p:sp>
        <p:nvSpPr>
          <p:cNvPr id="5124" name="Rectangle 3">
            <a:extLst>
              <a:ext uri="{FF2B5EF4-FFF2-40B4-BE49-F238E27FC236}">
                <a16:creationId xmlns:a16="http://schemas.microsoft.com/office/drawing/2014/main" id="{7B9227C3-544E-4105-9817-13BAE1B2573A}"/>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B9AFEB08-95AC-46C3-BE53-AC2F96FE6441}"/>
              </a:ext>
            </a:extLst>
          </p:cNvPr>
          <p:cNvSpPr>
            <a:spLocks noGrp="1" noChangeArrowheads="1"/>
          </p:cNvSpPr>
          <p:nvPr>
            <p:ph type="sldNum" sz="quarter" idx="5"/>
          </p:nvPr>
        </p:nvSpPr>
        <p:spPr>
          <a:noFill/>
        </p:spPr>
        <p:txBody>
          <a:bodyPr/>
          <a:lstStyle>
            <a:lvl1pPr defTabSz="973138">
              <a:spcBef>
                <a:spcPct val="30000"/>
              </a:spcBef>
              <a:defRPr sz="1200">
                <a:solidFill>
                  <a:schemeClr val="tx1"/>
                </a:solidFill>
                <a:latin typeface="Times New Roman" panose="02020603050405020304" pitchFamily="18" charset="0"/>
              </a:defRPr>
            </a:lvl1pPr>
            <a:lvl2pPr marL="742950" indent="-285750" defTabSz="973138">
              <a:spcBef>
                <a:spcPct val="30000"/>
              </a:spcBef>
              <a:defRPr sz="1200">
                <a:solidFill>
                  <a:schemeClr val="tx1"/>
                </a:solidFill>
                <a:latin typeface="Times New Roman" panose="02020603050405020304" pitchFamily="18" charset="0"/>
              </a:defRPr>
            </a:lvl2pPr>
            <a:lvl3pPr marL="1143000" indent="-228600" defTabSz="973138">
              <a:spcBef>
                <a:spcPct val="30000"/>
              </a:spcBef>
              <a:defRPr sz="1200">
                <a:solidFill>
                  <a:schemeClr val="tx1"/>
                </a:solidFill>
                <a:latin typeface="Times New Roman" panose="02020603050405020304" pitchFamily="18" charset="0"/>
              </a:defRPr>
            </a:lvl3pPr>
            <a:lvl4pPr marL="1600200" indent="-228600" defTabSz="973138">
              <a:spcBef>
                <a:spcPct val="30000"/>
              </a:spcBef>
              <a:defRPr sz="1200">
                <a:solidFill>
                  <a:schemeClr val="tx1"/>
                </a:solidFill>
                <a:latin typeface="Times New Roman" panose="02020603050405020304" pitchFamily="18" charset="0"/>
              </a:defRPr>
            </a:lvl4pPr>
            <a:lvl5pPr marL="2057400" indent="-228600" defTabSz="973138">
              <a:spcBef>
                <a:spcPct val="30000"/>
              </a:spcBef>
              <a:defRPr sz="1200">
                <a:solidFill>
                  <a:schemeClr val="tx1"/>
                </a:solidFill>
                <a:latin typeface="Times New Roman" panose="02020603050405020304" pitchFamily="18" charset="0"/>
              </a:defRPr>
            </a:lvl5pPr>
            <a:lvl6pPr marL="2514600" indent="-228600" defTabSz="9731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731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731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731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FDB6604-2DC5-4824-804F-6BBADF478EF8}" type="slidenum">
              <a:rPr lang="zh-TW" altLang="en-US" sz="1300" smtClean="0">
                <a:cs typeface="Arial" panose="020B0604020202020204" pitchFamily="34" charset="0"/>
              </a:rPr>
              <a:pPr>
                <a:spcBef>
                  <a:spcPct val="0"/>
                </a:spcBef>
              </a:pPr>
              <a:t>10</a:t>
            </a:fld>
            <a:endParaRPr lang="en-US" altLang="zh-TW" sz="1300">
              <a:cs typeface="Arial" panose="020B0604020202020204" pitchFamily="34" charset="0"/>
            </a:endParaRPr>
          </a:p>
        </p:txBody>
      </p:sp>
      <p:sp>
        <p:nvSpPr>
          <p:cNvPr id="23555" name="Rectangle 2">
            <a:extLst>
              <a:ext uri="{FF2B5EF4-FFF2-40B4-BE49-F238E27FC236}">
                <a16:creationId xmlns:a16="http://schemas.microsoft.com/office/drawing/2014/main" id="{1208DBD0-1854-4863-906A-A2665042CB64}"/>
              </a:ext>
            </a:extLst>
          </p:cNvPr>
          <p:cNvSpPr>
            <a:spLocks noGrp="1" noRot="1" noChangeAspect="1" noChangeArrowheads="1" noTextEdit="1"/>
          </p:cNvSpPr>
          <p:nvPr>
            <p:ph type="sldImg"/>
          </p:nvPr>
        </p:nvSpPr>
        <p:spPr>
          <a:xfrm>
            <a:off x="142875" y="766763"/>
            <a:ext cx="6818313" cy="3836987"/>
          </a:xfrm>
          <a:ln/>
        </p:spPr>
      </p:sp>
      <p:sp>
        <p:nvSpPr>
          <p:cNvPr id="23556" name="Rectangle 3">
            <a:extLst>
              <a:ext uri="{FF2B5EF4-FFF2-40B4-BE49-F238E27FC236}">
                <a16:creationId xmlns:a16="http://schemas.microsoft.com/office/drawing/2014/main" id="{6E0968C1-6DE3-4D2F-AADB-FB011CB3AA67}"/>
              </a:ext>
            </a:extLst>
          </p:cNvPr>
          <p:cNvSpPr>
            <a:spLocks noGrp="1" noChangeArrowheads="1"/>
          </p:cNvSpPr>
          <p:nvPr>
            <p:ph type="body" idx="1"/>
          </p:nvPr>
        </p:nvSpPr>
        <p:spPr>
          <a:noFill/>
        </p:spPr>
        <p:txBody>
          <a:bodyPr/>
          <a:lstStyle/>
          <a:p>
            <a:pPr eaLnBrk="1" hangingPunct="1"/>
            <a:r>
              <a:rPr lang="en-US" altLang="zh-TW"/>
              <a:t>Thm1.2: n*(n-1)*(n-2)*…*(n-r+1)</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3E5A3970-BE2C-4165-9C97-81875B918E5D}"/>
              </a:ext>
            </a:extLst>
          </p:cNvPr>
          <p:cNvSpPr>
            <a:spLocks noGrp="1" noChangeArrowheads="1"/>
          </p:cNvSpPr>
          <p:nvPr>
            <p:ph type="sldNum" sz="quarter" idx="5"/>
          </p:nvPr>
        </p:nvSpPr>
        <p:spPr>
          <a:noFill/>
        </p:spPr>
        <p:txBody>
          <a:bodyPr/>
          <a:lstStyle>
            <a:lvl1pPr defTabSz="973138">
              <a:spcBef>
                <a:spcPct val="30000"/>
              </a:spcBef>
              <a:defRPr sz="1200">
                <a:solidFill>
                  <a:schemeClr val="tx1"/>
                </a:solidFill>
                <a:latin typeface="Times New Roman" panose="02020603050405020304" pitchFamily="18" charset="0"/>
              </a:defRPr>
            </a:lvl1pPr>
            <a:lvl2pPr marL="742950" indent="-285750" defTabSz="973138">
              <a:spcBef>
                <a:spcPct val="30000"/>
              </a:spcBef>
              <a:defRPr sz="1200">
                <a:solidFill>
                  <a:schemeClr val="tx1"/>
                </a:solidFill>
                <a:latin typeface="Times New Roman" panose="02020603050405020304" pitchFamily="18" charset="0"/>
              </a:defRPr>
            </a:lvl2pPr>
            <a:lvl3pPr marL="1143000" indent="-228600" defTabSz="973138">
              <a:spcBef>
                <a:spcPct val="30000"/>
              </a:spcBef>
              <a:defRPr sz="1200">
                <a:solidFill>
                  <a:schemeClr val="tx1"/>
                </a:solidFill>
                <a:latin typeface="Times New Roman" panose="02020603050405020304" pitchFamily="18" charset="0"/>
              </a:defRPr>
            </a:lvl3pPr>
            <a:lvl4pPr marL="1600200" indent="-228600" defTabSz="973138">
              <a:spcBef>
                <a:spcPct val="30000"/>
              </a:spcBef>
              <a:defRPr sz="1200">
                <a:solidFill>
                  <a:schemeClr val="tx1"/>
                </a:solidFill>
                <a:latin typeface="Times New Roman" panose="02020603050405020304" pitchFamily="18" charset="0"/>
              </a:defRPr>
            </a:lvl4pPr>
            <a:lvl5pPr marL="2057400" indent="-228600" defTabSz="973138">
              <a:spcBef>
                <a:spcPct val="30000"/>
              </a:spcBef>
              <a:defRPr sz="1200">
                <a:solidFill>
                  <a:schemeClr val="tx1"/>
                </a:solidFill>
                <a:latin typeface="Times New Roman" panose="02020603050405020304" pitchFamily="18" charset="0"/>
              </a:defRPr>
            </a:lvl5pPr>
            <a:lvl6pPr marL="2514600" indent="-228600" defTabSz="9731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731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731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731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F829672-AF11-4577-A0C8-82D14EA33A73}" type="slidenum">
              <a:rPr lang="zh-TW" altLang="en-US" sz="1300" smtClean="0">
                <a:cs typeface="Arial" panose="020B0604020202020204" pitchFamily="34" charset="0"/>
              </a:rPr>
              <a:pPr>
                <a:spcBef>
                  <a:spcPct val="0"/>
                </a:spcBef>
              </a:pPr>
              <a:t>11</a:t>
            </a:fld>
            <a:endParaRPr lang="en-US" altLang="zh-TW" sz="1300">
              <a:cs typeface="Arial" panose="020B0604020202020204" pitchFamily="34" charset="0"/>
            </a:endParaRPr>
          </a:p>
        </p:txBody>
      </p:sp>
      <p:sp>
        <p:nvSpPr>
          <p:cNvPr id="25603" name="Rectangle 2">
            <a:extLst>
              <a:ext uri="{FF2B5EF4-FFF2-40B4-BE49-F238E27FC236}">
                <a16:creationId xmlns:a16="http://schemas.microsoft.com/office/drawing/2014/main" id="{88502ABA-9F4E-4393-AC80-DB341540877F}"/>
              </a:ext>
            </a:extLst>
          </p:cNvPr>
          <p:cNvSpPr>
            <a:spLocks noGrp="1" noRot="1" noChangeAspect="1" noChangeArrowheads="1" noTextEdit="1"/>
          </p:cNvSpPr>
          <p:nvPr>
            <p:ph type="sldImg"/>
          </p:nvPr>
        </p:nvSpPr>
        <p:spPr>
          <a:xfrm>
            <a:off x="142875" y="766763"/>
            <a:ext cx="6818313" cy="3836987"/>
          </a:xfrm>
          <a:ln/>
        </p:spPr>
      </p:sp>
      <p:sp>
        <p:nvSpPr>
          <p:cNvPr id="25604" name="Rectangle 3">
            <a:extLst>
              <a:ext uri="{FF2B5EF4-FFF2-40B4-BE49-F238E27FC236}">
                <a16:creationId xmlns:a16="http://schemas.microsoft.com/office/drawing/2014/main" id="{E10A11F3-6972-43BF-9656-D1629BFD2EE8}"/>
              </a:ext>
            </a:extLst>
          </p:cNvPr>
          <p:cNvSpPr>
            <a:spLocks noGrp="1" noChangeArrowheads="1"/>
          </p:cNvSpPr>
          <p:nvPr>
            <p:ph type="body" idx="1"/>
          </p:nvPr>
        </p:nvSpPr>
        <p:spPr>
          <a:noFill/>
        </p:spPr>
        <p:txBody>
          <a:bodyPr/>
          <a:lstStyle/>
          <a:p>
            <a:pPr eaLnBrk="1" hangingPunct="1"/>
            <a:r>
              <a:rPr lang="en-US" altLang="zh-TW" b="1"/>
              <a:t>Knapsack Problems: Algorithms and Computer Implementations</a:t>
            </a:r>
            <a:br>
              <a:rPr lang="en-US" altLang="zh-TW" b="1"/>
            </a:br>
            <a:r>
              <a:rPr lang="en-US" altLang="zh-TW" b="1">
                <a:hlinkClick r:id="rId3"/>
              </a:rPr>
              <a:t>Silvano Martello</a:t>
            </a:r>
            <a:r>
              <a:rPr lang="en-US" altLang="zh-TW" b="1"/>
              <a:t>, </a:t>
            </a:r>
            <a:r>
              <a:rPr lang="en-US" altLang="zh-TW" b="1">
                <a:hlinkClick r:id="rId4"/>
              </a:rPr>
              <a:t>Paolo Toth</a:t>
            </a:r>
            <a:r>
              <a:rPr lang="en-US" altLang="zh-TW"/>
              <a:t> </a:t>
            </a:r>
            <a:endParaRPr lang="en-US" altLang="zh-TW" b="1"/>
          </a:p>
          <a:p>
            <a:pPr eaLnBrk="1" hangingPunct="1"/>
            <a:r>
              <a:rPr lang="en-US" altLang="zh-TW" b="1"/>
              <a:t>ISBN:</a:t>
            </a:r>
            <a:r>
              <a:rPr lang="en-US" altLang="zh-TW"/>
              <a:t> 0471924202</a:t>
            </a:r>
            <a:br>
              <a:rPr lang="en-US" altLang="zh-TW"/>
            </a:br>
            <a:r>
              <a:rPr lang="en-US" altLang="zh-TW" b="1"/>
              <a:t>Format:</a:t>
            </a:r>
            <a:r>
              <a:rPr lang="en-US" altLang="zh-TW"/>
              <a:t> Hardcover, 308pp</a:t>
            </a:r>
            <a:br>
              <a:rPr lang="en-US" altLang="zh-TW"/>
            </a:br>
            <a:r>
              <a:rPr lang="en-US" altLang="zh-TW" b="1"/>
              <a:t>Pub. Date:</a:t>
            </a:r>
            <a:r>
              <a:rPr lang="en-US" altLang="zh-TW"/>
              <a:t> November 1990 </a:t>
            </a:r>
          </a:p>
          <a:p>
            <a:pPr eaLnBrk="1" hangingPunct="1"/>
            <a:r>
              <a:rPr lang="en-US" altLang="zh-TW" b="1"/>
              <a:t>Publisher:</a:t>
            </a:r>
            <a:r>
              <a:rPr lang="en-US" altLang="zh-TW"/>
              <a:t> Wiley, John &amp; Sons, Incorporated</a:t>
            </a:r>
            <a:br>
              <a:rPr lang="en-US" altLang="zh-TW"/>
            </a:br>
            <a:r>
              <a:rPr lang="en-US" altLang="zh-TW" b="1"/>
              <a:t>Edition Description:</a:t>
            </a:r>
            <a:r>
              <a:rPr lang="en-US" altLang="zh-TW"/>
              <a:t> REVISED</a:t>
            </a:r>
            <a:br>
              <a:rPr lang="en-US" altLang="zh-TW"/>
            </a:br>
            <a:r>
              <a:rPr lang="en-US" altLang="zh-TW" b="1"/>
              <a:t>Edition Number:</a:t>
            </a:r>
            <a:r>
              <a:rPr lang="en-US" altLang="zh-TW"/>
              <a:t> 1</a:t>
            </a:r>
            <a:br>
              <a:rPr lang="en-US" altLang="zh-TW"/>
            </a:br>
            <a:r>
              <a:rPr lang="en-US" altLang="zh-TW" b="1"/>
              <a:t>Series:</a:t>
            </a:r>
            <a:r>
              <a:rPr lang="en-US" altLang="zh-TW"/>
              <a:t> </a:t>
            </a:r>
            <a:r>
              <a:rPr lang="en-US" altLang="zh-TW">
                <a:hlinkClick r:id="rId5"/>
              </a:rPr>
              <a:t>Wiley-Interscience Series in Discrete Mathematics and Optimization</a:t>
            </a:r>
            <a:r>
              <a:rPr lang="en-US" altLang="zh-TW"/>
              <a:t> </a:t>
            </a:r>
            <a:endParaRPr lang="zh-TW"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EE8FF02C-5934-42DA-8558-1B51B26830A3}"/>
              </a:ext>
            </a:extLst>
          </p:cNvPr>
          <p:cNvSpPr>
            <a:spLocks noGrp="1" noChangeArrowheads="1"/>
          </p:cNvSpPr>
          <p:nvPr>
            <p:ph type="sldNum" sz="quarter" idx="5"/>
          </p:nvPr>
        </p:nvSpPr>
        <p:spPr>
          <a:noFill/>
        </p:spPr>
        <p:txBody>
          <a:bodyPr/>
          <a:lstStyle>
            <a:lvl1pPr defTabSz="973138">
              <a:spcBef>
                <a:spcPct val="30000"/>
              </a:spcBef>
              <a:defRPr sz="1200">
                <a:solidFill>
                  <a:schemeClr val="tx1"/>
                </a:solidFill>
                <a:latin typeface="Times New Roman" panose="02020603050405020304" pitchFamily="18" charset="0"/>
              </a:defRPr>
            </a:lvl1pPr>
            <a:lvl2pPr marL="742950" indent="-285750" defTabSz="973138">
              <a:spcBef>
                <a:spcPct val="30000"/>
              </a:spcBef>
              <a:defRPr sz="1200">
                <a:solidFill>
                  <a:schemeClr val="tx1"/>
                </a:solidFill>
                <a:latin typeface="Times New Roman" panose="02020603050405020304" pitchFamily="18" charset="0"/>
              </a:defRPr>
            </a:lvl2pPr>
            <a:lvl3pPr marL="1143000" indent="-228600" defTabSz="973138">
              <a:spcBef>
                <a:spcPct val="30000"/>
              </a:spcBef>
              <a:defRPr sz="1200">
                <a:solidFill>
                  <a:schemeClr val="tx1"/>
                </a:solidFill>
                <a:latin typeface="Times New Roman" panose="02020603050405020304" pitchFamily="18" charset="0"/>
              </a:defRPr>
            </a:lvl3pPr>
            <a:lvl4pPr marL="1600200" indent="-228600" defTabSz="973138">
              <a:spcBef>
                <a:spcPct val="30000"/>
              </a:spcBef>
              <a:defRPr sz="1200">
                <a:solidFill>
                  <a:schemeClr val="tx1"/>
                </a:solidFill>
                <a:latin typeface="Times New Roman" panose="02020603050405020304" pitchFamily="18" charset="0"/>
              </a:defRPr>
            </a:lvl4pPr>
            <a:lvl5pPr marL="2057400" indent="-228600" defTabSz="973138">
              <a:spcBef>
                <a:spcPct val="30000"/>
              </a:spcBef>
              <a:defRPr sz="1200">
                <a:solidFill>
                  <a:schemeClr val="tx1"/>
                </a:solidFill>
                <a:latin typeface="Times New Roman" panose="02020603050405020304" pitchFamily="18" charset="0"/>
              </a:defRPr>
            </a:lvl5pPr>
            <a:lvl6pPr marL="2514600" indent="-228600" defTabSz="9731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731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731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731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CEB1E56-8AFE-4A32-A919-CF6A5AA41AD4}" type="slidenum">
              <a:rPr lang="zh-TW" altLang="en-US" sz="1300" smtClean="0">
                <a:cs typeface="Arial" panose="020B0604020202020204" pitchFamily="34" charset="0"/>
              </a:rPr>
              <a:pPr>
                <a:spcBef>
                  <a:spcPct val="0"/>
                </a:spcBef>
              </a:pPr>
              <a:t>12</a:t>
            </a:fld>
            <a:endParaRPr lang="en-US" altLang="zh-TW" sz="1300">
              <a:cs typeface="Arial" panose="020B0604020202020204" pitchFamily="34" charset="0"/>
            </a:endParaRPr>
          </a:p>
        </p:txBody>
      </p:sp>
      <p:sp>
        <p:nvSpPr>
          <p:cNvPr id="27651" name="Rectangle 2">
            <a:extLst>
              <a:ext uri="{FF2B5EF4-FFF2-40B4-BE49-F238E27FC236}">
                <a16:creationId xmlns:a16="http://schemas.microsoft.com/office/drawing/2014/main" id="{00522E7D-CAEC-4A23-B71D-95393E8312BA}"/>
              </a:ext>
            </a:extLst>
          </p:cNvPr>
          <p:cNvSpPr>
            <a:spLocks noGrp="1" noRot="1" noChangeAspect="1" noChangeArrowheads="1" noTextEdit="1"/>
          </p:cNvSpPr>
          <p:nvPr>
            <p:ph type="sldImg"/>
          </p:nvPr>
        </p:nvSpPr>
        <p:spPr>
          <a:xfrm>
            <a:off x="142875" y="766763"/>
            <a:ext cx="6818313" cy="3836987"/>
          </a:xfrm>
          <a:ln/>
        </p:spPr>
      </p:sp>
      <p:sp>
        <p:nvSpPr>
          <p:cNvPr id="27652" name="Rectangle 3">
            <a:extLst>
              <a:ext uri="{FF2B5EF4-FFF2-40B4-BE49-F238E27FC236}">
                <a16:creationId xmlns:a16="http://schemas.microsoft.com/office/drawing/2014/main" id="{420AD5BB-1E77-4633-9323-8FC18CCF008D}"/>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255B86D6-0C39-4828-A6CE-AB53F1DD6121}"/>
              </a:ext>
            </a:extLst>
          </p:cNvPr>
          <p:cNvSpPr>
            <a:spLocks noGrp="1" noChangeArrowheads="1"/>
          </p:cNvSpPr>
          <p:nvPr>
            <p:ph type="sldNum" sz="quarter" idx="5"/>
          </p:nvPr>
        </p:nvSpPr>
        <p:spPr>
          <a:noFill/>
        </p:spPr>
        <p:txBody>
          <a:bodyPr/>
          <a:lstStyle>
            <a:lvl1pPr defTabSz="973138">
              <a:spcBef>
                <a:spcPct val="30000"/>
              </a:spcBef>
              <a:defRPr sz="1200">
                <a:solidFill>
                  <a:schemeClr val="tx1"/>
                </a:solidFill>
                <a:latin typeface="Times New Roman" panose="02020603050405020304" pitchFamily="18" charset="0"/>
              </a:defRPr>
            </a:lvl1pPr>
            <a:lvl2pPr marL="742950" indent="-285750" defTabSz="973138">
              <a:spcBef>
                <a:spcPct val="30000"/>
              </a:spcBef>
              <a:defRPr sz="1200">
                <a:solidFill>
                  <a:schemeClr val="tx1"/>
                </a:solidFill>
                <a:latin typeface="Times New Roman" panose="02020603050405020304" pitchFamily="18" charset="0"/>
              </a:defRPr>
            </a:lvl2pPr>
            <a:lvl3pPr marL="1143000" indent="-228600" defTabSz="973138">
              <a:spcBef>
                <a:spcPct val="30000"/>
              </a:spcBef>
              <a:defRPr sz="1200">
                <a:solidFill>
                  <a:schemeClr val="tx1"/>
                </a:solidFill>
                <a:latin typeface="Times New Roman" panose="02020603050405020304" pitchFamily="18" charset="0"/>
              </a:defRPr>
            </a:lvl3pPr>
            <a:lvl4pPr marL="1600200" indent="-228600" defTabSz="973138">
              <a:spcBef>
                <a:spcPct val="30000"/>
              </a:spcBef>
              <a:defRPr sz="1200">
                <a:solidFill>
                  <a:schemeClr val="tx1"/>
                </a:solidFill>
                <a:latin typeface="Times New Roman" panose="02020603050405020304" pitchFamily="18" charset="0"/>
              </a:defRPr>
            </a:lvl4pPr>
            <a:lvl5pPr marL="2057400" indent="-228600" defTabSz="973138">
              <a:spcBef>
                <a:spcPct val="30000"/>
              </a:spcBef>
              <a:defRPr sz="1200">
                <a:solidFill>
                  <a:schemeClr val="tx1"/>
                </a:solidFill>
                <a:latin typeface="Times New Roman" panose="02020603050405020304" pitchFamily="18" charset="0"/>
              </a:defRPr>
            </a:lvl5pPr>
            <a:lvl6pPr marL="2514600" indent="-228600" defTabSz="9731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731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731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731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78838BC-B640-41C3-9F94-CC7EEA81576F}" type="slidenum">
              <a:rPr lang="zh-TW" altLang="en-US" sz="1300" smtClean="0">
                <a:cs typeface="Arial" panose="020B0604020202020204" pitchFamily="34" charset="0"/>
              </a:rPr>
              <a:pPr>
                <a:spcBef>
                  <a:spcPct val="0"/>
                </a:spcBef>
              </a:pPr>
              <a:t>13</a:t>
            </a:fld>
            <a:endParaRPr lang="en-US" altLang="zh-TW" sz="1300">
              <a:cs typeface="Arial" panose="020B0604020202020204" pitchFamily="34" charset="0"/>
            </a:endParaRPr>
          </a:p>
        </p:txBody>
      </p:sp>
      <p:sp>
        <p:nvSpPr>
          <p:cNvPr id="29699" name="Rectangle 2">
            <a:extLst>
              <a:ext uri="{FF2B5EF4-FFF2-40B4-BE49-F238E27FC236}">
                <a16:creationId xmlns:a16="http://schemas.microsoft.com/office/drawing/2014/main" id="{E382EC27-0281-442E-A2D1-6779CA04D218}"/>
              </a:ext>
            </a:extLst>
          </p:cNvPr>
          <p:cNvSpPr>
            <a:spLocks noGrp="1" noRot="1" noChangeAspect="1" noChangeArrowheads="1" noTextEdit="1"/>
          </p:cNvSpPr>
          <p:nvPr>
            <p:ph type="sldImg"/>
          </p:nvPr>
        </p:nvSpPr>
        <p:spPr>
          <a:xfrm>
            <a:off x="142875" y="766763"/>
            <a:ext cx="6818313" cy="3836987"/>
          </a:xfrm>
          <a:ln/>
        </p:spPr>
      </p:sp>
      <p:sp>
        <p:nvSpPr>
          <p:cNvPr id="29700" name="Rectangle 3">
            <a:extLst>
              <a:ext uri="{FF2B5EF4-FFF2-40B4-BE49-F238E27FC236}">
                <a16:creationId xmlns:a16="http://schemas.microsoft.com/office/drawing/2014/main" id="{B3338EBB-442D-4BBF-9E0A-50A0ED7E5C45}"/>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A455F5E7-C284-4C7C-A16D-412561A5CB6C}"/>
              </a:ext>
            </a:extLst>
          </p:cNvPr>
          <p:cNvSpPr>
            <a:spLocks noGrp="1" noChangeArrowheads="1"/>
          </p:cNvSpPr>
          <p:nvPr>
            <p:ph type="sldNum" sz="quarter" idx="5"/>
          </p:nvPr>
        </p:nvSpPr>
        <p:spPr>
          <a:noFill/>
        </p:spPr>
        <p:txBody>
          <a:bodyPr/>
          <a:lstStyle>
            <a:lvl1pPr defTabSz="973138">
              <a:spcBef>
                <a:spcPct val="30000"/>
              </a:spcBef>
              <a:defRPr sz="1200">
                <a:solidFill>
                  <a:schemeClr val="tx1"/>
                </a:solidFill>
                <a:latin typeface="Times New Roman" panose="02020603050405020304" pitchFamily="18" charset="0"/>
              </a:defRPr>
            </a:lvl1pPr>
            <a:lvl2pPr marL="742950" indent="-285750" defTabSz="973138">
              <a:spcBef>
                <a:spcPct val="30000"/>
              </a:spcBef>
              <a:defRPr sz="1200">
                <a:solidFill>
                  <a:schemeClr val="tx1"/>
                </a:solidFill>
                <a:latin typeface="Times New Roman" panose="02020603050405020304" pitchFamily="18" charset="0"/>
              </a:defRPr>
            </a:lvl2pPr>
            <a:lvl3pPr marL="1143000" indent="-228600" defTabSz="973138">
              <a:spcBef>
                <a:spcPct val="30000"/>
              </a:spcBef>
              <a:defRPr sz="1200">
                <a:solidFill>
                  <a:schemeClr val="tx1"/>
                </a:solidFill>
                <a:latin typeface="Times New Roman" panose="02020603050405020304" pitchFamily="18" charset="0"/>
              </a:defRPr>
            </a:lvl3pPr>
            <a:lvl4pPr marL="1600200" indent="-228600" defTabSz="973138">
              <a:spcBef>
                <a:spcPct val="30000"/>
              </a:spcBef>
              <a:defRPr sz="1200">
                <a:solidFill>
                  <a:schemeClr val="tx1"/>
                </a:solidFill>
                <a:latin typeface="Times New Roman" panose="02020603050405020304" pitchFamily="18" charset="0"/>
              </a:defRPr>
            </a:lvl4pPr>
            <a:lvl5pPr marL="2057400" indent="-228600" defTabSz="973138">
              <a:spcBef>
                <a:spcPct val="30000"/>
              </a:spcBef>
              <a:defRPr sz="1200">
                <a:solidFill>
                  <a:schemeClr val="tx1"/>
                </a:solidFill>
                <a:latin typeface="Times New Roman" panose="02020603050405020304" pitchFamily="18" charset="0"/>
              </a:defRPr>
            </a:lvl5pPr>
            <a:lvl6pPr marL="2514600" indent="-228600" defTabSz="9731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731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731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731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F1CC8B0-242D-4A9E-A5E5-815E7E6B0396}" type="slidenum">
              <a:rPr lang="zh-TW" altLang="en-US" sz="1300" smtClean="0">
                <a:cs typeface="Arial" panose="020B0604020202020204" pitchFamily="34" charset="0"/>
              </a:rPr>
              <a:pPr>
                <a:spcBef>
                  <a:spcPct val="0"/>
                </a:spcBef>
              </a:pPr>
              <a:t>14</a:t>
            </a:fld>
            <a:endParaRPr lang="en-US" altLang="zh-TW" sz="1300">
              <a:cs typeface="Arial" panose="020B0604020202020204" pitchFamily="34" charset="0"/>
            </a:endParaRPr>
          </a:p>
        </p:txBody>
      </p:sp>
      <p:sp>
        <p:nvSpPr>
          <p:cNvPr id="31747" name="Rectangle 2">
            <a:extLst>
              <a:ext uri="{FF2B5EF4-FFF2-40B4-BE49-F238E27FC236}">
                <a16:creationId xmlns:a16="http://schemas.microsoft.com/office/drawing/2014/main" id="{F6598158-7A7B-4F9A-84BE-086014287300}"/>
              </a:ext>
            </a:extLst>
          </p:cNvPr>
          <p:cNvSpPr>
            <a:spLocks noGrp="1" noRot="1" noChangeAspect="1" noChangeArrowheads="1" noTextEdit="1"/>
          </p:cNvSpPr>
          <p:nvPr>
            <p:ph type="sldImg"/>
          </p:nvPr>
        </p:nvSpPr>
        <p:spPr>
          <a:xfrm>
            <a:off x="142875" y="766763"/>
            <a:ext cx="6818313" cy="3836987"/>
          </a:xfrm>
          <a:ln/>
        </p:spPr>
      </p:sp>
      <p:sp>
        <p:nvSpPr>
          <p:cNvPr id="31748" name="Rectangle 3">
            <a:extLst>
              <a:ext uri="{FF2B5EF4-FFF2-40B4-BE49-F238E27FC236}">
                <a16:creationId xmlns:a16="http://schemas.microsoft.com/office/drawing/2014/main" id="{8CC0B75E-3D7D-4F6B-958D-B4713E1E2552}"/>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1297272-D34A-4398-B12A-2891C04330CC}"/>
              </a:ext>
            </a:extLst>
          </p:cNvPr>
          <p:cNvSpPr>
            <a:spLocks noGrp="1" noChangeArrowheads="1"/>
          </p:cNvSpPr>
          <p:nvPr>
            <p:ph type="sldNum" sz="quarter" idx="5"/>
          </p:nvPr>
        </p:nvSpPr>
        <p:spPr>
          <a:noFill/>
        </p:spPr>
        <p:txBody>
          <a:bodyPr/>
          <a:lstStyle>
            <a:lvl1pPr defTabSz="973138">
              <a:spcBef>
                <a:spcPct val="30000"/>
              </a:spcBef>
              <a:defRPr sz="1200">
                <a:solidFill>
                  <a:schemeClr val="tx1"/>
                </a:solidFill>
                <a:latin typeface="Times New Roman" panose="02020603050405020304" pitchFamily="18" charset="0"/>
              </a:defRPr>
            </a:lvl1pPr>
            <a:lvl2pPr marL="742950" indent="-285750" defTabSz="973138">
              <a:spcBef>
                <a:spcPct val="30000"/>
              </a:spcBef>
              <a:defRPr sz="1200">
                <a:solidFill>
                  <a:schemeClr val="tx1"/>
                </a:solidFill>
                <a:latin typeface="Times New Roman" panose="02020603050405020304" pitchFamily="18" charset="0"/>
              </a:defRPr>
            </a:lvl2pPr>
            <a:lvl3pPr marL="1143000" indent="-228600" defTabSz="973138">
              <a:spcBef>
                <a:spcPct val="30000"/>
              </a:spcBef>
              <a:defRPr sz="1200">
                <a:solidFill>
                  <a:schemeClr val="tx1"/>
                </a:solidFill>
                <a:latin typeface="Times New Roman" panose="02020603050405020304" pitchFamily="18" charset="0"/>
              </a:defRPr>
            </a:lvl3pPr>
            <a:lvl4pPr marL="1600200" indent="-228600" defTabSz="973138">
              <a:spcBef>
                <a:spcPct val="30000"/>
              </a:spcBef>
              <a:defRPr sz="1200">
                <a:solidFill>
                  <a:schemeClr val="tx1"/>
                </a:solidFill>
                <a:latin typeface="Times New Roman" panose="02020603050405020304" pitchFamily="18" charset="0"/>
              </a:defRPr>
            </a:lvl4pPr>
            <a:lvl5pPr marL="2057400" indent="-228600" defTabSz="973138">
              <a:spcBef>
                <a:spcPct val="30000"/>
              </a:spcBef>
              <a:defRPr sz="1200">
                <a:solidFill>
                  <a:schemeClr val="tx1"/>
                </a:solidFill>
                <a:latin typeface="Times New Roman" panose="02020603050405020304" pitchFamily="18" charset="0"/>
              </a:defRPr>
            </a:lvl5pPr>
            <a:lvl6pPr marL="2514600" indent="-228600" defTabSz="9731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731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731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731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A7B5AC5-DE31-418C-8E73-2329DCF6ECF0}" type="slidenum">
              <a:rPr lang="zh-TW" altLang="en-US" sz="1300" smtClean="0">
                <a:cs typeface="Arial" panose="020B0604020202020204" pitchFamily="34" charset="0"/>
              </a:rPr>
              <a:pPr>
                <a:spcBef>
                  <a:spcPct val="0"/>
                </a:spcBef>
              </a:pPr>
              <a:t>15</a:t>
            </a:fld>
            <a:endParaRPr lang="en-US" altLang="zh-TW" sz="1300">
              <a:cs typeface="Arial" panose="020B0604020202020204" pitchFamily="34" charset="0"/>
            </a:endParaRPr>
          </a:p>
        </p:txBody>
      </p:sp>
      <p:sp>
        <p:nvSpPr>
          <p:cNvPr id="33795" name="Rectangle 2">
            <a:extLst>
              <a:ext uri="{FF2B5EF4-FFF2-40B4-BE49-F238E27FC236}">
                <a16:creationId xmlns:a16="http://schemas.microsoft.com/office/drawing/2014/main" id="{B719087B-AB4D-425F-87D5-29AB5C46ED52}"/>
              </a:ext>
            </a:extLst>
          </p:cNvPr>
          <p:cNvSpPr>
            <a:spLocks noGrp="1" noRot="1" noChangeAspect="1" noChangeArrowheads="1" noTextEdit="1"/>
          </p:cNvSpPr>
          <p:nvPr>
            <p:ph type="sldImg"/>
          </p:nvPr>
        </p:nvSpPr>
        <p:spPr>
          <a:xfrm>
            <a:off x="142875" y="766763"/>
            <a:ext cx="6818313" cy="3836987"/>
          </a:xfrm>
          <a:ln/>
        </p:spPr>
      </p:sp>
      <p:sp>
        <p:nvSpPr>
          <p:cNvPr id="33796" name="Rectangle 3">
            <a:extLst>
              <a:ext uri="{FF2B5EF4-FFF2-40B4-BE49-F238E27FC236}">
                <a16:creationId xmlns:a16="http://schemas.microsoft.com/office/drawing/2014/main" id="{C21B4798-A26D-414B-9A22-FB49569A2FEB}"/>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E8FBAD9-11BE-4F41-884B-DD0B6516DFFC}"/>
              </a:ext>
            </a:extLst>
          </p:cNvPr>
          <p:cNvSpPr>
            <a:spLocks noGrp="1" noChangeArrowheads="1"/>
          </p:cNvSpPr>
          <p:nvPr>
            <p:ph type="sldNum" sz="quarter" idx="5"/>
          </p:nvPr>
        </p:nvSpPr>
        <p:spPr>
          <a:noFill/>
        </p:spPr>
        <p:txBody>
          <a:bodyPr/>
          <a:lstStyle>
            <a:lvl1pPr defTabSz="973138">
              <a:spcBef>
                <a:spcPct val="30000"/>
              </a:spcBef>
              <a:defRPr sz="1200">
                <a:solidFill>
                  <a:schemeClr val="tx1"/>
                </a:solidFill>
                <a:latin typeface="Times New Roman" panose="02020603050405020304" pitchFamily="18" charset="0"/>
              </a:defRPr>
            </a:lvl1pPr>
            <a:lvl2pPr marL="742950" indent="-285750" defTabSz="973138">
              <a:spcBef>
                <a:spcPct val="30000"/>
              </a:spcBef>
              <a:defRPr sz="1200">
                <a:solidFill>
                  <a:schemeClr val="tx1"/>
                </a:solidFill>
                <a:latin typeface="Times New Roman" panose="02020603050405020304" pitchFamily="18" charset="0"/>
              </a:defRPr>
            </a:lvl2pPr>
            <a:lvl3pPr marL="1143000" indent="-228600" defTabSz="973138">
              <a:spcBef>
                <a:spcPct val="30000"/>
              </a:spcBef>
              <a:defRPr sz="1200">
                <a:solidFill>
                  <a:schemeClr val="tx1"/>
                </a:solidFill>
                <a:latin typeface="Times New Roman" panose="02020603050405020304" pitchFamily="18" charset="0"/>
              </a:defRPr>
            </a:lvl3pPr>
            <a:lvl4pPr marL="1600200" indent="-228600" defTabSz="973138">
              <a:spcBef>
                <a:spcPct val="30000"/>
              </a:spcBef>
              <a:defRPr sz="1200">
                <a:solidFill>
                  <a:schemeClr val="tx1"/>
                </a:solidFill>
                <a:latin typeface="Times New Roman" panose="02020603050405020304" pitchFamily="18" charset="0"/>
              </a:defRPr>
            </a:lvl4pPr>
            <a:lvl5pPr marL="2057400" indent="-228600" defTabSz="973138">
              <a:spcBef>
                <a:spcPct val="30000"/>
              </a:spcBef>
              <a:defRPr sz="1200">
                <a:solidFill>
                  <a:schemeClr val="tx1"/>
                </a:solidFill>
                <a:latin typeface="Times New Roman" panose="02020603050405020304" pitchFamily="18" charset="0"/>
              </a:defRPr>
            </a:lvl5pPr>
            <a:lvl6pPr marL="2514600" indent="-228600" defTabSz="9731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731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731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731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7BE6074-20EE-4CA3-8F8B-DA740CBC4B3E}" type="slidenum">
              <a:rPr lang="zh-TW" altLang="en-US" sz="1300" smtClean="0">
                <a:cs typeface="Arial" panose="020B0604020202020204" pitchFamily="34" charset="0"/>
              </a:rPr>
              <a:pPr>
                <a:spcBef>
                  <a:spcPct val="0"/>
                </a:spcBef>
              </a:pPr>
              <a:t>16</a:t>
            </a:fld>
            <a:endParaRPr lang="en-US" altLang="zh-TW" sz="1300">
              <a:cs typeface="Arial" panose="020B0604020202020204" pitchFamily="34" charset="0"/>
            </a:endParaRPr>
          </a:p>
        </p:txBody>
      </p:sp>
      <p:sp>
        <p:nvSpPr>
          <p:cNvPr id="35843" name="Rectangle 2">
            <a:extLst>
              <a:ext uri="{FF2B5EF4-FFF2-40B4-BE49-F238E27FC236}">
                <a16:creationId xmlns:a16="http://schemas.microsoft.com/office/drawing/2014/main" id="{A2F02AF7-69B9-4B3C-A31F-8BE009E6B744}"/>
              </a:ext>
            </a:extLst>
          </p:cNvPr>
          <p:cNvSpPr>
            <a:spLocks noGrp="1" noRot="1" noChangeAspect="1" noChangeArrowheads="1" noTextEdit="1"/>
          </p:cNvSpPr>
          <p:nvPr>
            <p:ph type="sldImg"/>
          </p:nvPr>
        </p:nvSpPr>
        <p:spPr>
          <a:xfrm>
            <a:off x="142875" y="766763"/>
            <a:ext cx="6818313" cy="3836987"/>
          </a:xfrm>
          <a:ln/>
        </p:spPr>
      </p:sp>
      <p:sp>
        <p:nvSpPr>
          <p:cNvPr id="35844" name="Rectangle 3">
            <a:extLst>
              <a:ext uri="{FF2B5EF4-FFF2-40B4-BE49-F238E27FC236}">
                <a16:creationId xmlns:a16="http://schemas.microsoft.com/office/drawing/2014/main" id="{5853CD61-608B-451B-8E22-D48BD89CE67A}"/>
              </a:ext>
            </a:extLst>
          </p:cNvPr>
          <p:cNvSpPr>
            <a:spLocks noGrp="1" noChangeArrowheads="1"/>
          </p:cNvSpPr>
          <p:nvPr>
            <p:ph type="body" idx="1"/>
          </p:nvPr>
        </p:nvSpPr>
        <p:spPr>
          <a:noFill/>
        </p:spPr>
        <p:txBody>
          <a:bodyPr/>
          <a:lstStyle/>
          <a:p>
            <a:pPr eaLnBrk="1" hangingPunct="1"/>
            <a:r>
              <a:rPr lang="en-US" altLang="zh-TW"/>
              <a:t>Explain what “pseudo code” is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69B52F9E-BE9B-4A5E-9A6F-63BD58CFB7DA}"/>
              </a:ext>
            </a:extLst>
          </p:cNvPr>
          <p:cNvSpPr>
            <a:spLocks noGrp="1" noChangeArrowheads="1"/>
          </p:cNvSpPr>
          <p:nvPr>
            <p:ph type="sldNum" sz="quarter" idx="5"/>
          </p:nvPr>
        </p:nvSpPr>
        <p:spPr>
          <a:noFill/>
        </p:spPr>
        <p:txBody>
          <a:bodyPr/>
          <a:lstStyle>
            <a:lvl1pPr defTabSz="973138">
              <a:spcBef>
                <a:spcPct val="30000"/>
              </a:spcBef>
              <a:defRPr sz="1200">
                <a:solidFill>
                  <a:schemeClr val="tx1"/>
                </a:solidFill>
                <a:latin typeface="Times New Roman" panose="02020603050405020304" pitchFamily="18" charset="0"/>
              </a:defRPr>
            </a:lvl1pPr>
            <a:lvl2pPr marL="742950" indent="-285750" defTabSz="973138">
              <a:spcBef>
                <a:spcPct val="30000"/>
              </a:spcBef>
              <a:defRPr sz="1200">
                <a:solidFill>
                  <a:schemeClr val="tx1"/>
                </a:solidFill>
                <a:latin typeface="Times New Roman" panose="02020603050405020304" pitchFamily="18" charset="0"/>
              </a:defRPr>
            </a:lvl2pPr>
            <a:lvl3pPr marL="1143000" indent="-228600" defTabSz="973138">
              <a:spcBef>
                <a:spcPct val="30000"/>
              </a:spcBef>
              <a:defRPr sz="1200">
                <a:solidFill>
                  <a:schemeClr val="tx1"/>
                </a:solidFill>
                <a:latin typeface="Times New Roman" panose="02020603050405020304" pitchFamily="18" charset="0"/>
              </a:defRPr>
            </a:lvl3pPr>
            <a:lvl4pPr marL="1600200" indent="-228600" defTabSz="973138">
              <a:spcBef>
                <a:spcPct val="30000"/>
              </a:spcBef>
              <a:defRPr sz="1200">
                <a:solidFill>
                  <a:schemeClr val="tx1"/>
                </a:solidFill>
                <a:latin typeface="Times New Roman" panose="02020603050405020304" pitchFamily="18" charset="0"/>
              </a:defRPr>
            </a:lvl4pPr>
            <a:lvl5pPr marL="2057400" indent="-228600" defTabSz="973138">
              <a:spcBef>
                <a:spcPct val="30000"/>
              </a:spcBef>
              <a:defRPr sz="1200">
                <a:solidFill>
                  <a:schemeClr val="tx1"/>
                </a:solidFill>
                <a:latin typeface="Times New Roman" panose="02020603050405020304" pitchFamily="18" charset="0"/>
              </a:defRPr>
            </a:lvl5pPr>
            <a:lvl6pPr marL="2514600" indent="-228600" defTabSz="9731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731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731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731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3B3B328-2F0A-450E-8EA4-E1BD32B35442}" type="slidenum">
              <a:rPr lang="zh-TW" altLang="en-US" sz="1300" smtClean="0">
                <a:cs typeface="Arial" panose="020B0604020202020204" pitchFamily="34" charset="0"/>
              </a:rPr>
              <a:pPr>
                <a:spcBef>
                  <a:spcPct val="0"/>
                </a:spcBef>
              </a:pPr>
              <a:t>17</a:t>
            </a:fld>
            <a:endParaRPr lang="en-US" altLang="zh-TW" sz="1300">
              <a:cs typeface="Arial" panose="020B0604020202020204" pitchFamily="34" charset="0"/>
            </a:endParaRPr>
          </a:p>
        </p:txBody>
      </p:sp>
      <p:sp>
        <p:nvSpPr>
          <p:cNvPr id="37891" name="Rectangle 2">
            <a:extLst>
              <a:ext uri="{FF2B5EF4-FFF2-40B4-BE49-F238E27FC236}">
                <a16:creationId xmlns:a16="http://schemas.microsoft.com/office/drawing/2014/main" id="{A9E8EB8A-00B7-4A92-B64B-2731F71B6527}"/>
              </a:ext>
            </a:extLst>
          </p:cNvPr>
          <p:cNvSpPr>
            <a:spLocks noGrp="1" noRot="1" noChangeAspect="1" noChangeArrowheads="1" noTextEdit="1"/>
          </p:cNvSpPr>
          <p:nvPr>
            <p:ph type="sldImg"/>
          </p:nvPr>
        </p:nvSpPr>
        <p:spPr>
          <a:xfrm>
            <a:off x="142875" y="766763"/>
            <a:ext cx="6818313" cy="3836987"/>
          </a:xfrm>
          <a:ln/>
        </p:spPr>
      </p:sp>
      <p:sp>
        <p:nvSpPr>
          <p:cNvPr id="37892" name="Rectangle 3">
            <a:extLst>
              <a:ext uri="{FF2B5EF4-FFF2-40B4-BE49-F238E27FC236}">
                <a16:creationId xmlns:a16="http://schemas.microsoft.com/office/drawing/2014/main" id="{5BCD6515-87BE-4B38-84D8-1A90E9A7084C}"/>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7DFA250C-4CF6-45F5-9B80-BDE3C3F38B9C}"/>
              </a:ext>
            </a:extLst>
          </p:cNvPr>
          <p:cNvSpPr>
            <a:spLocks noGrp="1" noChangeArrowheads="1"/>
          </p:cNvSpPr>
          <p:nvPr>
            <p:ph type="sldNum" sz="quarter" idx="5"/>
          </p:nvPr>
        </p:nvSpPr>
        <p:spPr>
          <a:noFill/>
        </p:spPr>
        <p:txBody>
          <a:bodyPr/>
          <a:lstStyle>
            <a:lvl1pPr defTabSz="973138">
              <a:spcBef>
                <a:spcPct val="30000"/>
              </a:spcBef>
              <a:defRPr sz="1200">
                <a:solidFill>
                  <a:schemeClr val="tx1"/>
                </a:solidFill>
                <a:latin typeface="Times New Roman" panose="02020603050405020304" pitchFamily="18" charset="0"/>
              </a:defRPr>
            </a:lvl1pPr>
            <a:lvl2pPr marL="742950" indent="-285750" defTabSz="973138">
              <a:spcBef>
                <a:spcPct val="30000"/>
              </a:spcBef>
              <a:defRPr sz="1200">
                <a:solidFill>
                  <a:schemeClr val="tx1"/>
                </a:solidFill>
                <a:latin typeface="Times New Roman" panose="02020603050405020304" pitchFamily="18" charset="0"/>
              </a:defRPr>
            </a:lvl2pPr>
            <a:lvl3pPr marL="1143000" indent="-228600" defTabSz="973138">
              <a:spcBef>
                <a:spcPct val="30000"/>
              </a:spcBef>
              <a:defRPr sz="1200">
                <a:solidFill>
                  <a:schemeClr val="tx1"/>
                </a:solidFill>
                <a:latin typeface="Times New Roman" panose="02020603050405020304" pitchFamily="18" charset="0"/>
              </a:defRPr>
            </a:lvl3pPr>
            <a:lvl4pPr marL="1600200" indent="-228600" defTabSz="973138">
              <a:spcBef>
                <a:spcPct val="30000"/>
              </a:spcBef>
              <a:defRPr sz="1200">
                <a:solidFill>
                  <a:schemeClr val="tx1"/>
                </a:solidFill>
                <a:latin typeface="Times New Roman" panose="02020603050405020304" pitchFamily="18" charset="0"/>
              </a:defRPr>
            </a:lvl4pPr>
            <a:lvl5pPr marL="2057400" indent="-228600" defTabSz="973138">
              <a:spcBef>
                <a:spcPct val="30000"/>
              </a:spcBef>
              <a:defRPr sz="1200">
                <a:solidFill>
                  <a:schemeClr val="tx1"/>
                </a:solidFill>
                <a:latin typeface="Times New Roman" panose="02020603050405020304" pitchFamily="18" charset="0"/>
              </a:defRPr>
            </a:lvl5pPr>
            <a:lvl6pPr marL="2514600" indent="-228600" defTabSz="9731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731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731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731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CA3ABBF-37CE-4DA1-9633-327B6E38B80D}" type="slidenum">
              <a:rPr lang="zh-TW" altLang="en-US" sz="1300" smtClean="0">
                <a:cs typeface="Arial" panose="020B0604020202020204" pitchFamily="34" charset="0"/>
              </a:rPr>
              <a:pPr>
                <a:spcBef>
                  <a:spcPct val="0"/>
                </a:spcBef>
              </a:pPr>
              <a:t>18</a:t>
            </a:fld>
            <a:endParaRPr lang="en-US" altLang="zh-TW" sz="1300">
              <a:cs typeface="Arial" panose="020B0604020202020204" pitchFamily="34" charset="0"/>
            </a:endParaRPr>
          </a:p>
        </p:txBody>
      </p:sp>
      <p:sp>
        <p:nvSpPr>
          <p:cNvPr id="39939" name="Rectangle 2">
            <a:extLst>
              <a:ext uri="{FF2B5EF4-FFF2-40B4-BE49-F238E27FC236}">
                <a16:creationId xmlns:a16="http://schemas.microsoft.com/office/drawing/2014/main" id="{C11DB105-038D-4AB4-9BBE-D37494E5A848}"/>
              </a:ext>
            </a:extLst>
          </p:cNvPr>
          <p:cNvSpPr>
            <a:spLocks noGrp="1" noRot="1" noChangeAspect="1" noChangeArrowheads="1" noTextEdit="1"/>
          </p:cNvSpPr>
          <p:nvPr>
            <p:ph type="sldImg"/>
          </p:nvPr>
        </p:nvSpPr>
        <p:spPr>
          <a:xfrm>
            <a:off x="142875" y="766763"/>
            <a:ext cx="6818313" cy="3836987"/>
          </a:xfrm>
          <a:ln/>
        </p:spPr>
      </p:sp>
      <p:sp>
        <p:nvSpPr>
          <p:cNvPr id="39940" name="Rectangle 3">
            <a:extLst>
              <a:ext uri="{FF2B5EF4-FFF2-40B4-BE49-F238E27FC236}">
                <a16:creationId xmlns:a16="http://schemas.microsoft.com/office/drawing/2014/main" id="{89EE62DA-1253-4BD7-8782-1723AB6C35E2}"/>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1FE2475A-9E98-4702-9B67-99DA20F37784}"/>
              </a:ext>
            </a:extLst>
          </p:cNvPr>
          <p:cNvSpPr>
            <a:spLocks noGrp="1" noChangeArrowheads="1"/>
          </p:cNvSpPr>
          <p:nvPr>
            <p:ph type="sldNum" sz="quarter" idx="5"/>
          </p:nvPr>
        </p:nvSpPr>
        <p:spPr>
          <a:noFill/>
        </p:spPr>
        <p:txBody>
          <a:bodyPr/>
          <a:lstStyle>
            <a:lvl1pPr defTabSz="973138">
              <a:spcBef>
                <a:spcPct val="30000"/>
              </a:spcBef>
              <a:defRPr sz="1200">
                <a:solidFill>
                  <a:schemeClr val="tx1"/>
                </a:solidFill>
                <a:latin typeface="Times New Roman" panose="02020603050405020304" pitchFamily="18" charset="0"/>
              </a:defRPr>
            </a:lvl1pPr>
            <a:lvl2pPr marL="742950" indent="-285750" defTabSz="973138">
              <a:spcBef>
                <a:spcPct val="30000"/>
              </a:spcBef>
              <a:defRPr sz="1200">
                <a:solidFill>
                  <a:schemeClr val="tx1"/>
                </a:solidFill>
                <a:latin typeface="Times New Roman" panose="02020603050405020304" pitchFamily="18" charset="0"/>
              </a:defRPr>
            </a:lvl2pPr>
            <a:lvl3pPr marL="1143000" indent="-228600" defTabSz="973138">
              <a:spcBef>
                <a:spcPct val="30000"/>
              </a:spcBef>
              <a:defRPr sz="1200">
                <a:solidFill>
                  <a:schemeClr val="tx1"/>
                </a:solidFill>
                <a:latin typeface="Times New Roman" panose="02020603050405020304" pitchFamily="18" charset="0"/>
              </a:defRPr>
            </a:lvl3pPr>
            <a:lvl4pPr marL="1600200" indent="-228600" defTabSz="973138">
              <a:spcBef>
                <a:spcPct val="30000"/>
              </a:spcBef>
              <a:defRPr sz="1200">
                <a:solidFill>
                  <a:schemeClr val="tx1"/>
                </a:solidFill>
                <a:latin typeface="Times New Roman" panose="02020603050405020304" pitchFamily="18" charset="0"/>
              </a:defRPr>
            </a:lvl4pPr>
            <a:lvl5pPr marL="2057400" indent="-228600" defTabSz="973138">
              <a:spcBef>
                <a:spcPct val="30000"/>
              </a:spcBef>
              <a:defRPr sz="1200">
                <a:solidFill>
                  <a:schemeClr val="tx1"/>
                </a:solidFill>
                <a:latin typeface="Times New Roman" panose="02020603050405020304" pitchFamily="18" charset="0"/>
              </a:defRPr>
            </a:lvl5pPr>
            <a:lvl6pPr marL="2514600" indent="-228600" defTabSz="9731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731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731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731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83CC558-03A4-4CCB-8C87-B3FFC8601D28}" type="slidenum">
              <a:rPr lang="zh-TW" altLang="en-US" sz="1300" smtClean="0">
                <a:cs typeface="Arial" panose="020B0604020202020204" pitchFamily="34" charset="0"/>
              </a:rPr>
              <a:pPr>
                <a:spcBef>
                  <a:spcPct val="0"/>
                </a:spcBef>
              </a:pPr>
              <a:t>19</a:t>
            </a:fld>
            <a:endParaRPr lang="en-US" altLang="zh-TW" sz="1300">
              <a:cs typeface="Arial" panose="020B0604020202020204" pitchFamily="34" charset="0"/>
            </a:endParaRPr>
          </a:p>
        </p:txBody>
      </p:sp>
      <p:sp>
        <p:nvSpPr>
          <p:cNvPr id="41987" name="Rectangle 2">
            <a:extLst>
              <a:ext uri="{FF2B5EF4-FFF2-40B4-BE49-F238E27FC236}">
                <a16:creationId xmlns:a16="http://schemas.microsoft.com/office/drawing/2014/main" id="{3B6C99BC-7DAC-4894-B525-AC0E0AB34177}"/>
              </a:ext>
            </a:extLst>
          </p:cNvPr>
          <p:cNvSpPr>
            <a:spLocks noGrp="1" noRot="1" noChangeAspect="1" noChangeArrowheads="1" noTextEdit="1"/>
          </p:cNvSpPr>
          <p:nvPr>
            <p:ph type="sldImg"/>
          </p:nvPr>
        </p:nvSpPr>
        <p:spPr>
          <a:xfrm>
            <a:off x="142875" y="766763"/>
            <a:ext cx="6818313" cy="3836987"/>
          </a:xfrm>
          <a:ln/>
        </p:spPr>
      </p:sp>
      <p:sp>
        <p:nvSpPr>
          <p:cNvPr id="41988" name="Rectangle 3">
            <a:extLst>
              <a:ext uri="{FF2B5EF4-FFF2-40B4-BE49-F238E27FC236}">
                <a16:creationId xmlns:a16="http://schemas.microsoft.com/office/drawing/2014/main" id="{7B8DFE0C-424C-4327-9158-15425B6221FE}"/>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2BF3AE74-B0EE-44C7-878D-80D0508B87D0}"/>
              </a:ext>
            </a:extLst>
          </p:cNvPr>
          <p:cNvSpPr>
            <a:spLocks noGrp="1" noChangeArrowheads="1"/>
          </p:cNvSpPr>
          <p:nvPr>
            <p:ph type="sldNum" sz="quarter" idx="5"/>
          </p:nvPr>
        </p:nvSpPr>
        <p:spPr>
          <a:noFill/>
        </p:spPr>
        <p:txBody>
          <a:bodyPr/>
          <a:lstStyle>
            <a:lvl1pPr defTabSz="973138">
              <a:spcBef>
                <a:spcPct val="30000"/>
              </a:spcBef>
              <a:defRPr sz="1200">
                <a:solidFill>
                  <a:schemeClr val="tx1"/>
                </a:solidFill>
                <a:latin typeface="Times New Roman" panose="02020603050405020304" pitchFamily="18" charset="0"/>
              </a:defRPr>
            </a:lvl1pPr>
            <a:lvl2pPr marL="742950" indent="-285750" defTabSz="973138">
              <a:spcBef>
                <a:spcPct val="30000"/>
              </a:spcBef>
              <a:defRPr sz="1200">
                <a:solidFill>
                  <a:schemeClr val="tx1"/>
                </a:solidFill>
                <a:latin typeface="Times New Roman" panose="02020603050405020304" pitchFamily="18" charset="0"/>
              </a:defRPr>
            </a:lvl2pPr>
            <a:lvl3pPr marL="1143000" indent="-228600" defTabSz="973138">
              <a:spcBef>
                <a:spcPct val="30000"/>
              </a:spcBef>
              <a:defRPr sz="1200">
                <a:solidFill>
                  <a:schemeClr val="tx1"/>
                </a:solidFill>
                <a:latin typeface="Times New Roman" panose="02020603050405020304" pitchFamily="18" charset="0"/>
              </a:defRPr>
            </a:lvl3pPr>
            <a:lvl4pPr marL="1600200" indent="-228600" defTabSz="973138">
              <a:spcBef>
                <a:spcPct val="30000"/>
              </a:spcBef>
              <a:defRPr sz="1200">
                <a:solidFill>
                  <a:schemeClr val="tx1"/>
                </a:solidFill>
                <a:latin typeface="Times New Roman" panose="02020603050405020304" pitchFamily="18" charset="0"/>
              </a:defRPr>
            </a:lvl4pPr>
            <a:lvl5pPr marL="2057400" indent="-228600" defTabSz="973138">
              <a:spcBef>
                <a:spcPct val="30000"/>
              </a:spcBef>
              <a:defRPr sz="1200">
                <a:solidFill>
                  <a:schemeClr val="tx1"/>
                </a:solidFill>
                <a:latin typeface="Times New Roman" panose="02020603050405020304" pitchFamily="18" charset="0"/>
              </a:defRPr>
            </a:lvl5pPr>
            <a:lvl6pPr marL="2514600" indent="-228600" defTabSz="9731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731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731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731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880786F-ADBC-4946-B0A9-E58AE590CBEE}" type="slidenum">
              <a:rPr lang="zh-TW" altLang="en-US" sz="1300" smtClean="0">
                <a:cs typeface="Arial" panose="020B0604020202020204" pitchFamily="34" charset="0"/>
              </a:rPr>
              <a:pPr>
                <a:spcBef>
                  <a:spcPct val="0"/>
                </a:spcBef>
              </a:pPr>
              <a:t>2</a:t>
            </a:fld>
            <a:endParaRPr lang="en-US" altLang="zh-TW" sz="1300">
              <a:cs typeface="Arial" panose="020B0604020202020204" pitchFamily="34" charset="0"/>
            </a:endParaRPr>
          </a:p>
        </p:txBody>
      </p:sp>
      <p:sp>
        <p:nvSpPr>
          <p:cNvPr id="7171" name="Rectangle 2">
            <a:extLst>
              <a:ext uri="{FF2B5EF4-FFF2-40B4-BE49-F238E27FC236}">
                <a16:creationId xmlns:a16="http://schemas.microsoft.com/office/drawing/2014/main" id="{C5DCB866-1C43-44CA-A1F6-3A86C7D16EBE}"/>
              </a:ext>
            </a:extLst>
          </p:cNvPr>
          <p:cNvSpPr>
            <a:spLocks noGrp="1" noRot="1" noChangeAspect="1" noChangeArrowheads="1" noTextEdit="1"/>
          </p:cNvSpPr>
          <p:nvPr>
            <p:ph type="sldImg"/>
          </p:nvPr>
        </p:nvSpPr>
        <p:spPr>
          <a:xfrm>
            <a:off x="142875" y="766763"/>
            <a:ext cx="6818313" cy="3836987"/>
          </a:xfrm>
          <a:ln/>
        </p:spPr>
      </p:sp>
      <p:sp>
        <p:nvSpPr>
          <p:cNvPr id="7172" name="Rectangle 3">
            <a:extLst>
              <a:ext uri="{FF2B5EF4-FFF2-40B4-BE49-F238E27FC236}">
                <a16:creationId xmlns:a16="http://schemas.microsoft.com/office/drawing/2014/main" id="{B0E7861C-D57A-47ED-A783-4EAD6FEC95A5}"/>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0DCDD1C9-5E87-4F2F-9EEC-1570710B0C31}"/>
              </a:ext>
            </a:extLst>
          </p:cNvPr>
          <p:cNvSpPr>
            <a:spLocks noGrp="1" noChangeArrowheads="1"/>
          </p:cNvSpPr>
          <p:nvPr>
            <p:ph type="sldNum" sz="quarter" idx="5"/>
          </p:nvPr>
        </p:nvSpPr>
        <p:spPr>
          <a:noFill/>
        </p:spPr>
        <p:txBody>
          <a:bodyPr/>
          <a:lstStyle>
            <a:lvl1pPr defTabSz="973138">
              <a:spcBef>
                <a:spcPct val="30000"/>
              </a:spcBef>
              <a:defRPr sz="1200">
                <a:solidFill>
                  <a:schemeClr val="tx1"/>
                </a:solidFill>
                <a:latin typeface="Times New Roman" panose="02020603050405020304" pitchFamily="18" charset="0"/>
              </a:defRPr>
            </a:lvl1pPr>
            <a:lvl2pPr marL="742950" indent="-285750" defTabSz="973138">
              <a:spcBef>
                <a:spcPct val="30000"/>
              </a:spcBef>
              <a:defRPr sz="1200">
                <a:solidFill>
                  <a:schemeClr val="tx1"/>
                </a:solidFill>
                <a:latin typeface="Times New Roman" panose="02020603050405020304" pitchFamily="18" charset="0"/>
              </a:defRPr>
            </a:lvl2pPr>
            <a:lvl3pPr marL="1143000" indent="-228600" defTabSz="973138">
              <a:spcBef>
                <a:spcPct val="30000"/>
              </a:spcBef>
              <a:defRPr sz="1200">
                <a:solidFill>
                  <a:schemeClr val="tx1"/>
                </a:solidFill>
                <a:latin typeface="Times New Roman" panose="02020603050405020304" pitchFamily="18" charset="0"/>
              </a:defRPr>
            </a:lvl3pPr>
            <a:lvl4pPr marL="1600200" indent="-228600" defTabSz="973138">
              <a:spcBef>
                <a:spcPct val="30000"/>
              </a:spcBef>
              <a:defRPr sz="1200">
                <a:solidFill>
                  <a:schemeClr val="tx1"/>
                </a:solidFill>
                <a:latin typeface="Times New Roman" panose="02020603050405020304" pitchFamily="18" charset="0"/>
              </a:defRPr>
            </a:lvl4pPr>
            <a:lvl5pPr marL="2057400" indent="-228600" defTabSz="973138">
              <a:spcBef>
                <a:spcPct val="30000"/>
              </a:spcBef>
              <a:defRPr sz="1200">
                <a:solidFill>
                  <a:schemeClr val="tx1"/>
                </a:solidFill>
                <a:latin typeface="Times New Roman" panose="02020603050405020304" pitchFamily="18" charset="0"/>
              </a:defRPr>
            </a:lvl5pPr>
            <a:lvl6pPr marL="2514600" indent="-228600" defTabSz="9731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731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731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731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E53BED8-9DA5-4721-B1EE-E3D9E12187AB}" type="slidenum">
              <a:rPr lang="zh-TW" altLang="en-US" sz="1300" smtClean="0">
                <a:cs typeface="Arial" panose="020B0604020202020204" pitchFamily="34" charset="0"/>
              </a:rPr>
              <a:pPr>
                <a:spcBef>
                  <a:spcPct val="0"/>
                </a:spcBef>
              </a:pPr>
              <a:t>20</a:t>
            </a:fld>
            <a:endParaRPr lang="en-US" altLang="zh-TW" sz="1300">
              <a:cs typeface="Arial" panose="020B0604020202020204" pitchFamily="34" charset="0"/>
            </a:endParaRPr>
          </a:p>
        </p:txBody>
      </p:sp>
      <p:sp>
        <p:nvSpPr>
          <p:cNvPr id="44035" name="Rectangle 2">
            <a:extLst>
              <a:ext uri="{FF2B5EF4-FFF2-40B4-BE49-F238E27FC236}">
                <a16:creationId xmlns:a16="http://schemas.microsoft.com/office/drawing/2014/main" id="{B48A8B81-85A1-44A8-84CA-A615A4A3B8CF}"/>
              </a:ext>
            </a:extLst>
          </p:cNvPr>
          <p:cNvSpPr>
            <a:spLocks noGrp="1" noRot="1" noChangeAspect="1" noChangeArrowheads="1" noTextEdit="1"/>
          </p:cNvSpPr>
          <p:nvPr>
            <p:ph type="sldImg"/>
          </p:nvPr>
        </p:nvSpPr>
        <p:spPr>
          <a:xfrm>
            <a:off x="142875" y="766763"/>
            <a:ext cx="6818313" cy="3836987"/>
          </a:xfrm>
          <a:ln/>
        </p:spPr>
      </p:sp>
      <p:sp>
        <p:nvSpPr>
          <p:cNvPr id="44036" name="Rectangle 3">
            <a:extLst>
              <a:ext uri="{FF2B5EF4-FFF2-40B4-BE49-F238E27FC236}">
                <a16:creationId xmlns:a16="http://schemas.microsoft.com/office/drawing/2014/main" id="{602772DD-CFF1-476F-9AAD-835DF8A5B5ED}"/>
              </a:ext>
            </a:extLst>
          </p:cNvPr>
          <p:cNvSpPr>
            <a:spLocks noGrp="1" noChangeArrowheads="1"/>
          </p:cNvSpPr>
          <p:nvPr>
            <p:ph type="body" idx="1"/>
          </p:nvPr>
        </p:nvSpPr>
        <p:spPr>
          <a:noFill/>
        </p:spPr>
        <p:txBody>
          <a:bodyPr/>
          <a:lstStyle/>
          <a:p>
            <a:pPr eaLnBrk="1" hangingPunct="1"/>
            <a:r>
              <a:rPr lang="en-US" altLang="zh-TW"/>
              <a:t>May need to explain what the “worst case” means</a:t>
            </a:r>
          </a:p>
          <a:p>
            <a:pPr eaLnBrk="1" hangingPunct="1"/>
            <a:r>
              <a:rPr lang="en-US" altLang="zh-TW"/>
              <a:t>Mention P, NP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EB6E6EE9-6795-43F4-A833-1B8B1F3E63C5}"/>
              </a:ext>
            </a:extLst>
          </p:cNvPr>
          <p:cNvSpPr>
            <a:spLocks noGrp="1" noChangeArrowheads="1"/>
          </p:cNvSpPr>
          <p:nvPr>
            <p:ph type="sldNum" sz="quarter" idx="5"/>
          </p:nvPr>
        </p:nvSpPr>
        <p:spPr>
          <a:noFill/>
        </p:spPr>
        <p:txBody>
          <a:bodyPr/>
          <a:lstStyle>
            <a:lvl1pPr defTabSz="973138">
              <a:spcBef>
                <a:spcPct val="30000"/>
              </a:spcBef>
              <a:defRPr sz="1200">
                <a:solidFill>
                  <a:schemeClr val="tx1"/>
                </a:solidFill>
                <a:latin typeface="Times New Roman" panose="02020603050405020304" pitchFamily="18" charset="0"/>
              </a:defRPr>
            </a:lvl1pPr>
            <a:lvl2pPr marL="742950" indent="-285750" defTabSz="973138">
              <a:spcBef>
                <a:spcPct val="30000"/>
              </a:spcBef>
              <a:defRPr sz="1200">
                <a:solidFill>
                  <a:schemeClr val="tx1"/>
                </a:solidFill>
                <a:latin typeface="Times New Roman" panose="02020603050405020304" pitchFamily="18" charset="0"/>
              </a:defRPr>
            </a:lvl2pPr>
            <a:lvl3pPr marL="1143000" indent="-228600" defTabSz="973138">
              <a:spcBef>
                <a:spcPct val="30000"/>
              </a:spcBef>
              <a:defRPr sz="1200">
                <a:solidFill>
                  <a:schemeClr val="tx1"/>
                </a:solidFill>
                <a:latin typeface="Times New Roman" panose="02020603050405020304" pitchFamily="18" charset="0"/>
              </a:defRPr>
            </a:lvl3pPr>
            <a:lvl4pPr marL="1600200" indent="-228600" defTabSz="973138">
              <a:spcBef>
                <a:spcPct val="30000"/>
              </a:spcBef>
              <a:defRPr sz="1200">
                <a:solidFill>
                  <a:schemeClr val="tx1"/>
                </a:solidFill>
                <a:latin typeface="Times New Roman" panose="02020603050405020304" pitchFamily="18" charset="0"/>
              </a:defRPr>
            </a:lvl4pPr>
            <a:lvl5pPr marL="2057400" indent="-228600" defTabSz="973138">
              <a:spcBef>
                <a:spcPct val="30000"/>
              </a:spcBef>
              <a:defRPr sz="1200">
                <a:solidFill>
                  <a:schemeClr val="tx1"/>
                </a:solidFill>
                <a:latin typeface="Times New Roman" panose="02020603050405020304" pitchFamily="18" charset="0"/>
              </a:defRPr>
            </a:lvl5pPr>
            <a:lvl6pPr marL="2514600" indent="-228600" defTabSz="9731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731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731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731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5AFC4AA-01F4-42BE-A06E-1F5BA16BE016}" type="slidenum">
              <a:rPr lang="zh-TW" altLang="en-US" sz="1300" smtClean="0">
                <a:cs typeface="Arial" panose="020B0604020202020204" pitchFamily="34" charset="0"/>
              </a:rPr>
              <a:pPr>
                <a:spcBef>
                  <a:spcPct val="0"/>
                </a:spcBef>
              </a:pPr>
              <a:t>21</a:t>
            </a:fld>
            <a:endParaRPr lang="en-US" altLang="zh-TW" sz="1300">
              <a:cs typeface="Arial" panose="020B0604020202020204" pitchFamily="34" charset="0"/>
            </a:endParaRPr>
          </a:p>
        </p:txBody>
      </p:sp>
      <p:sp>
        <p:nvSpPr>
          <p:cNvPr id="46083" name="Rectangle 2">
            <a:extLst>
              <a:ext uri="{FF2B5EF4-FFF2-40B4-BE49-F238E27FC236}">
                <a16:creationId xmlns:a16="http://schemas.microsoft.com/office/drawing/2014/main" id="{2BF0EACF-5476-436B-8BAB-AAA16674E17F}"/>
              </a:ext>
            </a:extLst>
          </p:cNvPr>
          <p:cNvSpPr>
            <a:spLocks noGrp="1" noRot="1" noChangeAspect="1" noChangeArrowheads="1" noTextEdit="1"/>
          </p:cNvSpPr>
          <p:nvPr>
            <p:ph type="sldImg"/>
          </p:nvPr>
        </p:nvSpPr>
        <p:spPr>
          <a:xfrm>
            <a:off x="142875" y="766763"/>
            <a:ext cx="6818313" cy="3836987"/>
          </a:xfrm>
          <a:ln/>
        </p:spPr>
      </p:sp>
      <p:sp>
        <p:nvSpPr>
          <p:cNvPr id="46084" name="Rectangle 3">
            <a:extLst>
              <a:ext uri="{FF2B5EF4-FFF2-40B4-BE49-F238E27FC236}">
                <a16:creationId xmlns:a16="http://schemas.microsoft.com/office/drawing/2014/main" id="{2CB0119D-3D1F-47AC-8D71-2AEE53EF89EB}"/>
              </a:ext>
            </a:extLst>
          </p:cNvPr>
          <p:cNvSpPr>
            <a:spLocks noGrp="1" noChangeArrowheads="1"/>
          </p:cNvSpPr>
          <p:nvPr>
            <p:ph type="body" idx="1"/>
          </p:nvPr>
        </p:nvSpPr>
        <p:spPr>
          <a:noFill/>
        </p:spPr>
        <p:txBody>
          <a:bodyPr/>
          <a:lstStyle/>
          <a:p>
            <a:pPr eaLnBrk="1" hangingPunct="1"/>
            <a:endParaRPr lang="en-US" altLang="zh-TW"/>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2014243D-CAAE-4402-B952-E249227536A5}"/>
              </a:ext>
            </a:extLst>
          </p:cNvPr>
          <p:cNvSpPr>
            <a:spLocks noGrp="1" noChangeArrowheads="1"/>
          </p:cNvSpPr>
          <p:nvPr>
            <p:ph type="sldNum" sz="quarter" idx="5"/>
          </p:nvPr>
        </p:nvSpPr>
        <p:spPr>
          <a:noFill/>
        </p:spPr>
        <p:txBody>
          <a:bodyPr/>
          <a:lstStyle>
            <a:lvl1pPr defTabSz="973138">
              <a:spcBef>
                <a:spcPct val="30000"/>
              </a:spcBef>
              <a:defRPr sz="1200">
                <a:solidFill>
                  <a:schemeClr val="tx1"/>
                </a:solidFill>
                <a:latin typeface="Times New Roman" panose="02020603050405020304" pitchFamily="18" charset="0"/>
              </a:defRPr>
            </a:lvl1pPr>
            <a:lvl2pPr marL="742950" indent="-285750" defTabSz="973138">
              <a:spcBef>
                <a:spcPct val="30000"/>
              </a:spcBef>
              <a:defRPr sz="1200">
                <a:solidFill>
                  <a:schemeClr val="tx1"/>
                </a:solidFill>
                <a:latin typeface="Times New Roman" panose="02020603050405020304" pitchFamily="18" charset="0"/>
              </a:defRPr>
            </a:lvl2pPr>
            <a:lvl3pPr marL="1143000" indent="-228600" defTabSz="973138">
              <a:spcBef>
                <a:spcPct val="30000"/>
              </a:spcBef>
              <a:defRPr sz="1200">
                <a:solidFill>
                  <a:schemeClr val="tx1"/>
                </a:solidFill>
                <a:latin typeface="Times New Roman" panose="02020603050405020304" pitchFamily="18" charset="0"/>
              </a:defRPr>
            </a:lvl3pPr>
            <a:lvl4pPr marL="1600200" indent="-228600" defTabSz="973138">
              <a:spcBef>
                <a:spcPct val="30000"/>
              </a:spcBef>
              <a:defRPr sz="1200">
                <a:solidFill>
                  <a:schemeClr val="tx1"/>
                </a:solidFill>
                <a:latin typeface="Times New Roman" panose="02020603050405020304" pitchFamily="18" charset="0"/>
              </a:defRPr>
            </a:lvl4pPr>
            <a:lvl5pPr marL="2057400" indent="-228600" defTabSz="973138">
              <a:spcBef>
                <a:spcPct val="30000"/>
              </a:spcBef>
              <a:defRPr sz="1200">
                <a:solidFill>
                  <a:schemeClr val="tx1"/>
                </a:solidFill>
                <a:latin typeface="Times New Roman" panose="02020603050405020304" pitchFamily="18" charset="0"/>
              </a:defRPr>
            </a:lvl5pPr>
            <a:lvl6pPr marL="2514600" indent="-228600" defTabSz="9731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731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731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731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E080500-3614-4EB5-BAE1-26D7B2B5FFBD}" type="slidenum">
              <a:rPr lang="zh-TW" altLang="en-US" sz="1300" smtClean="0">
                <a:cs typeface="Arial" panose="020B0604020202020204" pitchFamily="34" charset="0"/>
              </a:rPr>
              <a:pPr>
                <a:spcBef>
                  <a:spcPct val="0"/>
                </a:spcBef>
              </a:pPr>
              <a:t>22</a:t>
            </a:fld>
            <a:endParaRPr lang="en-US" altLang="zh-TW" sz="1300">
              <a:cs typeface="Arial" panose="020B0604020202020204" pitchFamily="34" charset="0"/>
            </a:endParaRPr>
          </a:p>
        </p:txBody>
      </p:sp>
      <p:sp>
        <p:nvSpPr>
          <p:cNvPr id="48131" name="Rectangle 2">
            <a:extLst>
              <a:ext uri="{FF2B5EF4-FFF2-40B4-BE49-F238E27FC236}">
                <a16:creationId xmlns:a16="http://schemas.microsoft.com/office/drawing/2014/main" id="{9477F9FE-8D68-4DDF-83C7-6F5EF8075D22}"/>
              </a:ext>
            </a:extLst>
          </p:cNvPr>
          <p:cNvSpPr>
            <a:spLocks noGrp="1" noRot="1" noChangeAspect="1" noChangeArrowheads="1" noTextEdit="1"/>
          </p:cNvSpPr>
          <p:nvPr>
            <p:ph type="sldImg"/>
          </p:nvPr>
        </p:nvSpPr>
        <p:spPr>
          <a:xfrm>
            <a:off x="142875" y="766763"/>
            <a:ext cx="6818313" cy="3836987"/>
          </a:xfrm>
          <a:ln/>
        </p:spPr>
      </p:sp>
      <p:sp>
        <p:nvSpPr>
          <p:cNvPr id="48132" name="Rectangle 3">
            <a:extLst>
              <a:ext uri="{FF2B5EF4-FFF2-40B4-BE49-F238E27FC236}">
                <a16:creationId xmlns:a16="http://schemas.microsoft.com/office/drawing/2014/main" id="{D98F346E-FC61-410E-BCEA-5E2C23494075}"/>
              </a:ext>
            </a:extLst>
          </p:cNvPr>
          <p:cNvSpPr>
            <a:spLocks noGrp="1" noChangeArrowheads="1"/>
          </p:cNvSpPr>
          <p:nvPr>
            <p:ph type="body" idx="1"/>
          </p:nvPr>
        </p:nvSpPr>
        <p:spPr>
          <a:noFill/>
        </p:spPr>
        <p:txBody>
          <a:bodyPr/>
          <a:lstStyle/>
          <a:p>
            <a:pPr eaLnBrk="1" hangingPunct="1"/>
            <a:endParaRPr lang="en-US" altLang="zh-TW"/>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096A5877-F924-46CD-AF95-3D58CFE0FC93}"/>
              </a:ext>
            </a:extLst>
          </p:cNvPr>
          <p:cNvSpPr>
            <a:spLocks noGrp="1" noChangeArrowheads="1"/>
          </p:cNvSpPr>
          <p:nvPr>
            <p:ph type="sldNum" sz="quarter" idx="5"/>
          </p:nvPr>
        </p:nvSpPr>
        <p:spPr>
          <a:noFill/>
        </p:spPr>
        <p:txBody>
          <a:bodyPr/>
          <a:lstStyle>
            <a:lvl1pPr defTabSz="973138">
              <a:spcBef>
                <a:spcPct val="30000"/>
              </a:spcBef>
              <a:defRPr sz="1200">
                <a:solidFill>
                  <a:schemeClr val="tx1"/>
                </a:solidFill>
                <a:latin typeface="Times New Roman" panose="02020603050405020304" pitchFamily="18" charset="0"/>
              </a:defRPr>
            </a:lvl1pPr>
            <a:lvl2pPr marL="742950" indent="-285750" defTabSz="973138">
              <a:spcBef>
                <a:spcPct val="30000"/>
              </a:spcBef>
              <a:defRPr sz="1200">
                <a:solidFill>
                  <a:schemeClr val="tx1"/>
                </a:solidFill>
                <a:latin typeface="Times New Roman" panose="02020603050405020304" pitchFamily="18" charset="0"/>
              </a:defRPr>
            </a:lvl2pPr>
            <a:lvl3pPr marL="1143000" indent="-228600" defTabSz="973138">
              <a:spcBef>
                <a:spcPct val="30000"/>
              </a:spcBef>
              <a:defRPr sz="1200">
                <a:solidFill>
                  <a:schemeClr val="tx1"/>
                </a:solidFill>
                <a:latin typeface="Times New Roman" panose="02020603050405020304" pitchFamily="18" charset="0"/>
              </a:defRPr>
            </a:lvl3pPr>
            <a:lvl4pPr marL="1600200" indent="-228600" defTabSz="973138">
              <a:spcBef>
                <a:spcPct val="30000"/>
              </a:spcBef>
              <a:defRPr sz="1200">
                <a:solidFill>
                  <a:schemeClr val="tx1"/>
                </a:solidFill>
                <a:latin typeface="Times New Roman" panose="02020603050405020304" pitchFamily="18" charset="0"/>
              </a:defRPr>
            </a:lvl4pPr>
            <a:lvl5pPr marL="2057400" indent="-228600" defTabSz="973138">
              <a:spcBef>
                <a:spcPct val="30000"/>
              </a:spcBef>
              <a:defRPr sz="1200">
                <a:solidFill>
                  <a:schemeClr val="tx1"/>
                </a:solidFill>
                <a:latin typeface="Times New Roman" panose="02020603050405020304" pitchFamily="18" charset="0"/>
              </a:defRPr>
            </a:lvl5pPr>
            <a:lvl6pPr marL="2514600" indent="-228600" defTabSz="9731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731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731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731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A62A860-9D3D-481A-9DC6-9A00B1475891}" type="slidenum">
              <a:rPr lang="zh-TW" altLang="en-US" sz="1300" smtClean="0">
                <a:cs typeface="Arial" panose="020B0604020202020204" pitchFamily="34" charset="0"/>
              </a:rPr>
              <a:pPr>
                <a:spcBef>
                  <a:spcPct val="0"/>
                </a:spcBef>
              </a:pPr>
              <a:t>23</a:t>
            </a:fld>
            <a:endParaRPr lang="en-US" altLang="zh-TW" sz="1300">
              <a:cs typeface="Arial" panose="020B0604020202020204" pitchFamily="34" charset="0"/>
            </a:endParaRPr>
          </a:p>
        </p:txBody>
      </p:sp>
      <p:sp>
        <p:nvSpPr>
          <p:cNvPr id="50179" name="Rectangle 2">
            <a:extLst>
              <a:ext uri="{FF2B5EF4-FFF2-40B4-BE49-F238E27FC236}">
                <a16:creationId xmlns:a16="http://schemas.microsoft.com/office/drawing/2014/main" id="{A75F4916-051C-4A09-8DAD-BE057A9261B4}"/>
              </a:ext>
            </a:extLst>
          </p:cNvPr>
          <p:cNvSpPr>
            <a:spLocks noGrp="1" noRot="1" noChangeAspect="1" noChangeArrowheads="1" noTextEdit="1"/>
          </p:cNvSpPr>
          <p:nvPr>
            <p:ph type="sldImg"/>
          </p:nvPr>
        </p:nvSpPr>
        <p:spPr>
          <a:xfrm>
            <a:off x="142875" y="766763"/>
            <a:ext cx="6818313" cy="3836987"/>
          </a:xfrm>
          <a:ln/>
        </p:spPr>
      </p:sp>
      <p:sp>
        <p:nvSpPr>
          <p:cNvPr id="50180" name="Rectangle 3">
            <a:extLst>
              <a:ext uri="{FF2B5EF4-FFF2-40B4-BE49-F238E27FC236}">
                <a16:creationId xmlns:a16="http://schemas.microsoft.com/office/drawing/2014/main" id="{3A03128D-BE11-4604-BB81-C3DED4716D0D}"/>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A4CB113B-52A1-422A-8EC7-324E3343F3A4}"/>
              </a:ext>
            </a:extLst>
          </p:cNvPr>
          <p:cNvSpPr>
            <a:spLocks noGrp="1" noChangeArrowheads="1"/>
          </p:cNvSpPr>
          <p:nvPr>
            <p:ph type="sldNum" sz="quarter" idx="5"/>
          </p:nvPr>
        </p:nvSpPr>
        <p:spPr>
          <a:noFill/>
        </p:spPr>
        <p:txBody>
          <a:bodyPr/>
          <a:lstStyle>
            <a:lvl1pPr defTabSz="973138">
              <a:spcBef>
                <a:spcPct val="30000"/>
              </a:spcBef>
              <a:defRPr sz="1200">
                <a:solidFill>
                  <a:schemeClr val="tx1"/>
                </a:solidFill>
                <a:latin typeface="Times New Roman" panose="02020603050405020304" pitchFamily="18" charset="0"/>
              </a:defRPr>
            </a:lvl1pPr>
            <a:lvl2pPr marL="742950" indent="-285750" defTabSz="973138">
              <a:spcBef>
                <a:spcPct val="30000"/>
              </a:spcBef>
              <a:defRPr sz="1200">
                <a:solidFill>
                  <a:schemeClr val="tx1"/>
                </a:solidFill>
                <a:latin typeface="Times New Roman" panose="02020603050405020304" pitchFamily="18" charset="0"/>
              </a:defRPr>
            </a:lvl2pPr>
            <a:lvl3pPr marL="1143000" indent="-228600" defTabSz="973138">
              <a:spcBef>
                <a:spcPct val="30000"/>
              </a:spcBef>
              <a:defRPr sz="1200">
                <a:solidFill>
                  <a:schemeClr val="tx1"/>
                </a:solidFill>
                <a:latin typeface="Times New Roman" panose="02020603050405020304" pitchFamily="18" charset="0"/>
              </a:defRPr>
            </a:lvl3pPr>
            <a:lvl4pPr marL="1600200" indent="-228600" defTabSz="973138">
              <a:spcBef>
                <a:spcPct val="30000"/>
              </a:spcBef>
              <a:defRPr sz="1200">
                <a:solidFill>
                  <a:schemeClr val="tx1"/>
                </a:solidFill>
                <a:latin typeface="Times New Roman" panose="02020603050405020304" pitchFamily="18" charset="0"/>
              </a:defRPr>
            </a:lvl4pPr>
            <a:lvl5pPr marL="2057400" indent="-228600" defTabSz="973138">
              <a:spcBef>
                <a:spcPct val="30000"/>
              </a:spcBef>
              <a:defRPr sz="1200">
                <a:solidFill>
                  <a:schemeClr val="tx1"/>
                </a:solidFill>
                <a:latin typeface="Times New Roman" panose="02020603050405020304" pitchFamily="18" charset="0"/>
              </a:defRPr>
            </a:lvl5pPr>
            <a:lvl6pPr marL="2514600" indent="-228600" defTabSz="9731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731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731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731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5600282-B5F1-405C-B2D5-63FF36287E75}" type="slidenum">
              <a:rPr lang="zh-TW" altLang="en-US" sz="1300" smtClean="0">
                <a:cs typeface="Arial" panose="020B0604020202020204" pitchFamily="34" charset="0"/>
              </a:rPr>
              <a:pPr>
                <a:spcBef>
                  <a:spcPct val="0"/>
                </a:spcBef>
              </a:pPr>
              <a:t>24</a:t>
            </a:fld>
            <a:endParaRPr lang="en-US" altLang="zh-TW" sz="1300">
              <a:cs typeface="Arial" panose="020B0604020202020204" pitchFamily="34" charset="0"/>
            </a:endParaRPr>
          </a:p>
        </p:txBody>
      </p:sp>
      <p:sp>
        <p:nvSpPr>
          <p:cNvPr id="52227" name="Rectangle 2">
            <a:extLst>
              <a:ext uri="{FF2B5EF4-FFF2-40B4-BE49-F238E27FC236}">
                <a16:creationId xmlns:a16="http://schemas.microsoft.com/office/drawing/2014/main" id="{ACF25A53-E260-456E-9841-B75255D2B6EE}"/>
              </a:ext>
            </a:extLst>
          </p:cNvPr>
          <p:cNvSpPr>
            <a:spLocks noGrp="1" noRot="1" noChangeAspect="1" noChangeArrowheads="1" noTextEdit="1"/>
          </p:cNvSpPr>
          <p:nvPr>
            <p:ph type="sldImg"/>
          </p:nvPr>
        </p:nvSpPr>
        <p:spPr>
          <a:xfrm>
            <a:off x="142875" y="766763"/>
            <a:ext cx="6818313" cy="3836987"/>
          </a:xfrm>
          <a:ln/>
        </p:spPr>
      </p:sp>
      <p:sp>
        <p:nvSpPr>
          <p:cNvPr id="52228" name="Rectangle 3">
            <a:extLst>
              <a:ext uri="{FF2B5EF4-FFF2-40B4-BE49-F238E27FC236}">
                <a16:creationId xmlns:a16="http://schemas.microsoft.com/office/drawing/2014/main" id="{FE49B8AB-3387-4DDC-AA7D-89ECB0D0E5D9}"/>
              </a:ext>
            </a:extLst>
          </p:cNvPr>
          <p:cNvSpPr>
            <a:spLocks noGrp="1" noChangeArrowheads="1"/>
          </p:cNvSpPr>
          <p:nvPr>
            <p:ph type="body" idx="1"/>
          </p:nvPr>
        </p:nvSpPr>
        <p:spPr>
          <a:noFill/>
        </p:spPr>
        <p:txBody>
          <a:bodyPr/>
          <a:lstStyle/>
          <a:p>
            <a:pPr eaLnBrk="1" hangingPunct="1"/>
            <a:endParaRPr lang="en-US" altLang="zh-TW"/>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EAFF35DA-97A3-40C6-9F32-7C17267CE8C5}"/>
              </a:ext>
            </a:extLst>
          </p:cNvPr>
          <p:cNvSpPr>
            <a:spLocks noGrp="1" noChangeArrowheads="1"/>
          </p:cNvSpPr>
          <p:nvPr>
            <p:ph type="sldNum" sz="quarter" idx="5"/>
          </p:nvPr>
        </p:nvSpPr>
        <p:spPr>
          <a:noFill/>
        </p:spPr>
        <p:txBody>
          <a:bodyPr/>
          <a:lstStyle>
            <a:lvl1pPr defTabSz="973138">
              <a:spcBef>
                <a:spcPct val="30000"/>
              </a:spcBef>
              <a:defRPr sz="1200">
                <a:solidFill>
                  <a:schemeClr val="tx1"/>
                </a:solidFill>
                <a:latin typeface="Times New Roman" panose="02020603050405020304" pitchFamily="18" charset="0"/>
              </a:defRPr>
            </a:lvl1pPr>
            <a:lvl2pPr marL="742950" indent="-285750" defTabSz="973138">
              <a:spcBef>
                <a:spcPct val="30000"/>
              </a:spcBef>
              <a:defRPr sz="1200">
                <a:solidFill>
                  <a:schemeClr val="tx1"/>
                </a:solidFill>
                <a:latin typeface="Times New Roman" panose="02020603050405020304" pitchFamily="18" charset="0"/>
              </a:defRPr>
            </a:lvl2pPr>
            <a:lvl3pPr marL="1143000" indent="-228600" defTabSz="973138">
              <a:spcBef>
                <a:spcPct val="30000"/>
              </a:spcBef>
              <a:defRPr sz="1200">
                <a:solidFill>
                  <a:schemeClr val="tx1"/>
                </a:solidFill>
                <a:latin typeface="Times New Roman" panose="02020603050405020304" pitchFamily="18" charset="0"/>
              </a:defRPr>
            </a:lvl3pPr>
            <a:lvl4pPr marL="1600200" indent="-228600" defTabSz="973138">
              <a:spcBef>
                <a:spcPct val="30000"/>
              </a:spcBef>
              <a:defRPr sz="1200">
                <a:solidFill>
                  <a:schemeClr val="tx1"/>
                </a:solidFill>
                <a:latin typeface="Times New Roman" panose="02020603050405020304" pitchFamily="18" charset="0"/>
              </a:defRPr>
            </a:lvl4pPr>
            <a:lvl5pPr marL="2057400" indent="-228600" defTabSz="973138">
              <a:spcBef>
                <a:spcPct val="30000"/>
              </a:spcBef>
              <a:defRPr sz="1200">
                <a:solidFill>
                  <a:schemeClr val="tx1"/>
                </a:solidFill>
                <a:latin typeface="Times New Roman" panose="02020603050405020304" pitchFamily="18" charset="0"/>
              </a:defRPr>
            </a:lvl5pPr>
            <a:lvl6pPr marL="2514600" indent="-228600" defTabSz="9731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731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731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731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AF96671-2F3E-494D-90FE-03DE63FE44D3}" type="slidenum">
              <a:rPr lang="zh-TW" altLang="en-US" sz="1300" smtClean="0">
                <a:cs typeface="Arial" panose="020B0604020202020204" pitchFamily="34" charset="0"/>
              </a:rPr>
              <a:pPr>
                <a:spcBef>
                  <a:spcPct val="0"/>
                </a:spcBef>
              </a:pPr>
              <a:t>25</a:t>
            </a:fld>
            <a:endParaRPr lang="en-US" altLang="zh-TW" sz="1300">
              <a:cs typeface="Arial" panose="020B0604020202020204" pitchFamily="34" charset="0"/>
            </a:endParaRPr>
          </a:p>
        </p:txBody>
      </p:sp>
      <p:sp>
        <p:nvSpPr>
          <p:cNvPr id="54275" name="Rectangle 2">
            <a:extLst>
              <a:ext uri="{FF2B5EF4-FFF2-40B4-BE49-F238E27FC236}">
                <a16:creationId xmlns:a16="http://schemas.microsoft.com/office/drawing/2014/main" id="{DF02C50D-07A7-4A7E-BB0D-17CBB2E51A7A}"/>
              </a:ext>
            </a:extLst>
          </p:cNvPr>
          <p:cNvSpPr>
            <a:spLocks noGrp="1" noRot="1" noChangeAspect="1" noChangeArrowheads="1" noTextEdit="1"/>
          </p:cNvSpPr>
          <p:nvPr>
            <p:ph type="sldImg"/>
          </p:nvPr>
        </p:nvSpPr>
        <p:spPr>
          <a:xfrm>
            <a:off x="142875" y="766763"/>
            <a:ext cx="6818313" cy="3836987"/>
          </a:xfrm>
          <a:ln/>
        </p:spPr>
      </p:sp>
      <p:sp>
        <p:nvSpPr>
          <p:cNvPr id="54276" name="Rectangle 3">
            <a:extLst>
              <a:ext uri="{FF2B5EF4-FFF2-40B4-BE49-F238E27FC236}">
                <a16:creationId xmlns:a16="http://schemas.microsoft.com/office/drawing/2014/main" id="{AEBFB8DA-1C27-4EC0-ADED-98DCAF690163}"/>
              </a:ext>
            </a:extLst>
          </p:cNvPr>
          <p:cNvSpPr>
            <a:spLocks noGrp="1" noChangeArrowheads="1"/>
          </p:cNvSpPr>
          <p:nvPr>
            <p:ph type="body" idx="1"/>
          </p:nvPr>
        </p:nvSpPr>
        <p:spPr>
          <a:noFill/>
        </p:spPr>
        <p:txBody>
          <a:bodyPr/>
          <a:lstStyle/>
          <a:p>
            <a:pPr eaLnBrk="1" hangingPunct="1"/>
            <a:endParaRPr lang="en-US" altLang="zh-TW"/>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47BE9E76-6269-4179-9B14-934DA009852C}"/>
              </a:ext>
            </a:extLst>
          </p:cNvPr>
          <p:cNvSpPr>
            <a:spLocks noGrp="1" noChangeArrowheads="1"/>
          </p:cNvSpPr>
          <p:nvPr>
            <p:ph type="sldNum" sz="quarter" idx="5"/>
          </p:nvPr>
        </p:nvSpPr>
        <p:spPr>
          <a:noFill/>
        </p:spPr>
        <p:txBody>
          <a:bodyPr/>
          <a:lstStyle>
            <a:lvl1pPr defTabSz="973138">
              <a:spcBef>
                <a:spcPct val="30000"/>
              </a:spcBef>
              <a:defRPr sz="1200">
                <a:solidFill>
                  <a:schemeClr val="tx1"/>
                </a:solidFill>
                <a:latin typeface="Times New Roman" panose="02020603050405020304" pitchFamily="18" charset="0"/>
              </a:defRPr>
            </a:lvl1pPr>
            <a:lvl2pPr marL="742950" indent="-285750" defTabSz="973138">
              <a:spcBef>
                <a:spcPct val="30000"/>
              </a:spcBef>
              <a:defRPr sz="1200">
                <a:solidFill>
                  <a:schemeClr val="tx1"/>
                </a:solidFill>
                <a:latin typeface="Times New Roman" panose="02020603050405020304" pitchFamily="18" charset="0"/>
              </a:defRPr>
            </a:lvl2pPr>
            <a:lvl3pPr marL="1143000" indent="-228600" defTabSz="973138">
              <a:spcBef>
                <a:spcPct val="30000"/>
              </a:spcBef>
              <a:defRPr sz="1200">
                <a:solidFill>
                  <a:schemeClr val="tx1"/>
                </a:solidFill>
                <a:latin typeface="Times New Roman" panose="02020603050405020304" pitchFamily="18" charset="0"/>
              </a:defRPr>
            </a:lvl3pPr>
            <a:lvl4pPr marL="1600200" indent="-228600" defTabSz="973138">
              <a:spcBef>
                <a:spcPct val="30000"/>
              </a:spcBef>
              <a:defRPr sz="1200">
                <a:solidFill>
                  <a:schemeClr val="tx1"/>
                </a:solidFill>
                <a:latin typeface="Times New Roman" panose="02020603050405020304" pitchFamily="18" charset="0"/>
              </a:defRPr>
            </a:lvl4pPr>
            <a:lvl5pPr marL="2057400" indent="-228600" defTabSz="973138">
              <a:spcBef>
                <a:spcPct val="30000"/>
              </a:spcBef>
              <a:defRPr sz="1200">
                <a:solidFill>
                  <a:schemeClr val="tx1"/>
                </a:solidFill>
                <a:latin typeface="Times New Roman" panose="02020603050405020304" pitchFamily="18" charset="0"/>
              </a:defRPr>
            </a:lvl5pPr>
            <a:lvl6pPr marL="2514600" indent="-228600" defTabSz="9731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731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731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731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69F0676-000A-4440-B56D-095810F2D286}" type="slidenum">
              <a:rPr lang="zh-TW" altLang="en-US" sz="1300" smtClean="0">
                <a:cs typeface="Arial" panose="020B0604020202020204" pitchFamily="34" charset="0"/>
              </a:rPr>
              <a:pPr>
                <a:spcBef>
                  <a:spcPct val="0"/>
                </a:spcBef>
              </a:pPr>
              <a:t>3</a:t>
            </a:fld>
            <a:endParaRPr lang="en-US" altLang="zh-TW" sz="1300">
              <a:cs typeface="Arial" panose="020B0604020202020204" pitchFamily="34" charset="0"/>
            </a:endParaRPr>
          </a:p>
        </p:txBody>
      </p:sp>
      <p:sp>
        <p:nvSpPr>
          <p:cNvPr id="9219" name="Rectangle 2">
            <a:extLst>
              <a:ext uri="{FF2B5EF4-FFF2-40B4-BE49-F238E27FC236}">
                <a16:creationId xmlns:a16="http://schemas.microsoft.com/office/drawing/2014/main" id="{D4828224-57A3-472B-8245-3068C4E58CE6}"/>
              </a:ext>
            </a:extLst>
          </p:cNvPr>
          <p:cNvSpPr>
            <a:spLocks noGrp="1" noRot="1" noChangeAspect="1" noChangeArrowheads="1" noTextEdit="1"/>
          </p:cNvSpPr>
          <p:nvPr>
            <p:ph type="sldImg"/>
          </p:nvPr>
        </p:nvSpPr>
        <p:spPr>
          <a:xfrm>
            <a:off x="142875" y="766763"/>
            <a:ext cx="6818313" cy="3836987"/>
          </a:xfrm>
          <a:ln/>
        </p:spPr>
      </p:sp>
      <p:sp>
        <p:nvSpPr>
          <p:cNvPr id="9220" name="Rectangle 3">
            <a:extLst>
              <a:ext uri="{FF2B5EF4-FFF2-40B4-BE49-F238E27FC236}">
                <a16:creationId xmlns:a16="http://schemas.microsoft.com/office/drawing/2014/main" id="{A9B41C18-743E-411A-A8B4-A88E9BD3B07B}"/>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EA4D1644-E83C-4341-93A7-85D4D7E0DFE9}"/>
              </a:ext>
            </a:extLst>
          </p:cNvPr>
          <p:cNvSpPr>
            <a:spLocks noGrp="1" noChangeArrowheads="1"/>
          </p:cNvSpPr>
          <p:nvPr>
            <p:ph type="sldNum" sz="quarter" idx="5"/>
          </p:nvPr>
        </p:nvSpPr>
        <p:spPr>
          <a:noFill/>
        </p:spPr>
        <p:txBody>
          <a:bodyPr/>
          <a:lstStyle>
            <a:lvl1pPr defTabSz="973138">
              <a:spcBef>
                <a:spcPct val="30000"/>
              </a:spcBef>
              <a:defRPr sz="1200">
                <a:solidFill>
                  <a:schemeClr val="tx1"/>
                </a:solidFill>
                <a:latin typeface="Times New Roman" panose="02020603050405020304" pitchFamily="18" charset="0"/>
              </a:defRPr>
            </a:lvl1pPr>
            <a:lvl2pPr marL="742950" indent="-285750" defTabSz="973138">
              <a:spcBef>
                <a:spcPct val="30000"/>
              </a:spcBef>
              <a:defRPr sz="1200">
                <a:solidFill>
                  <a:schemeClr val="tx1"/>
                </a:solidFill>
                <a:latin typeface="Times New Roman" panose="02020603050405020304" pitchFamily="18" charset="0"/>
              </a:defRPr>
            </a:lvl2pPr>
            <a:lvl3pPr marL="1143000" indent="-228600" defTabSz="973138">
              <a:spcBef>
                <a:spcPct val="30000"/>
              </a:spcBef>
              <a:defRPr sz="1200">
                <a:solidFill>
                  <a:schemeClr val="tx1"/>
                </a:solidFill>
                <a:latin typeface="Times New Roman" panose="02020603050405020304" pitchFamily="18" charset="0"/>
              </a:defRPr>
            </a:lvl3pPr>
            <a:lvl4pPr marL="1600200" indent="-228600" defTabSz="973138">
              <a:spcBef>
                <a:spcPct val="30000"/>
              </a:spcBef>
              <a:defRPr sz="1200">
                <a:solidFill>
                  <a:schemeClr val="tx1"/>
                </a:solidFill>
                <a:latin typeface="Times New Roman" panose="02020603050405020304" pitchFamily="18" charset="0"/>
              </a:defRPr>
            </a:lvl4pPr>
            <a:lvl5pPr marL="2057400" indent="-228600" defTabSz="973138">
              <a:spcBef>
                <a:spcPct val="30000"/>
              </a:spcBef>
              <a:defRPr sz="1200">
                <a:solidFill>
                  <a:schemeClr val="tx1"/>
                </a:solidFill>
                <a:latin typeface="Times New Roman" panose="02020603050405020304" pitchFamily="18" charset="0"/>
              </a:defRPr>
            </a:lvl5pPr>
            <a:lvl6pPr marL="2514600" indent="-228600" defTabSz="9731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731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731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731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A941B82-6746-47DF-BE88-5855FBC14CEE}" type="slidenum">
              <a:rPr lang="zh-TW" altLang="en-US" sz="1300" smtClean="0">
                <a:cs typeface="Arial" panose="020B0604020202020204" pitchFamily="34" charset="0"/>
              </a:rPr>
              <a:pPr>
                <a:spcBef>
                  <a:spcPct val="0"/>
                </a:spcBef>
              </a:pPr>
              <a:t>4</a:t>
            </a:fld>
            <a:endParaRPr lang="en-US" altLang="zh-TW" sz="1300">
              <a:cs typeface="Arial" panose="020B0604020202020204" pitchFamily="34" charset="0"/>
            </a:endParaRPr>
          </a:p>
        </p:txBody>
      </p:sp>
      <p:sp>
        <p:nvSpPr>
          <p:cNvPr id="11267" name="Rectangle 2">
            <a:extLst>
              <a:ext uri="{FF2B5EF4-FFF2-40B4-BE49-F238E27FC236}">
                <a16:creationId xmlns:a16="http://schemas.microsoft.com/office/drawing/2014/main" id="{4EFB93A9-916A-4272-9BE3-EF3CFDD95F12}"/>
              </a:ext>
            </a:extLst>
          </p:cNvPr>
          <p:cNvSpPr>
            <a:spLocks noGrp="1" noRot="1" noChangeAspect="1" noChangeArrowheads="1" noTextEdit="1"/>
          </p:cNvSpPr>
          <p:nvPr>
            <p:ph type="sldImg"/>
          </p:nvPr>
        </p:nvSpPr>
        <p:spPr>
          <a:xfrm>
            <a:off x="142875" y="766763"/>
            <a:ext cx="6818313" cy="3836987"/>
          </a:xfrm>
          <a:ln/>
        </p:spPr>
      </p:sp>
      <p:sp>
        <p:nvSpPr>
          <p:cNvPr id="11268" name="Rectangle 3">
            <a:extLst>
              <a:ext uri="{FF2B5EF4-FFF2-40B4-BE49-F238E27FC236}">
                <a16:creationId xmlns:a16="http://schemas.microsoft.com/office/drawing/2014/main" id="{FB98B439-1E7B-4F3D-B023-786F7B0244A6}"/>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8CB4B9CC-55E8-4B16-85F5-016E69A49653}"/>
              </a:ext>
            </a:extLst>
          </p:cNvPr>
          <p:cNvSpPr>
            <a:spLocks noGrp="1" noChangeArrowheads="1"/>
          </p:cNvSpPr>
          <p:nvPr>
            <p:ph type="sldNum" sz="quarter" idx="5"/>
          </p:nvPr>
        </p:nvSpPr>
        <p:spPr>
          <a:noFill/>
        </p:spPr>
        <p:txBody>
          <a:bodyPr/>
          <a:lstStyle>
            <a:lvl1pPr defTabSz="973138">
              <a:spcBef>
                <a:spcPct val="30000"/>
              </a:spcBef>
              <a:defRPr sz="1200">
                <a:solidFill>
                  <a:schemeClr val="tx1"/>
                </a:solidFill>
                <a:latin typeface="Times New Roman" panose="02020603050405020304" pitchFamily="18" charset="0"/>
              </a:defRPr>
            </a:lvl1pPr>
            <a:lvl2pPr marL="742950" indent="-285750" defTabSz="973138">
              <a:spcBef>
                <a:spcPct val="30000"/>
              </a:spcBef>
              <a:defRPr sz="1200">
                <a:solidFill>
                  <a:schemeClr val="tx1"/>
                </a:solidFill>
                <a:latin typeface="Times New Roman" panose="02020603050405020304" pitchFamily="18" charset="0"/>
              </a:defRPr>
            </a:lvl2pPr>
            <a:lvl3pPr marL="1143000" indent="-228600" defTabSz="973138">
              <a:spcBef>
                <a:spcPct val="30000"/>
              </a:spcBef>
              <a:defRPr sz="1200">
                <a:solidFill>
                  <a:schemeClr val="tx1"/>
                </a:solidFill>
                <a:latin typeface="Times New Roman" panose="02020603050405020304" pitchFamily="18" charset="0"/>
              </a:defRPr>
            </a:lvl3pPr>
            <a:lvl4pPr marL="1600200" indent="-228600" defTabSz="973138">
              <a:spcBef>
                <a:spcPct val="30000"/>
              </a:spcBef>
              <a:defRPr sz="1200">
                <a:solidFill>
                  <a:schemeClr val="tx1"/>
                </a:solidFill>
                <a:latin typeface="Times New Roman" panose="02020603050405020304" pitchFamily="18" charset="0"/>
              </a:defRPr>
            </a:lvl4pPr>
            <a:lvl5pPr marL="2057400" indent="-228600" defTabSz="973138">
              <a:spcBef>
                <a:spcPct val="30000"/>
              </a:spcBef>
              <a:defRPr sz="1200">
                <a:solidFill>
                  <a:schemeClr val="tx1"/>
                </a:solidFill>
                <a:latin typeface="Times New Roman" panose="02020603050405020304" pitchFamily="18" charset="0"/>
              </a:defRPr>
            </a:lvl5pPr>
            <a:lvl6pPr marL="2514600" indent="-228600" defTabSz="9731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731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731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731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F67ECD5-FCD9-4EFA-AF13-B775373B770D}" type="slidenum">
              <a:rPr lang="zh-TW" altLang="en-US" sz="1300" smtClean="0">
                <a:cs typeface="Arial" panose="020B0604020202020204" pitchFamily="34" charset="0"/>
              </a:rPr>
              <a:pPr>
                <a:spcBef>
                  <a:spcPct val="0"/>
                </a:spcBef>
              </a:pPr>
              <a:t>5</a:t>
            </a:fld>
            <a:endParaRPr lang="en-US" altLang="zh-TW" sz="1300">
              <a:cs typeface="Arial" panose="020B0604020202020204" pitchFamily="34" charset="0"/>
            </a:endParaRPr>
          </a:p>
        </p:txBody>
      </p:sp>
      <p:sp>
        <p:nvSpPr>
          <p:cNvPr id="13315" name="Rectangle 2">
            <a:extLst>
              <a:ext uri="{FF2B5EF4-FFF2-40B4-BE49-F238E27FC236}">
                <a16:creationId xmlns:a16="http://schemas.microsoft.com/office/drawing/2014/main" id="{E3672D71-CB98-4647-B37E-5CEC7B1423D2}"/>
              </a:ext>
            </a:extLst>
          </p:cNvPr>
          <p:cNvSpPr>
            <a:spLocks noGrp="1" noRot="1" noChangeAspect="1" noChangeArrowheads="1" noTextEdit="1"/>
          </p:cNvSpPr>
          <p:nvPr>
            <p:ph type="sldImg"/>
          </p:nvPr>
        </p:nvSpPr>
        <p:spPr>
          <a:xfrm>
            <a:off x="142875" y="766763"/>
            <a:ext cx="6818313" cy="3836987"/>
          </a:xfrm>
          <a:ln/>
        </p:spPr>
      </p:sp>
      <p:sp>
        <p:nvSpPr>
          <p:cNvPr id="13316" name="Rectangle 3">
            <a:extLst>
              <a:ext uri="{FF2B5EF4-FFF2-40B4-BE49-F238E27FC236}">
                <a16:creationId xmlns:a16="http://schemas.microsoft.com/office/drawing/2014/main" id="{42A17163-81CC-4D70-82B1-3B69116B08D0}"/>
              </a:ext>
            </a:extLst>
          </p:cNvPr>
          <p:cNvSpPr>
            <a:spLocks noGrp="1" noChangeArrowheads="1"/>
          </p:cNvSpPr>
          <p:nvPr>
            <p:ph type="body" idx="1"/>
          </p:nvPr>
        </p:nvSpPr>
        <p:spPr>
          <a:noFill/>
        </p:spPr>
        <p:txBody>
          <a:bodyPr/>
          <a:lstStyle/>
          <a:p>
            <a:pPr eaLnBrk="1" hangingPunct="1">
              <a:lnSpc>
                <a:spcPct val="90000"/>
              </a:lnSpc>
            </a:pPr>
            <a:r>
              <a:rPr lang="en-US" altLang="zh-TW" sz="1000"/>
              <a:t>Buyer: </a:t>
            </a:r>
            <a:r>
              <a:rPr lang="zh-TW" altLang="en-US" sz="1000"/>
              <a:t>採買</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A08157FE-CBD3-489D-86E4-3D3AD3CB5FC6}"/>
              </a:ext>
            </a:extLst>
          </p:cNvPr>
          <p:cNvSpPr>
            <a:spLocks noGrp="1" noChangeArrowheads="1"/>
          </p:cNvSpPr>
          <p:nvPr>
            <p:ph type="sldNum" sz="quarter" idx="5"/>
          </p:nvPr>
        </p:nvSpPr>
        <p:spPr>
          <a:noFill/>
        </p:spPr>
        <p:txBody>
          <a:bodyPr/>
          <a:lstStyle>
            <a:lvl1pPr defTabSz="973138">
              <a:spcBef>
                <a:spcPct val="30000"/>
              </a:spcBef>
              <a:defRPr sz="1200">
                <a:solidFill>
                  <a:schemeClr val="tx1"/>
                </a:solidFill>
                <a:latin typeface="Times New Roman" panose="02020603050405020304" pitchFamily="18" charset="0"/>
              </a:defRPr>
            </a:lvl1pPr>
            <a:lvl2pPr marL="742950" indent="-285750" defTabSz="973138">
              <a:spcBef>
                <a:spcPct val="30000"/>
              </a:spcBef>
              <a:defRPr sz="1200">
                <a:solidFill>
                  <a:schemeClr val="tx1"/>
                </a:solidFill>
                <a:latin typeface="Times New Roman" panose="02020603050405020304" pitchFamily="18" charset="0"/>
              </a:defRPr>
            </a:lvl2pPr>
            <a:lvl3pPr marL="1143000" indent="-228600" defTabSz="973138">
              <a:spcBef>
                <a:spcPct val="30000"/>
              </a:spcBef>
              <a:defRPr sz="1200">
                <a:solidFill>
                  <a:schemeClr val="tx1"/>
                </a:solidFill>
                <a:latin typeface="Times New Roman" panose="02020603050405020304" pitchFamily="18" charset="0"/>
              </a:defRPr>
            </a:lvl3pPr>
            <a:lvl4pPr marL="1600200" indent="-228600" defTabSz="973138">
              <a:spcBef>
                <a:spcPct val="30000"/>
              </a:spcBef>
              <a:defRPr sz="1200">
                <a:solidFill>
                  <a:schemeClr val="tx1"/>
                </a:solidFill>
                <a:latin typeface="Times New Roman" panose="02020603050405020304" pitchFamily="18" charset="0"/>
              </a:defRPr>
            </a:lvl4pPr>
            <a:lvl5pPr marL="2057400" indent="-228600" defTabSz="973138">
              <a:spcBef>
                <a:spcPct val="30000"/>
              </a:spcBef>
              <a:defRPr sz="1200">
                <a:solidFill>
                  <a:schemeClr val="tx1"/>
                </a:solidFill>
                <a:latin typeface="Times New Roman" panose="02020603050405020304" pitchFamily="18" charset="0"/>
              </a:defRPr>
            </a:lvl5pPr>
            <a:lvl6pPr marL="2514600" indent="-228600" defTabSz="9731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731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731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731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DC3BF5A-CF7C-4059-B66B-39BA370BB3E5}" type="slidenum">
              <a:rPr lang="zh-TW" altLang="en-US" sz="1300" smtClean="0">
                <a:cs typeface="Arial" panose="020B0604020202020204" pitchFamily="34" charset="0"/>
              </a:rPr>
              <a:pPr>
                <a:spcBef>
                  <a:spcPct val="0"/>
                </a:spcBef>
              </a:pPr>
              <a:t>6</a:t>
            </a:fld>
            <a:endParaRPr lang="en-US" altLang="zh-TW" sz="1300">
              <a:cs typeface="Arial" panose="020B0604020202020204" pitchFamily="34" charset="0"/>
            </a:endParaRPr>
          </a:p>
        </p:txBody>
      </p:sp>
      <p:sp>
        <p:nvSpPr>
          <p:cNvPr id="15363" name="Rectangle 2">
            <a:extLst>
              <a:ext uri="{FF2B5EF4-FFF2-40B4-BE49-F238E27FC236}">
                <a16:creationId xmlns:a16="http://schemas.microsoft.com/office/drawing/2014/main" id="{6AE16A2B-9E36-454C-800E-6FD73B47AC90}"/>
              </a:ext>
            </a:extLst>
          </p:cNvPr>
          <p:cNvSpPr>
            <a:spLocks noGrp="1" noRot="1" noChangeAspect="1" noChangeArrowheads="1" noTextEdit="1"/>
          </p:cNvSpPr>
          <p:nvPr>
            <p:ph type="sldImg"/>
          </p:nvPr>
        </p:nvSpPr>
        <p:spPr>
          <a:xfrm>
            <a:off x="142875" y="766763"/>
            <a:ext cx="6818313" cy="3836987"/>
          </a:xfrm>
          <a:ln/>
        </p:spPr>
      </p:sp>
      <p:sp>
        <p:nvSpPr>
          <p:cNvPr id="15364" name="Rectangle 3">
            <a:extLst>
              <a:ext uri="{FF2B5EF4-FFF2-40B4-BE49-F238E27FC236}">
                <a16:creationId xmlns:a16="http://schemas.microsoft.com/office/drawing/2014/main" id="{B7BECFAA-F8CF-4ADC-B9C1-49A2E7743F4D}"/>
              </a:ext>
            </a:extLst>
          </p:cNvPr>
          <p:cNvSpPr>
            <a:spLocks noGrp="1" noChangeArrowheads="1"/>
          </p:cNvSpPr>
          <p:nvPr>
            <p:ph type="body" idx="1"/>
          </p:nvPr>
        </p:nvSpPr>
        <p:spPr>
          <a:noFill/>
        </p:spPr>
        <p:txBody>
          <a:bodyPr/>
          <a:lstStyle/>
          <a:p>
            <a:pPr eaLnBrk="1" hangingPunct="1">
              <a:lnSpc>
                <a:spcPct val="90000"/>
              </a:lnSpc>
            </a:pPr>
            <a:r>
              <a:rPr lang="en-US" altLang="zh-TW" sz="1000"/>
              <a:t> 		Task					Time Length		Preceding Tasks</a:t>
            </a:r>
          </a:p>
          <a:p>
            <a:pPr eaLnBrk="1" hangingPunct="1">
              <a:lnSpc>
                <a:spcPct val="90000"/>
              </a:lnSpc>
            </a:pPr>
            <a:r>
              <a:rPr lang="en-US" altLang="zh-TW" sz="1000"/>
              <a:t>A 	Choose items by dept manager		3 days		None</a:t>
            </a:r>
          </a:p>
          <a:p>
            <a:pPr eaLnBrk="1" hangingPunct="1">
              <a:lnSpc>
                <a:spcPct val="90000"/>
              </a:lnSpc>
            </a:pPr>
            <a:r>
              <a:rPr lang="en-US" altLang="zh-TW" sz="1000"/>
              <a:t>B 	Choose items by buyers				2			None</a:t>
            </a:r>
          </a:p>
          <a:p>
            <a:pPr eaLnBrk="1" hangingPunct="1">
              <a:lnSpc>
                <a:spcPct val="90000"/>
              </a:lnSpc>
            </a:pPr>
            <a:r>
              <a:rPr lang="en-US" altLang="zh-TW" sz="1000"/>
              <a:t>C	Choose &amp; price items for ads 			2			A,B</a:t>
            </a:r>
          </a:p>
          <a:p>
            <a:pPr eaLnBrk="1" hangingPunct="1">
              <a:lnSpc>
                <a:spcPct val="90000"/>
              </a:lnSpc>
            </a:pPr>
            <a:r>
              <a:rPr lang="en-US" altLang="zh-TW" sz="1000"/>
              <a:t>D	Prepare picture for sale item			4			C</a:t>
            </a:r>
          </a:p>
          <a:p>
            <a:pPr eaLnBrk="1" hangingPunct="1">
              <a:lnSpc>
                <a:spcPct val="90000"/>
              </a:lnSpc>
            </a:pPr>
            <a:r>
              <a:rPr lang="en-US" altLang="zh-TW" sz="1000"/>
              <a:t>E	Prepare word for sale item			3			C</a:t>
            </a:r>
          </a:p>
          <a:p>
            <a:pPr eaLnBrk="1" hangingPunct="1">
              <a:lnSpc>
                <a:spcPct val="90000"/>
              </a:lnSpc>
            </a:pPr>
            <a:r>
              <a:rPr lang="en-US" altLang="zh-TW" sz="1000"/>
              <a:t>F	Design adv						2			D,E</a:t>
            </a:r>
          </a:p>
          <a:p>
            <a:pPr eaLnBrk="1" hangingPunct="1">
              <a:lnSpc>
                <a:spcPct val="90000"/>
              </a:lnSpc>
            </a:pPr>
            <a:r>
              <a:rPr lang="en-US" altLang="zh-TW" sz="1000"/>
              <a:t>G	Compile mailing list				3			C</a:t>
            </a:r>
          </a:p>
          <a:p>
            <a:pPr eaLnBrk="1" hangingPunct="1">
              <a:lnSpc>
                <a:spcPct val="90000"/>
              </a:lnSpc>
            </a:pPr>
            <a:r>
              <a:rPr lang="en-US" altLang="zh-TW" sz="1000"/>
              <a:t>H	Print mailing labels				1			G</a:t>
            </a:r>
          </a:p>
          <a:p>
            <a:pPr eaLnBrk="1" hangingPunct="1">
              <a:lnSpc>
                <a:spcPct val="90000"/>
              </a:lnSpc>
            </a:pPr>
            <a:r>
              <a:rPr lang="en-US" altLang="zh-TW" sz="1000"/>
              <a:t>I	Print adv						5			F</a:t>
            </a:r>
          </a:p>
          <a:p>
            <a:pPr eaLnBrk="1" hangingPunct="1">
              <a:lnSpc>
                <a:spcPct val="90000"/>
              </a:lnSpc>
            </a:pPr>
            <a:r>
              <a:rPr lang="en-US" altLang="zh-TW" sz="1000"/>
              <a:t>J	Attach labels, stored by zip code		2			H,I</a:t>
            </a:r>
          </a:p>
          <a:p>
            <a:pPr eaLnBrk="1" hangingPunct="1">
              <a:lnSpc>
                <a:spcPct val="90000"/>
              </a:lnSpc>
            </a:pPr>
            <a:r>
              <a:rPr lang="en-US" altLang="zh-TW" sz="1000"/>
              <a:t>K	Deliver adv						10			J</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F817C5CD-8277-4905-9385-559A58B6B490}"/>
              </a:ext>
            </a:extLst>
          </p:cNvPr>
          <p:cNvSpPr>
            <a:spLocks noGrp="1" noChangeArrowheads="1"/>
          </p:cNvSpPr>
          <p:nvPr>
            <p:ph type="sldNum" sz="quarter" idx="5"/>
          </p:nvPr>
        </p:nvSpPr>
        <p:spPr>
          <a:noFill/>
        </p:spPr>
        <p:txBody>
          <a:bodyPr/>
          <a:lstStyle>
            <a:lvl1pPr defTabSz="973138">
              <a:spcBef>
                <a:spcPct val="30000"/>
              </a:spcBef>
              <a:defRPr sz="1200">
                <a:solidFill>
                  <a:schemeClr val="tx1"/>
                </a:solidFill>
                <a:latin typeface="Times New Roman" panose="02020603050405020304" pitchFamily="18" charset="0"/>
              </a:defRPr>
            </a:lvl1pPr>
            <a:lvl2pPr marL="742950" indent="-285750" defTabSz="973138">
              <a:spcBef>
                <a:spcPct val="30000"/>
              </a:spcBef>
              <a:defRPr sz="1200">
                <a:solidFill>
                  <a:schemeClr val="tx1"/>
                </a:solidFill>
                <a:latin typeface="Times New Roman" panose="02020603050405020304" pitchFamily="18" charset="0"/>
              </a:defRPr>
            </a:lvl2pPr>
            <a:lvl3pPr marL="1143000" indent="-228600" defTabSz="973138">
              <a:spcBef>
                <a:spcPct val="30000"/>
              </a:spcBef>
              <a:defRPr sz="1200">
                <a:solidFill>
                  <a:schemeClr val="tx1"/>
                </a:solidFill>
                <a:latin typeface="Times New Roman" panose="02020603050405020304" pitchFamily="18" charset="0"/>
              </a:defRPr>
            </a:lvl3pPr>
            <a:lvl4pPr marL="1600200" indent="-228600" defTabSz="973138">
              <a:spcBef>
                <a:spcPct val="30000"/>
              </a:spcBef>
              <a:defRPr sz="1200">
                <a:solidFill>
                  <a:schemeClr val="tx1"/>
                </a:solidFill>
                <a:latin typeface="Times New Roman" panose="02020603050405020304" pitchFamily="18" charset="0"/>
              </a:defRPr>
            </a:lvl4pPr>
            <a:lvl5pPr marL="2057400" indent="-228600" defTabSz="973138">
              <a:spcBef>
                <a:spcPct val="30000"/>
              </a:spcBef>
              <a:defRPr sz="1200">
                <a:solidFill>
                  <a:schemeClr val="tx1"/>
                </a:solidFill>
                <a:latin typeface="Times New Roman" panose="02020603050405020304" pitchFamily="18" charset="0"/>
              </a:defRPr>
            </a:lvl5pPr>
            <a:lvl6pPr marL="2514600" indent="-228600" defTabSz="9731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731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731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731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F5E91E7-E9DB-4FB0-91D3-3956692E4999}" type="slidenum">
              <a:rPr lang="zh-TW" altLang="en-US" sz="1300" smtClean="0">
                <a:cs typeface="Arial" panose="020B0604020202020204" pitchFamily="34" charset="0"/>
              </a:rPr>
              <a:pPr>
                <a:spcBef>
                  <a:spcPct val="0"/>
                </a:spcBef>
              </a:pPr>
              <a:t>7</a:t>
            </a:fld>
            <a:endParaRPr lang="en-US" altLang="zh-TW" sz="1300">
              <a:cs typeface="Arial" panose="020B0604020202020204" pitchFamily="34" charset="0"/>
            </a:endParaRPr>
          </a:p>
        </p:txBody>
      </p:sp>
      <p:sp>
        <p:nvSpPr>
          <p:cNvPr id="17411" name="Rectangle 2">
            <a:extLst>
              <a:ext uri="{FF2B5EF4-FFF2-40B4-BE49-F238E27FC236}">
                <a16:creationId xmlns:a16="http://schemas.microsoft.com/office/drawing/2014/main" id="{8FD81934-E7E3-422E-96CE-F234A098652F}"/>
              </a:ext>
            </a:extLst>
          </p:cNvPr>
          <p:cNvSpPr>
            <a:spLocks noGrp="1" noRot="1" noChangeAspect="1" noChangeArrowheads="1" noTextEdit="1"/>
          </p:cNvSpPr>
          <p:nvPr>
            <p:ph type="sldImg"/>
          </p:nvPr>
        </p:nvSpPr>
        <p:spPr>
          <a:xfrm>
            <a:off x="142875" y="766763"/>
            <a:ext cx="6818313" cy="3836987"/>
          </a:xfrm>
          <a:ln/>
        </p:spPr>
      </p:sp>
      <p:sp>
        <p:nvSpPr>
          <p:cNvPr id="17412" name="Rectangle 3">
            <a:extLst>
              <a:ext uri="{FF2B5EF4-FFF2-40B4-BE49-F238E27FC236}">
                <a16:creationId xmlns:a16="http://schemas.microsoft.com/office/drawing/2014/main" id="{1DA76250-8A6A-492D-88D6-51A43D562F89}"/>
              </a:ext>
            </a:extLst>
          </p:cNvPr>
          <p:cNvSpPr>
            <a:spLocks noGrp="1" noChangeArrowheads="1"/>
          </p:cNvSpPr>
          <p:nvPr>
            <p:ph type="body" idx="1"/>
          </p:nvPr>
        </p:nvSpPr>
        <p:spPr>
          <a:noFill/>
        </p:spPr>
        <p:txBody>
          <a:bodyPr/>
          <a:lstStyle/>
          <a:p>
            <a:pPr eaLnBrk="1" hangingPunct="1">
              <a:lnSpc>
                <a:spcPct val="90000"/>
              </a:lnSpc>
            </a:pPr>
            <a:r>
              <a:rPr lang="en-US" altLang="zh-TW" sz="1000"/>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594AB0E1-64E3-4AF1-8797-65989EBE73F3}"/>
              </a:ext>
            </a:extLst>
          </p:cNvPr>
          <p:cNvSpPr>
            <a:spLocks noGrp="1" noChangeArrowheads="1"/>
          </p:cNvSpPr>
          <p:nvPr>
            <p:ph type="sldNum" sz="quarter" idx="5"/>
          </p:nvPr>
        </p:nvSpPr>
        <p:spPr>
          <a:noFill/>
        </p:spPr>
        <p:txBody>
          <a:bodyPr/>
          <a:lstStyle>
            <a:lvl1pPr defTabSz="973138">
              <a:spcBef>
                <a:spcPct val="30000"/>
              </a:spcBef>
              <a:defRPr sz="1200">
                <a:solidFill>
                  <a:schemeClr val="tx1"/>
                </a:solidFill>
                <a:latin typeface="Times New Roman" panose="02020603050405020304" pitchFamily="18" charset="0"/>
              </a:defRPr>
            </a:lvl1pPr>
            <a:lvl2pPr marL="742950" indent="-285750" defTabSz="973138">
              <a:spcBef>
                <a:spcPct val="30000"/>
              </a:spcBef>
              <a:defRPr sz="1200">
                <a:solidFill>
                  <a:schemeClr val="tx1"/>
                </a:solidFill>
                <a:latin typeface="Times New Roman" panose="02020603050405020304" pitchFamily="18" charset="0"/>
              </a:defRPr>
            </a:lvl2pPr>
            <a:lvl3pPr marL="1143000" indent="-228600" defTabSz="973138">
              <a:spcBef>
                <a:spcPct val="30000"/>
              </a:spcBef>
              <a:defRPr sz="1200">
                <a:solidFill>
                  <a:schemeClr val="tx1"/>
                </a:solidFill>
                <a:latin typeface="Times New Roman" panose="02020603050405020304" pitchFamily="18" charset="0"/>
              </a:defRPr>
            </a:lvl3pPr>
            <a:lvl4pPr marL="1600200" indent="-228600" defTabSz="973138">
              <a:spcBef>
                <a:spcPct val="30000"/>
              </a:spcBef>
              <a:defRPr sz="1200">
                <a:solidFill>
                  <a:schemeClr val="tx1"/>
                </a:solidFill>
                <a:latin typeface="Times New Roman" panose="02020603050405020304" pitchFamily="18" charset="0"/>
              </a:defRPr>
            </a:lvl4pPr>
            <a:lvl5pPr marL="2057400" indent="-228600" defTabSz="973138">
              <a:spcBef>
                <a:spcPct val="30000"/>
              </a:spcBef>
              <a:defRPr sz="1200">
                <a:solidFill>
                  <a:schemeClr val="tx1"/>
                </a:solidFill>
                <a:latin typeface="Times New Roman" panose="02020603050405020304" pitchFamily="18" charset="0"/>
              </a:defRPr>
            </a:lvl5pPr>
            <a:lvl6pPr marL="2514600" indent="-228600" defTabSz="9731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731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731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731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C18E505-2CFD-48DC-86F9-C5767380022A}" type="slidenum">
              <a:rPr lang="zh-TW" altLang="en-US" sz="1300" smtClean="0">
                <a:cs typeface="Arial" panose="020B0604020202020204" pitchFamily="34" charset="0"/>
              </a:rPr>
              <a:pPr>
                <a:spcBef>
                  <a:spcPct val="0"/>
                </a:spcBef>
              </a:pPr>
              <a:t>8</a:t>
            </a:fld>
            <a:endParaRPr lang="en-US" altLang="zh-TW" sz="1300">
              <a:cs typeface="Arial" panose="020B0604020202020204" pitchFamily="34" charset="0"/>
            </a:endParaRPr>
          </a:p>
        </p:txBody>
      </p:sp>
      <p:sp>
        <p:nvSpPr>
          <p:cNvPr id="19459" name="Rectangle 2">
            <a:extLst>
              <a:ext uri="{FF2B5EF4-FFF2-40B4-BE49-F238E27FC236}">
                <a16:creationId xmlns:a16="http://schemas.microsoft.com/office/drawing/2014/main" id="{72054618-D721-4D72-8A8C-BFEF38E06839}"/>
              </a:ext>
            </a:extLst>
          </p:cNvPr>
          <p:cNvSpPr>
            <a:spLocks noGrp="1" noRot="1" noChangeAspect="1" noChangeArrowheads="1" noTextEdit="1"/>
          </p:cNvSpPr>
          <p:nvPr>
            <p:ph type="sldImg"/>
          </p:nvPr>
        </p:nvSpPr>
        <p:spPr>
          <a:xfrm>
            <a:off x="142875" y="766763"/>
            <a:ext cx="6818313" cy="3836987"/>
          </a:xfrm>
          <a:ln/>
        </p:spPr>
      </p:sp>
      <p:sp>
        <p:nvSpPr>
          <p:cNvPr id="19460" name="Rectangle 3">
            <a:extLst>
              <a:ext uri="{FF2B5EF4-FFF2-40B4-BE49-F238E27FC236}">
                <a16:creationId xmlns:a16="http://schemas.microsoft.com/office/drawing/2014/main" id="{FA58794C-7FF3-4FE0-986C-E4A245F924B6}"/>
              </a:ext>
            </a:extLst>
          </p:cNvPr>
          <p:cNvSpPr>
            <a:spLocks noGrp="1" noChangeArrowheads="1"/>
          </p:cNvSpPr>
          <p:nvPr>
            <p:ph type="body" idx="1"/>
          </p:nvPr>
        </p:nvSpPr>
        <p:spPr>
          <a:noFill/>
        </p:spPr>
        <p:txBody>
          <a:bodyPr/>
          <a:lstStyle/>
          <a:p>
            <a:pPr eaLnBrk="1" hangingPunct="1"/>
            <a:r>
              <a:rPr lang="en-US" altLang="zh-TW"/>
              <a:t>Stable marriage problem:</a:t>
            </a:r>
          </a:p>
          <a:p>
            <a:pPr eaLnBrk="1" hangingPunct="1"/>
            <a:r>
              <a:rPr lang="en-US" altLang="zh-TW"/>
              <a:t>Given </a:t>
            </a:r>
            <a:r>
              <a:rPr lang="en-US" altLang="zh-TW" i="1"/>
              <a:t>n</a:t>
            </a:r>
            <a:r>
              <a:rPr lang="en-US" altLang="zh-TW"/>
              <a:t> men and </a:t>
            </a:r>
            <a:r>
              <a:rPr lang="en-US" altLang="zh-TW" i="1"/>
              <a:t>n</a:t>
            </a:r>
            <a:r>
              <a:rPr lang="en-US" altLang="zh-TW"/>
              <a:t> women, where each person has ranked all members of the opposite sex with a unique number between 1 and </a:t>
            </a:r>
            <a:r>
              <a:rPr lang="en-US" altLang="zh-TW" i="1"/>
              <a:t>n</a:t>
            </a:r>
            <a:r>
              <a:rPr lang="en-US" altLang="zh-TW"/>
              <a:t> in order of preference, </a:t>
            </a:r>
            <a:r>
              <a:rPr lang="en-US" altLang="zh-TW">
                <a:hlinkClick r:id="rId3" tooltip="Marriage"/>
              </a:rPr>
              <a:t>marry</a:t>
            </a:r>
            <a:r>
              <a:rPr lang="en-US" altLang="zh-TW"/>
              <a:t> the men and women off such that there are no two people of opposite sex who would both rather have each other than their current partners. If there are no such people, all the marriages are "stable". </a:t>
            </a:r>
            <a:endParaRPr lang="zh-TW"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F4E95986-6F4B-4005-B3E9-F98C662EC53B}"/>
              </a:ext>
            </a:extLst>
          </p:cNvPr>
          <p:cNvSpPr>
            <a:spLocks noGrp="1" noChangeArrowheads="1"/>
          </p:cNvSpPr>
          <p:nvPr>
            <p:ph type="sldNum" sz="quarter" idx="5"/>
          </p:nvPr>
        </p:nvSpPr>
        <p:spPr>
          <a:noFill/>
        </p:spPr>
        <p:txBody>
          <a:bodyPr/>
          <a:lstStyle>
            <a:lvl1pPr defTabSz="973138">
              <a:spcBef>
                <a:spcPct val="30000"/>
              </a:spcBef>
              <a:defRPr sz="1200">
                <a:solidFill>
                  <a:schemeClr val="tx1"/>
                </a:solidFill>
                <a:latin typeface="Times New Roman" panose="02020603050405020304" pitchFamily="18" charset="0"/>
              </a:defRPr>
            </a:lvl1pPr>
            <a:lvl2pPr marL="742950" indent="-285750" defTabSz="973138">
              <a:spcBef>
                <a:spcPct val="30000"/>
              </a:spcBef>
              <a:defRPr sz="1200">
                <a:solidFill>
                  <a:schemeClr val="tx1"/>
                </a:solidFill>
                <a:latin typeface="Times New Roman" panose="02020603050405020304" pitchFamily="18" charset="0"/>
              </a:defRPr>
            </a:lvl2pPr>
            <a:lvl3pPr marL="1143000" indent="-228600" defTabSz="973138">
              <a:spcBef>
                <a:spcPct val="30000"/>
              </a:spcBef>
              <a:defRPr sz="1200">
                <a:solidFill>
                  <a:schemeClr val="tx1"/>
                </a:solidFill>
                <a:latin typeface="Times New Roman" panose="02020603050405020304" pitchFamily="18" charset="0"/>
              </a:defRPr>
            </a:lvl3pPr>
            <a:lvl4pPr marL="1600200" indent="-228600" defTabSz="973138">
              <a:spcBef>
                <a:spcPct val="30000"/>
              </a:spcBef>
              <a:defRPr sz="1200">
                <a:solidFill>
                  <a:schemeClr val="tx1"/>
                </a:solidFill>
                <a:latin typeface="Times New Roman" panose="02020603050405020304" pitchFamily="18" charset="0"/>
              </a:defRPr>
            </a:lvl4pPr>
            <a:lvl5pPr marL="2057400" indent="-228600" defTabSz="973138">
              <a:spcBef>
                <a:spcPct val="30000"/>
              </a:spcBef>
              <a:defRPr sz="1200">
                <a:solidFill>
                  <a:schemeClr val="tx1"/>
                </a:solidFill>
                <a:latin typeface="Times New Roman" panose="02020603050405020304" pitchFamily="18" charset="0"/>
              </a:defRPr>
            </a:lvl5pPr>
            <a:lvl6pPr marL="2514600" indent="-228600" defTabSz="9731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731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731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731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0F45734-3F95-4C82-A0DB-6369E1C9135C}" type="slidenum">
              <a:rPr lang="zh-TW" altLang="en-US" sz="1300" smtClean="0">
                <a:cs typeface="Arial" panose="020B0604020202020204" pitchFamily="34" charset="0"/>
              </a:rPr>
              <a:pPr>
                <a:spcBef>
                  <a:spcPct val="0"/>
                </a:spcBef>
              </a:pPr>
              <a:t>9</a:t>
            </a:fld>
            <a:endParaRPr lang="en-US" altLang="zh-TW" sz="1300">
              <a:cs typeface="Arial" panose="020B0604020202020204" pitchFamily="34" charset="0"/>
            </a:endParaRPr>
          </a:p>
        </p:txBody>
      </p:sp>
      <p:sp>
        <p:nvSpPr>
          <p:cNvPr id="21507" name="Rectangle 2">
            <a:extLst>
              <a:ext uri="{FF2B5EF4-FFF2-40B4-BE49-F238E27FC236}">
                <a16:creationId xmlns:a16="http://schemas.microsoft.com/office/drawing/2014/main" id="{E2AF7E52-6F87-41BD-AF96-3572E7945BC8}"/>
              </a:ext>
            </a:extLst>
          </p:cNvPr>
          <p:cNvSpPr>
            <a:spLocks noGrp="1" noRot="1" noChangeAspect="1" noChangeArrowheads="1" noTextEdit="1"/>
          </p:cNvSpPr>
          <p:nvPr>
            <p:ph type="sldImg"/>
          </p:nvPr>
        </p:nvSpPr>
        <p:spPr>
          <a:xfrm>
            <a:off x="142875" y="766763"/>
            <a:ext cx="6818313" cy="3836987"/>
          </a:xfrm>
          <a:ln/>
        </p:spPr>
      </p:sp>
      <p:sp>
        <p:nvSpPr>
          <p:cNvPr id="21508" name="Rectangle 3">
            <a:extLst>
              <a:ext uri="{FF2B5EF4-FFF2-40B4-BE49-F238E27FC236}">
                <a16:creationId xmlns:a16="http://schemas.microsoft.com/office/drawing/2014/main" id="{8CF532FE-F770-4ADE-B4F8-F9E774FDB0E6}"/>
              </a:ext>
            </a:extLst>
          </p:cNvPr>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914400" y="2130426"/>
            <a:ext cx="10363200" cy="1470025"/>
          </a:xfrm>
        </p:spPr>
        <p:txBody>
          <a:bodyPr/>
          <a:lstStyle/>
          <a:p>
            <a:r>
              <a:rPr lang="zh-TW" altLang="en-US"/>
              <a:t>按一下以編輯母片標題樣式</a:t>
            </a:r>
          </a:p>
        </p:txBody>
      </p:sp>
      <p:sp>
        <p:nvSpPr>
          <p:cNvPr id="3" name="副標題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
        <p:nvSpPr>
          <p:cNvPr id="4" name="Rectangle 6">
            <a:extLst>
              <a:ext uri="{FF2B5EF4-FFF2-40B4-BE49-F238E27FC236}">
                <a16:creationId xmlns:a16="http://schemas.microsoft.com/office/drawing/2014/main" id="{8C6017D1-8A12-4913-AEEC-999E4864C8AA}"/>
              </a:ext>
            </a:extLst>
          </p:cNvPr>
          <p:cNvSpPr>
            <a:spLocks noGrp="1" noChangeArrowheads="1"/>
          </p:cNvSpPr>
          <p:nvPr>
            <p:ph type="sldNum" sz="quarter" idx="10"/>
          </p:nvPr>
        </p:nvSpPr>
        <p:spPr>
          <a:ln/>
        </p:spPr>
        <p:txBody>
          <a:bodyPr/>
          <a:lstStyle>
            <a:lvl1pPr>
              <a:defRPr/>
            </a:lvl1pPr>
          </a:lstStyle>
          <a:p>
            <a:pPr>
              <a:defRPr/>
            </a:pPr>
            <a:fld id="{56BFEE9C-39BA-453B-8A69-38B0B4AD115F}" type="slidenum">
              <a:rPr lang="zh-TW" altLang="en-US"/>
              <a:pPr>
                <a:defRPr/>
              </a:pPr>
              <a:t>‹#›</a:t>
            </a:fld>
            <a:endParaRPr lang="en-US" altLang="zh-TW"/>
          </a:p>
        </p:txBody>
      </p:sp>
    </p:spTree>
    <p:extLst>
      <p:ext uri="{BB962C8B-B14F-4D97-AF65-F5344CB8AC3E}">
        <p14:creationId xmlns:p14="http://schemas.microsoft.com/office/powerpoint/2010/main" val="3085945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6">
            <a:extLst>
              <a:ext uri="{FF2B5EF4-FFF2-40B4-BE49-F238E27FC236}">
                <a16:creationId xmlns:a16="http://schemas.microsoft.com/office/drawing/2014/main" id="{4A272168-BD40-4AE1-BA4E-6A27DF22B886}"/>
              </a:ext>
            </a:extLst>
          </p:cNvPr>
          <p:cNvSpPr>
            <a:spLocks noGrp="1" noChangeArrowheads="1"/>
          </p:cNvSpPr>
          <p:nvPr>
            <p:ph type="sldNum" sz="quarter" idx="10"/>
          </p:nvPr>
        </p:nvSpPr>
        <p:spPr>
          <a:ln/>
        </p:spPr>
        <p:txBody>
          <a:bodyPr/>
          <a:lstStyle>
            <a:lvl1pPr>
              <a:defRPr/>
            </a:lvl1pPr>
          </a:lstStyle>
          <a:p>
            <a:pPr>
              <a:defRPr/>
            </a:pPr>
            <a:fld id="{A3AB33AD-BF8F-4AF5-9DA0-3C1497ABEBED}" type="slidenum">
              <a:rPr lang="zh-TW" altLang="en-US"/>
              <a:pPr>
                <a:defRPr/>
              </a:pPr>
              <a:t>‹#›</a:t>
            </a:fld>
            <a:endParaRPr lang="en-US" altLang="zh-TW"/>
          </a:p>
        </p:txBody>
      </p:sp>
    </p:spTree>
    <p:extLst>
      <p:ext uri="{BB962C8B-B14F-4D97-AF65-F5344CB8AC3E}">
        <p14:creationId xmlns:p14="http://schemas.microsoft.com/office/powerpoint/2010/main" val="4172056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991601" y="0"/>
            <a:ext cx="2794000" cy="640080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09601" y="0"/>
            <a:ext cx="8194431" cy="64008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6">
            <a:extLst>
              <a:ext uri="{FF2B5EF4-FFF2-40B4-BE49-F238E27FC236}">
                <a16:creationId xmlns:a16="http://schemas.microsoft.com/office/drawing/2014/main" id="{4AE5FCE5-92D1-4079-A4EE-93C7186E2B32}"/>
              </a:ext>
            </a:extLst>
          </p:cNvPr>
          <p:cNvSpPr>
            <a:spLocks noGrp="1" noChangeArrowheads="1"/>
          </p:cNvSpPr>
          <p:nvPr>
            <p:ph type="sldNum" sz="quarter" idx="10"/>
          </p:nvPr>
        </p:nvSpPr>
        <p:spPr>
          <a:ln/>
        </p:spPr>
        <p:txBody>
          <a:bodyPr/>
          <a:lstStyle>
            <a:lvl1pPr>
              <a:defRPr/>
            </a:lvl1pPr>
          </a:lstStyle>
          <a:p>
            <a:pPr>
              <a:defRPr/>
            </a:pPr>
            <a:fld id="{8B1F7E72-B59F-4C09-A8B9-D775EFEB6F55}" type="slidenum">
              <a:rPr lang="zh-TW" altLang="en-US"/>
              <a:pPr>
                <a:defRPr/>
              </a:pPr>
              <a:t>‹#›</a:t>
            </a:fld>
            <a:endParaRPr lang="en-US" altLang="zh-TW"/>
          </a:p>
        </p:txBody>
      </p:sp>
    </p:spTree>
    <p:extLst>
      <p:ext uri="{BB962C8B-B14F-4D97-AF65-F5344CB8AC3E}">
        <p14:creationId xmlns:p14="http://schemas.microsoft.com/office/powerpoint/2010/main" val="2550432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1625600" y="0"/>
            <a:ext cx="9550400" cy="6858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609600" y="990600"/>
            <a:ext cx="5494215" cy="5410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291385" y="990600"/>
            <a:ext cx="5494215" cy="5410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6">
            <a:extLst>
              <a:ext uri="{FF2B5EF4-FFF2-40B4-BE49-F238E27FC236}">
                <a16:creationId xmlns:a16="http://schemas.microsoft.com/office/drawing/2014/main" id="{9CDE1C26-9B83-4A18-8C22-C5DBD3CA3C1A}"/>
              </a:ext>
            </a:extLst>
          </p:cNvPr>
          <p:cNvSpPr>
            <a:spLocks noGrp="1" noChangeArrowheads="1"/>
          </p:cNvSpPr>
          <p:nvPr>
            <p:ph type="sldNum" sz="quarter" idx="10"/>
          </p:nvPr>
        </p:nvSpPr>
        <p:spPr>
          <a:ln/>
        </p:spPr>
        <p:txBody>
          <a:bodyPr/>
          <a:lstStyle>
            <a:lvl1pPr>
              <a:defRPr/>
            </a:lvl1pPr>
          </a:lstStyle>
          <a:p>
            <a:pPr>
              <a:defRPr/>
            </a:pPr>
            <a:fld id="{F3247B54-D58E-4FDD-BBC1-C0D99BFF4588}" type="slidenum">
              <a:rPr lang="zh-TW" altLang="en-US"/>
              <a:pPr>
                <a:defRPr/>
              </a:pPr>
              <a:t>‹#›</a:t>
            </a:fld>
            <a:endParaRPr lang="en-US" altLang="zh-TW"/>
          </a:p>
        </p:txBody>
      </p:sp>
    </p:spTree>
    <p:extLst>
      <p:ext uri="{BB962C8B-B14F-4D97-AF65-F5344CB8AC3E}">
        <p14:creationId xmlns:p14="http://schemas.microsoft.com/office/powerpoint/2010/main" val="1842458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reserve="1">
  <p:cSld name="標題，文字及圖表">
    <p:spTree>
      <p:nvGrpSpPr>
        <p:cNvPr id="1" name=""/>
        <p:cNvGrpSpPr/>
        <p:nvPr/>
      </p:nvGrpSpPr>
      <p:grpSpPr>
        <a:xfrm>
          <a:off x="0" y="0"/>
          <a:ext cx="0" cy="0"/>
          <a:chOff x="0" y="0"/>
          <a:chExt cx="0" cy="0"/>
        </a:xfrm>
      </p:grpSpPr>
      <p:sp>
        <p:nvSpPr>
          <p:cNvPr id="2" name="標題 1"/>
          <p:cNvSpPr>
            <a:spLocks noGrp="1"/>
          </p:cNvSpPr>
          <p:nvPr>
            <p:ph type="title"/>
          </p:nvPr>
        </p:nvSpPr>
        <p:spPr>
          <a:xfrm>
            <a:off x="1625600" y="0"/>
            <a:ext cx="9550400" cy="6858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609600" y="990600"/>
            <a:ext cx="5494215" cy="5410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圖表版面配置區 3"/>
          <p:cNvSpPr>
            <a:spLocks noGrp="1"/>
          </p:cNvSpPr>
          <p:nvPr>
            <p:ph type="chart" sz="half" idx="2"/>
          </p:nvPr>
        </p:nvSpPr>
        <p:spPr>
          <a:xfrm>
            <a:off x="6291385" y="990600"/>
            <a:ext cx="5494215" cy="5410200"/>
          </a:xfrm>
        </p:spPr>
        <p:txBody>
          <a:bodyPr/>
          <a:lstStyle/>
          <a:p>
            <a:pPr lvl="0"/>
            <a:endParaRPr lang="zh-TW" altLang="en-US" noProof="0"/>
          </a:p>
        </p:txBody>
      </p:sp>
      <p:sp>
        <p:nvSpPr>
          <p:cNvPr id="5" name="Rectangle 6">
            <a:extLst>
              <a:ext uri="{FF2B5EF4-FFF2-40B4-BE49-F238E27FC236}">
                <a16:creationId xmlns:a16="http://schemas.microsoft.com/office/drawing/2014/main" id="{6095B6E6-DC91-411E-89B7-CD36148653A4}"/>
              </a:ext>
            </a:extLst>
          </p:cNvPr>
          <p:cNvSpPr>
            <a:spLocks noGrp="1" noChangeArrowheads="1"/>
          </p:cNvSpPr>
          <p:nvPr>
            <p:ph type="sldNum" sz="quarter" idx="10"/>
          </p:nvPr>
        </p:nvSpPr>
        <p:spPr>
          <a:ln/>
        </p:spPr>
        <p:txBody>
          <a:bodyPr/>
          <a:lstStyle>
            <a:lvl1pPr>
              <a:defRPr/>
            </a:lvl1pPr>
          </a:lstStyle>
          <a:p>
            <a:pPr>
              <a:defRPr/>
            </a:pPr>
            <a:fld id="{79CB1924-364F-4003-A378-1B2DB91AFB10}" type="slidenum">
              <a:rPr lang="zh-TW" altLang="en-US"/>
              <a:pPr>
                <a:defRPr/>
              </a:pPr>
              <a:t>‹#›</a:t>
            </a:fld>
            <a:endParaRPr lang="en-US" altLang="zh-TW"/>
          </a:p>
        </p:txBody>
      </p:sp>
    </p:spTree>
    <p:extLst>
      <p:ext uri="{BB962C8B-B14F-4D97-AF65-F5344CB8AC3E}">
        <p14:creationId xmlns:p14="http://schemas.microsoft.com/office/powerpoint/2010/main" val="325450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6">
            <a:extLst>
              <a:ext uri="{FF2B5EF4-FFF2-40B4-BE49-F238E27FC236}">
                <a16:creationId xmlns:a16="http://schemas.microsoft.com/office/drawing/2014/main" id="{766B8880-0590-4F93-A909-BBBD92D8842C}"/>
              </a:ext>
            </a:extLst>
          </p:cNvPr>
          <p:cNvSpPr>
            <a:spLocks noGrp="1" noChangeArrowheads="1"/>
          </p:cNvSpPr>
          <p:nvPr>
            <p:ph type="sldNum" sz="quarter" idx="10"/>
          </p:nvPr>
        </p:nvSpPr>
        <p:spPr>
          <a:ln/>
        </p:spPr>
        <p:txBody>
          <a:bodyPr/>
          <a:lstStyle>
            <a:lvl1pPr>
              <a:defRPr/>
            </a:lvl1pPr>
          </a:lstStyle>
          <a:p>
            <a:pPr>
              <a:defRPr/>
            </a:pPr>
            <a:fld id="{4CD45DF7-611A-4840-8EC9-AEA3E9E0F293}" type="slidenum">
              <a:rPr lang="zh-TW" altLang="en-US"/>
              <a:pPr>
                <a:defRPr/>
              </a:pPr>
              <a:t>‹#›</a:t>
            </a:fld>
            <a:endParaRPr lang="en-US" altLang="zh-TW"/>
          </a:p>
        </p:txBody>
      </p:sp>
    </p:spTree>
    <p:extLst>
      <p:ext uri="{BB962C8B-B14F-4D97-AF65-F5344CB8AC3E}">
        <p14:creationId xmlns:p14="http://schemas.microsoft.com/office/powerpoint/2010/main" val="2081606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963247" y="4406901"/>
            <a:ext cx="103632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963247"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6">
            <a:extLst>
              <a:ext uri="{FF2B5EF4-FFF2-40B4-BE49-F238E27FC236}">
                <a16:creationId xmlns:a16="http://schemas.microsoft.com/office/drawing/2014/main" id="{D4F72A9C-048A-4C08-BCD3-6D7334379EB0}"/>
              </a:ext>
            </a:extLst>
          </p:cNvPr>
          <p:cNvSpPr>
            <a:spLocks noGrp="1" noChangeArrowheads="1"/>
          </p:cNvSpPr>
          <p:nvPr>
            <p:ph type="sldNum" sz="quarter" idx="10"/>
          </p:nvPr>
        </p:nvSpPr>
        <p:spPr>
          <a:ln/>
        </p:spPr>
        <p:txBody>
          <a:bodyPr/>
          <a:lstStyle>
            <a:lvl1pPr>
              <a:defRPr/>
            </a:lvl1pPr>
          </a:lstStyle>
          <a:p>
            <a:pPr>
              <a:defRPr/>
            </a:pPr>
            <a:fld id="{98252C37-7233-4472-96F2-FC94B96014BD}" type="slidenum">
              <a:rPr lang="zh-TW" altLang="en-US"/>
              <a:pPr>
                <a:defRPr/>
              </a:pPr>
              <a:t>‹#›</a:t>
            </a:fld>
            <a:endParaRPr lang="en-US" altLang="zh-TW"/>
          </a:p>
        </p:txBody>
      </p:sp>
    </p:spTree>
    <p:extLst>
      <p:ext uri="{BB962C8B-B14F-4D97-AF65-F5344CB8AC3E}">
        <p14:creationId xmlns:p14="http://schemas.microsoft.com/office/powerpoint/2010/main" val="2789652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09600" y="990600"/>
            <a:ext cx="5494215"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291385" y="990600"/>
            <a:ext cx="5494215"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6">
            <a:extLst>
              <a:ext uri="{FF2B5EF4-FFF2-40B4-BE49-F238E27FC236}">
                <a16:creationId xmlns:a16="http://schemas.microsoft.com/office/drawing/2014/main" id="{798C7B27-57FC-4149-B4F6-A55D4B5D0711}"/>
              </a:ext>
            </a:extLst>
          </p:cNvPr>
          <p:cNvSpPr>
            <a:spLocks noGrp="1" noChangeArrowheads="1"/>
          </p:cNvSpPr>
          <p:nvPr>
            <p:ph type="sldNum" sz="quarter" idx="10"/>
          </p:nvPr>
        </p:nvSpPr>
        <p:spPr>
          <a:ln/>
        </p:spPr>
        <p:txBody>
          <a:bodyPr/>
          <a:lstStyle>
            <a:lvl1pPr>
              <a:defRPr/>
            </a:lvl1pPr>
          </a:lstStyle>
          <a:p>
            <a:pPr>
              <a:defRPr/>
            </a:pPr>
            <a:fld id="{2CFCCF91-7580-4075-BD6D-950B5A3F647A}" type="slidenum">
              <a:rPr lang="zh-TW" altLang="en-US"/>
              <a:pPr>
                <a:defRPr/>
              </a:pPr>
              <a:t>‹#›</a:t>
            </a:fld>
            <a:endParaRPr lang="en-US" altLang="zh-TW"/>
          </a:p>
        </p:txBody>
      </p:sp>
    </p:spTree>
    <p:extLst>
      <p:ext uri="{BB962C8B-B14F-4D97-AF65-F5344CB8AC3E}">
        <p14:creationId xmlns:p14="http://schemas.microsoft.com/office/powerpoint/2010/main" val="968713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09600" y="274638"/>
            <a:ext cx="109728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609600" y="1535113"/>
            <a:ext cx="538675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09600" y="2174875"/>
            <a:ext cx="538675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693" y="1535113"/>
            <a:ext cx="53887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93693" y="2174875"/>
            <a:ext cx="53887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6">
            <a:extLst>
              <a:ext uri="{FF2B5EF4-FFF2-40B4-BE49-F238E27FC236}">
                <a16:creationId xmlns:a16="http://schemas.microsoft.com/office/drawing/2014/main" id="{37E65C51-B4D3-4E73-9855-A0D38EDC5F88}"/>
              </a:ext>
            </a:extLst>
          </p:cNvPr>
          <p:cNvSpPr>
            <a:spLocks noGrp="1" noChangeArrowheads="1"/>
          </p:cNvSpPr>
          <p:nvPr>
            <p:ph type="sldNum" sz="quarter" idx="10"/>
          </p:nvPr>
        </p:nvSpPr>
        <p:spPr>
          <a:ln/>
        </p:spPr>
        <p:txBody>
          <a:bodyPr/>
          <a:lstStyle>
            <a:lvl1pPr>
              <a:defRPr/>
            </a:lvl1pPr>
          </a:lstStyle>
          <a:p>
            <a:pPr>
              <a:defRPr/>
            </a:pPr>
            <a:fld id="{10189BBC-B6A9-407E-9972-EC2524080B89}" type="slidenum">
              <a:rPr lang="zh-TW" altLang="en-US"/>
              <a:pPr>
                <a:defRPr/>
              </a:pPr>
              <a:t>‹#›</a:t>
            </a:fld>
            <a:endParaRPr lang="en-US" altLang="zh-TW"/>
          </a:p>
        </p:txBody>
      </p:sp>
    </p:spTree>
    <p:extLst>
      <p:ext uri="{BB962C8B-B14F-4D97-AF65-F5344CB8AC3E}">
        <p14:creationId xmlns:p14="http://schemas.microsoft.com/office/powerpoint/2010/main" val="1439373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6">
            <a:extLst>
              <a:ext uri="{FF2B5EF4-FFF2-40B4-BE49-F238E27FC236}">
                <a16:creationId xmlns:a16="http://schemas.microsoft.com/office/drawing/2014/main" id="{31252006-BA40-45BA-A49F-A281316548BA}"/>
              </a:ext>
            </a:extLst>
          </p:cNvPr>
          <p:cNvSpPr>
            <a:spLocks noGrp="1" noChangeArrowheads="1"/>
          </p:cNvSpPr>
          <p:nvPr>
            <p:ph type="sldNum" sz="quarter" idx="10"/>
          </p:nvPr>
        </p:nvSpPr>
        <p:spPr>
          <a:ln/>
        </p:spPr>
        <p:txBody>
          <a:bodyPr/>
          <a:lstStyle>
            <a:lvl1pPr>
              <a:defRPr/>
            </a:lvl1pPr>
          </a:lstStyle>
          <a:p>
            <a:pPr>
              <a:defRPr/>
            </a:pPr>
            <a:fld id="{E09B7820-B046-44B2-B7AE-2361D3835675}" type="slidenum">
              <a:rPr lang="zh-TW" altLang="en-US"/>
              <a:pPr>
                <a:defRPr/>
              </a:pPr>
              <a:t>‹#›</a:t>
            </a:fld>
            <a:endParaRPr lang="en-US" altLang="zh-TW"/>
          </a:p>
        </p:txBody>
      </p:sp>
    </p:spTree>
    <p:extLst>
      <p:ext uri="{BB962C8B-B14F-4D97-AF65-F5344CB8AC3E}">
        <p14:creationId xmlns:p14="http://schemas.microsoft.com/office/powerpoint/2010/main" val="508395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BC0F1C3C-EAC7-468E-9B39-B503651DB484}"/>
              </a:ext>
            </a:extLst>
          </p:cNvPr>
          <p:cNvSpPr>
            <a:spLocks noGrp="1" noChangeArrowheads="1"/>
          </p:cNvSpPr>
          <p:nvPr>
            <p:ph type="sldNum" sz="quarter" idx="10"/>
          </p:nvPr>
        </p:nvSpPr>
        <p:spPr>
          <a:ln/>
        </p:spPr>
        <p:txBody>
          <a:bodyPr/>
          <a:lstStyle>
            <a:lvl1pPr>
              <a:defRPr/>
            </a:lvl1pPr>
          </a:lstStyle>
          <a:p>
            <a:pPr>
              <a:defRPr/>
            </a:pPr>
            <a:fld id="{E5B1F563-B363-4E44-8CE1-CAF7FB3AEA34}" type="slidenum">
              <a:rPr lang="zh-TW" altLang="en-US"/>
              <a:pPr>
                <a:defRPr/>
              </a:pPr>
              <a:t>‹#›</a:t>
            </a:fld>
            <a:endParaRPr lang="en-US" altLang="zh-TW"/>
          </a:p>
        </p:txBody>
      </p:sp>
    </p:spTree>
    <p:extLst>
      <p:ext uri="{BB962C8B-B14F-4D97-AF65-F5344CB8AC3E}">
        <p14:creationId xmlns:p14="http://schemas.microsoft.com/office/powerpoint/2010/main" val="1110236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0" y="273050"/>
            <a:ext cx="4011247"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4767385" y="273051"/>
            <a:ext cx="681501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09600" y="1435101"/>
            <a:ext cx="401124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6">
            <a:extLst>
              <a:ext uri="{FF2B5EF4-FFF2-40B4-BE49-F238E27FC236}">
                <a16:creationId xmlns:a16="http://schemas.microsoft.com/office/drawing/2014/main" id="{79F7C8AB-B1D9-4142-8E8F-8C01C204340F}"/>
              </a:ext>
            </a:extLst>
          </p:cNvPr>
          <p:cNvSpPr>
            <a:spLocks noGrp="1" noChangeArrowheads="1"/>
          </p:cNvSpPr>
          <p:nvPr>
            <p:ph type="sldNum" sz="quarter" idx="10"/>
          </p:nvPr>
        </p:nvSpPr>
        <p:spPr>
          <a:ln/>
        </p:spPr>
        <p:txBody>
          <a:bodyPr/>
          <a:lstStyle>
            <a:lvl1pPr>
              <a:defRPr/>
            </a:lvl1pPr>
          </a:lstStyle>
          <a:p>
            <a:pPr>
              <a:defRPr/>
            </a:pPr>
            <a:fld id="{77BC725E-1E27-435C-A09A-EEB2D31E956B}" type="slidenum">
              <a:rPr lang="zh-TW" altLang="en-US"/>
              <a:pPr>
                <a:defRPr/>
              </a:pPr>
              <a:t>‹#›</a:t>
            </a:fld>
            <a:endParaRPr lang="en-US" altLang="zh-TW"/>
          </a:p>
        </p:txBody>
      </p:sp>
    </p:spTree>
    <p:extLst>
      <p:ext uri="{BB962C8B-B14F-4D97-AF65-F5344CB8AC3E}">
        <p14:creationId xmlns:p14="http://schemas.microsoft.com/office/powerpoint/2010/main" val="253079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554" y="4800600"/>
            <a:ext cx="73152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2389554"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2389554"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6">
            <a:extLst>
              <a:ext uri="{FF2B5EF4-FFF2-40B4-BE49-F238E27FC236}">
                <a16:creationId xmlns:a16="http://schemas.microsoft.com/office/drawing/2014/main" id="{038DEE71-8498-42EC-B8CE-1E0F5C74B8CC}"/>
              </a:ext>
            </a:extLst>
          </p:cNvPr>
          <p:cNvSpPr>
            <a:spLocks noGrp="1" noChangeArrowheads="1"/>
          </p:cNvSpPr>
          <p:nvPr>
            <p:ph type="sldNum" sz="quarter" idx="10"/>
          </p:nvPr>
        </p:nvSpPr>
        <p:spPr>
          <a:ln/>
        </p:spPr>
        <p:txBody>
          <a:bodyPr/>
          <a:lstStyle>
            <a:lvl1pPr>
              <a:defRPr/>
            </a:lvl1pPr>
          </a:lstStyle>
          <a:p>
            <a:pPr>
              <a:defRPr/>
            </a:pPr>
            <a:fld id="{4EE6B246-8942-467F-AD24-853D41FB9AA9}" type="slidenum">
              <a:rPr lang="zh-TW" altLang="en-US"/>
              <a:pPr>
                <a:defRPr/>
              </a:pPr>
              <a:t>‹#›</a:t>
            </a:fld>
            <a:endParaRPr lang="en-US" altLang="zh-TW"/>
          </a:p>
        </p:txBody>
      </p:sp>
    </p:spTree>
    <p:extLst>
      <p:ext uri="{BB962C8B-B14F-4D97-AF65-F5344CB8AC3E}">
        <p14:creationId xmlns:p14="http://schemas.microsoft.com/office/powerpoint/2010/main" val="376106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529B763-C56C-454B-B119-A159CA376C9B}"/>
              </a:ext>
            </a:extLst>
          </p:cNvPr>
          <p:cNvSpPr>
            <a:spLocks noGrp="1" noChangeArrowheads="1"/>
          </p:cNvSpPr>
          <p:nvPr>
            <p:ph type="title"/>
          </p:nvPr>
        </p:nvSpPr>
        <p:spPr bwMode="auto">
          <a:xfrm>
            <a:off x="1625600" y="0"/>
            <a:ext cx="9550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endParaRPr lang="zh-TW" altLang="en-US"/>
          </a:p>
        </p:txBody>
      </p:sp>
      <p:sp>
        <p:nvSpPr>
          <p:cNvPr id="1027" name="Rectangle 3">
            <a:extLst>
              <a:ext uri="{FF2B5EF4-FFF2-40B4-BE49-F238E27FC236}">
                <a16:creationId xmlns:a16="http://schemas.microsoft.com/office/drawing/2014/main" id="{E54B0B4D-468A-4CB2-9BC0-51F406EDB89C}"/>
              </a:ext>
            </a:extLst>
          </p:cNvPr>
          <p:cNvSpPr>
            <a:spLocks noGrp="1" noChangeArrowheads="1"/>
          </p:cNvSpPr>
          <p:nvPr>
            <p:ph type="body" idx="1"/>
          </p:nvPr>
        </p:nvSpPr>
        <p:spPr bwMode="auto">
          <a:xfrm>
            <a:off x="609600" y="990600"/>
            <a:ext cx="11176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endParaRPr lang="zh-TW" altLang="en-US"/>
          </a:p>
        </p:txBody>
      </p:sp>
      <p:sp>
        <p:nvSpPr>
          <p:cNvPr id="1030" name="Rectangle 6">
            <a:extLst>
              <a:ext uri="{FF2B5EF4-FFF2-40B4-BE49-F238E27FC236}">
                <a16:creationId xmlns:a16="http://schemas.microsoft.com/office/drawing/2014/main" id="{B8A06AE0-4170-43D0-817B-1CF1DB8812ED}"/>
              </a:ext>
            </a:extLst>
          </p:cNvPr>
          <p:cNvSpPr>
            <a:spLocks noGrp="1" noChangeArrowheads="1"/>
          </p:cNvSpPr>
          <p:nvPr>
            <p:ph type="sldNum" sz="quarter" idx="4"/>
          </p:nvPr>
        </p:nvSpPr>
        <p:spPr bwMode="auto">
          <a:xfrm>
            <a:off x="11176000" y="0"/>
            <a:ext cx="101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0" sz="1400">
                <a:latin typeface="Times New Roman" panose="02020603050405020304" pitchFamily="18" charset="0"/>
              </a:defRPr>
            </a:lvl1pPr>
          </a:lstStyle>
          <a:p>
            <a:pPr>
              <a:defRPr/>
            </a:pPr>
            <a:fld id="{6A0A8361-5493-4867-BD55-CABE48C18CC7}" type="slidenum">
              <a:rPr lang="zh-TW" altLang="en-US"/>
              <a:pPr>
                <a:defRPr/>
              </a:pPr>
              <a:t>‹#›</a:t>
            </a:fld>
            <a:endParaRPr lang="en-US" altLang="zh-TW"/>
          </a:p>
        </p:txBody>
      </p:sp>
      <p:sp>
        <p:nvSpPr>
          <p:cNvPr id="1032" name="Rectangle 8">
            <a:extLst>
              <a:ext uri="{FF2B5EF4-FFF2-40B4-BE49-F238E27FC236}">
                <a16:creationId xmlns:a16="http://schemas.microsoft.com/office/drawing/2014/main" id="{74E23A16-7844-495D-98D9-6FEE0F3A2D69}"/>
              </a:ext>
            </a:extLst>
          </p:cNvPr>
          <p:cNvSpPr>
            <a:spLocks noChangeArrowheads="1"/>
          </p:cNvSpPr>
          <p:nvPr/>
        </p:nvSpPr>
        <p:spPr bwMode="auto">
          <a:xfrm>
            <a:off x="2235200" y="6400800"/>
            <a:ext cx="948787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eaLnBrk="1" hangingPunct="1">
              <a:defRPr/>
            </a:pPr>
            <a:r>
              <a:rPr lang="zh-TW" altLang="en-US" sz="1600" b="1">
                <a:effectLst>
                  <a:outerShdw blurRad="38100" dist="38100" dir="2700000" algn="tl">
                    <a:srgbClr val="C0C0C0"/>
                  </a:outerShdw>
                </a:effectLst>
                <a:latin typeface="Tahoma" pitchFamily="34" charset="0"/>
                <a:ea typeface="휴먼모음T" pitchFamily="18" charset="-127"/>
              </a:rPr>
              <a:t>   </a:t>
            </a:r>
            <a:r>
              <a:rPr lang="en-US" altLang="zh-TW" sz="1600" b="1">
                <a:effectLst>
                  <a:outerShdw blurRad="38100" dist="38100" dir="2700000" algn="tl">
                    <a:srgbClr val="C0C0C0"/>
                  </a:outerShdw>
                </a:effectLst>
                <a:latin typeface="Tahoma" pitchFamily="34" charset="0"/>
                <a:ea typeface="휴먼모음T" pitchFamily="18" charset="-127"/>
              </a:rPr>
              <a:t>NCKU</a:t>
            </a:r>
            <a:r>
              <a:rPr lang="en-US" altLang="ko-KR" sz="1600" b="1">
                <a:effectLst>
                  <a:outerShdw blurRad="38100" dist="38100" dir="2700000" algn="tl">
                    <a:srgbClr val="C0C0C0"/>
                  </a:outerShdw>
                </a:effectLst>
                <a:latin typeface="Tahoma" pitchFamily="34" charset="0"/>
                <a:ea typeface="휴먼모음T" pitchFamily="18" charset="-127"/>
              </a:rPr>
              <a:t>  </a:t>
            </a:r>
            <a:r>
              <a:rPr lang="en-US" altLang="zh-TW" sz="1600" b="1">
                <a:effectLst>
                  <a:outerShdw blurRad="38100" dist="38100" dir="2700000" algn="tl">
                    <a:srgbClr val="C0C0C0"/>
                  </a:outerShdw>
                </a:effectLst>
                <a:latin typeface="Tahoma" pitchFamily="34" charset="0"/>
                <a:ea typeface="휴먼모음T" pitchFamily="18" charset="-127"/>
              </a:rPr>
              <a:t>IIM    </a:t>
            </a:r>
            <a:r>
              <a:rPr lang="zh-TW" altLang="en-US" sz="1600" i="1">
                <a:solidFill>
                  <a:schemeClr val="accent2"/>
                </a:solidFill>
                <a:effectLst>
                  <a:outerShdw blurRad="38100" dist="38100" dir="2700000" algn="tl">
                    <a:srgbClr val="C0C0C0"/>
                  </a:outerShdw>
                </a:effectLst>
                <a:latin typeface="標楷體" pitchFamily="65" charset="-120"/>
                <a:ea typeface="標楷體" pitchFamily="65" charset="-120"/>
              </a:rPr>
              <a:t>離散數學 </a:t>
            </a:r>
            <a:r>
              <a:rPr lang="en-US" altLang="zh-TW" sz="1600" i="1">
                <a:solidFill>
                  <a:schemeClr val="accent2"/>
                </a:solidFill>
                <a:effectLst>
                  <a:outerShdw blurRad="38100" dist="38100" dir="2700000" algn="tl">
                    <a:srgbClr val="C0C0C0"/>
                  </a:outerShdw>
                </a:effectLst>
                <a:latin typeface="標楷體" pitchFamily="65" charset="-120"/>
                <a:ea typeface="標楷體" pitchFamily="65" charset="-120"/>
              </a:rPr>
              <a:t>Chapter 1</a:t>
            </a:r>
            <a:endParaRPr kumimoji="0" lang="en-US" altLang="zh-TW" sz="1600">
              <a:solidFill>
                <a:schemeClr val="accent2"/>
              </a:solidFill>
              <a:latin typeface="標楷體" pitchFamily="65" charset="-120"/>
              <a:ea typeface="標楷體" pitchFamily="65" charset="-120"/>
            </a:endParaRPr>
          </a:p>
        </p:txBody>
      </p:sp>
      <p:grpSp>
        <p:nvGrpSpPr>
          <p:cNvPr id="2" name="Group 10">
            <a:extLst>
              <a:ext uri="{FF2B5EF4-FFF2-40B4-BE49-F238E27FC236}">
                <a16:creationId xmlns:a16="http://schemas.microsoft.com/office/drawing/2014/main" id="{2B11E995-AB04-45B6-8F7F-2F2ABFB61C2C}"/>
              </a:ext>
            </a:extLst>
          </p:cNvPr>
          <p:cNvGrpSpPr>
            <a:grpSpLocks/>
          </p:cNvGrpSpPr>
          <p:nvPr/>
        </p:nvGrpSpPr>
        <p:grpSpPr bwMode="auto">
          <a:xfrm>
            <a:off x="0" y="838200"/>
            <a:ext cx="12192000" cy="76200"/>
            <a:chOff x="413" y="888"/>
            <a:chExt cx="5814" cy="48"/>
          </a:xfrm>
        </p:grpSpPr>
        <p:sp>
          <p:nvSpPr>
            <p:cNvPr id="3" name="Line 11">
              <a:extLst>
                <a:ext uri="{FF2B5EF4-FFF2-40B4-BE49-F238E27FC236}">
                  <a16:creationId xmlns:a16="http://schemas.microsoft.com/office/drawing/2014/main" id="{6EF2FF80-B7A3-4CEC-AF28-ED6EF5904BA8}"/>
                </a:ext>
              </a:extLst>
            </p:cNvPr>
            <p:cNvSpPr>
              <a:spLocks noChangeShapeType="1"/>
            </p:cNvSpPr>
            <p:nvPr/>
          </p:nvSpPr>
          <p:spPr bwMode="ltGray">
            <a:xfrm>
              <a:off x="413" y="936"/>
              <a:ext cx="5814" cy="0"/>
            </a:xfrm>
            <a:prstGeom prst="line">
              <a:avLst/>
            </a:prstGeom>
            <a:noFill/>
            <a:ln w="9525">
              <a:solidFill>
                <a:srgbClr val="3DB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400"/>
            </a:p>
          </p:txBody>
        </p:sp>
        <p:sp>
          <p:nvSpPr>
            <p:cNvPr id="1033" name="Line 12">
              <a:extLst>
                <a:ext uri="{FF2B5EF4-FFF2-40B4-BE49-F238E27FC236}">
                  <a16:creationId xmlns:a16="http://schemas.microsoft.com/office/drawing/2014/main" id="{2C979945-1261-48BE-BFE0-8FE03AA4F45C}"/>
                </a:ext>
              </a:extLst>
            </p:cNvPr>
            <p:cNvSpPr>
              <a:spLocks noChangeShapeType="1"/>
            </p:cNvSpPr>
            <p:nvPr/>
          </p:nvSpPr>
          <p:spPr bwMode="ltGray">
            <a:xfrm>
              <a:off x="413" y="888"/>
              <a:ext cx="5814" cy="0"/>
            </a:xfrm>
            <a:prstGeom prst="line">
              <a:avLst/>
            </a:prstGeom>
            <a:noFill/>
            <a:ln w="31750">
              <a:solidFill>
                <a:srgbClr val="3DB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400"/>
            </a:p>
          </p:txBody>
        </p:sp>
      </p:grpSp>
      <p:sp>
        <p:nvSpPr>
          <p:cNvPr id="1031" name="Line 14">
            <a:extLst>
              <a:ext uri="{FF2B5EF4-FFF2-40B4-BE49-F238E27FC236}">
                <a16:creationId xmlns:a16="http://schemas.microsoft.com/office/drawing/2014/main" id="{3192806A-806C-4BEA-91C9-5832A0E95AA0}"/>
              </a:ext>
            </a:extLst>
          </p:cNvPr>
          <p:cNvSpPr>
            <a:spLocks noChangeShapeType="1"/>
          </p:cNvSpPr>
          <p:nvPr/>
        </p:nvSpPr>
        <p:spPr bwMode="auto">
          <a:xfrm>
            <a:off x="914400" y="6324600"/>
            <a:ext cx="11277600" cy="0"/>
          </a:xfrm>
          <a:prstGeom prst="line">
            <a:avLst/>
          </a:prstGeom>
          <a:noFill/>
          <a:ln w="9525">
            <a:solidFill>
              <a:srgbClr val="33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0"/>
        </a:spcBef>
        <a:spcAft>
          <a:spcPct val="0"/>
        </a:spcAft>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j-lt"/>
          <a:cs typeface="+mn-cs"/>
        </a:defRPr>
      </a:lvl2pPr>
      <a:lvl3pPr marL="1143000" indent="-228600" algn="l" rtl="0" eaLnBrk="0" fontAlgn="base" hangingPunct="0">
        <a:spcBef>
          <a:spcPct val="20000"/>
        </a:spcBef>
        <a:spcAft>
          <a:spcPct val="0"/>
        </a:spcAft>
        <a:buChar char="•"/>
        <a:defRPr sz="2400">
          <a:solidFill>
            <a:schemeClr val="tx1"/>
          </a:solidFill>
          <a:latin typeface="+mj-lt"/>
          <a:cs typeface="+mn-cs"/>
        </a:defRPr>
      </a:lvl3pPr>
      <a:lvl4pPr marL="1600200" indent="-228600" algn="l" rtl="0" eaLnBrk="0" fontAlgn="base" hangingPunct="0">
        <a:spcBef>
          <a:spcPct val="20000"/>
        </a:spcBef>
        <a:spcAft>
          <a:spcPct val="0"/>
        </a:spcAft>
        <a:buChar char="–"/>
        <a:defRPr sz="2000">
          <a:solidFill>
            <a:schemeClr val="tx1"/>
          </a:solidFill>
          <a:latin typeface="+mj-lt"/>
          <a:cs typeface="+mn-cs"/>
        </a:defRPr>
      </a:lvl4pPr>
      <a:lvl5pPr marL="2057400" indent="-228600" algn="l" rtl="0" eaLnBrk="0" fontAlgn="base" hangingPunct="0">
        <a:spcBef>
          <a:spcPct val="20000"/>
        </a:spcBef>
        <a:spcAft>
          <a:spcPct val="0"/>
        </a:spcAft>
        <a:buChar char="»"/>
        <a:defRPr sz="2000">
          <a:solidFill>
            <a:schemeClr val="tx1"/>
          </a:solidFill>
          <a:latin typeface="+mj-lt"/>
          <a:cs typeface="+mn-cs"/>
        </a:defRPr>
      </a:lvl5pPr>
      <a:lvl6pPr marL="2514600" indent="-228600" algn="l" rtl="0" fontAlgn="base">
        <a:spcBef>
          <a:spcPct val="20000"/>
        </a:spcBef>
        <a:spcAft>
          <a:spcPct val="0"/>
        </a:spcAft>
        <a:buChar char="»"/>
        <a:defRPr sz="2000">
          <a:solidFill>
            <a:schemeClr val="tx1"/>
          </a:solidFill>
          <a:latin typeface="+mj-lt"/>
          <a:cs typeface="+mn-cs"/>
        </a:defRPr>
      </a:lvl6pPr>
      <a:lvl7pPr marL="2971800" indent="-228600" algn="l" rtl="0" fontAlgn="base">
        <a:spcBef>
          <a:spcPct val="20000"/>
        </a:spcBef>
        <a:spcAft>
          <a:spcPct val="0"/>
        </a:spcAft>
        <a:buChar char="»"/>
        <a:defRPr sz="2000">
          <a:solidFill>
            <a:schemeClr val="tx1"/>
          </a:solidFill>
          <a:latin typeface="+mj-lt"/>
          <a:cs typeface="+mn-cs"/>
        </a:defRPr>
      </a:lvl7pPr>
      <a:lvl8pPr marL="3429000" indent="-228600" algn="l" rtl="0" fontAlgn="base">
        <a:spcBef>
          <a:spcPct val="20000"/>
        </a:spcBef>
        <a:spcAft>
          <a:spcPct val="0"/>
        </a:spcAft>
        <a:buChar char="»"/>
        <a:defRPr sz="2000">
          <a:solidFill>
            <a:schemeClr val="tx1"/>
          </a:solidFill>
          <a:latin typeface="+mj-lt"/>
          <a:cs typeface="+mn-cs"/>
        </a:defRPr>
      </a:lvl8pPr>
      <a:lvl9pPr marL="3886200" indent="-228600" algn="l" rtl="0" fontAlgn="base">
        <a:spcBef>
          <a:spcPct val="20000"/>
        </a:spcBef>
        <a:spcAft>
          <a:spcPct val="0"/>
        </a:spcAft>
        <a:buChar char="»"/>
        <a:defRPr sz="2000">
          <a:solidFill>
            <a:schemeClr val="tx1"/>
          </a:solidFill>
          <a:latin typeface="+mj-lt"/>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6.wmf"/><Relationship Id="rId3" Type="http://schemas.openxmlformats.org/officeDocument/2006/relationships/notesSlide" Target="../notesSlides/notesSlide12.xml"/><Relationship Id="rId7" Type="http://schemas.openxmlformats.org/officeDocument/2006/relationships/image" Target="../media/image3.wmf"/><Relationship Id="rId12"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5.wmf"/><Relationship Id="rId5" Type="http://schemas.openxmlformats.org/officeDocument/2006/relationships/image" Target="../media/image2.wmf"/><Relationship Id="rId15" Type="http://schemas.openxmlformats.org/officeDocument/2006/relationships/oleObject" Target="../embeddings/oleObject10.bin"/><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4.wmf"/><Relationship Id="rId14" Type="http://schemas.openxmlformats.org/officeDocument/2006/relationships/oleObject" Target="../embeddings/oleObject9.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12.bin"/><Relationship Id="rId5" Type="http://schemas.openxmlformats.org/officeDocument/2006/relationships/image" Target="../media/image1.wmf"/><Relationship Id="rId4" Type="http://schemas.openxmlformats.org/officeDocument/2006/relationships/oleObject" Target="../embeddings/oleObject1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13.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8.wmf"/><Relationship Id="rId4" Type="http://schemas.openxmlformats.org/officeDocument/2006/relationships/oleObject" Target="../embeddings/oleObject14.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編號版面配置區 3">
            <a:extLst>
              <a:ext uri="{FF2B5EF4-FFF2-40B4-BE49-F238E27FC236}">
                <a16:creationId xmlns:a16="http://schemas.microsoft.com/office/drawing/2014/main" id="{0016E345-D5D1-4F08-AD4D-BB960752CBC1}"/>
              </a:ext>
            </a:extLst>
          </p:cNvPr>
          <p:cNvSpPr>
            <a:spLocks noGrp="1"/>
          </p:cNvSpPr>
          <p:nvPr>
            <p:ph type="sldNum" sz="quarter" idx="10"/>
          </p:nvPr>
        </p:nvSpPr>
        <p:spPr>
          <a:noFill/>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fld id="{CDC9B8F2-D40E-45FA-A55F-24BEAFC001E3}" type="slidenum">
              <a:rPr lang="zh-TW" altLang="en-US" sz="1400">
                <a:latin typeface="Times New Roman" panose="02020603050405020304" pitchFamily="18" charset="0"/>
              </a:rPr>
              <a:pPr/>
              <a:t>1</a:t>
            </a:fld>
            <a:endParaRPr lang="en-US" altLang="zh-TW" sz="1400">
              <a:latin typeface="Times New Roman" panose="02020603050405020304" pitchFamily="18" charset="0"/>
            </a:endParaRPr>
          </a:p>
        </p:txBody>
      </p:sp>
      <p:sp>
        <p:nvSpPr>
          <p:cNvPr id="4099" name="Rectangle 2">
            <a:extLst>
              <a:ext uri="{FF2B5EF4-FFF2-40B4-BE49-F238E27FC236}">
                <a16:creationId xmlns:a16="http://schemas.microsoft.com/office/drawing/2014/main" id="{799DD0AB-819D-4574-B669-C83A4086737F}"/>
              </a:ext>
            </a:extLst>
          </p:cNvPr>
          <p:cNvSpPr>
            <a:spLocks noGrp="1" noChangeArrowheads="1"/>
          </p:cNvSpPr>
          <p:nvPr>
            <p:ph type="ctrTitle"/>
          </p:nvPr>
        </p:nvSpPr>
        <p:spPr>
          <a:xfrm>
            <a:off x="2381250" y="0"/>
            <a:ext cx="8172450" cy="762000"/>
          </a:xfrm>
        </p:spPr>
        <p:txBody>
          <a:bodyPr/>
          <a:lstStyle/>
          <a:p>
            <a:pPr eaLnBrk="1" hangingPunct="1"/>
            <a:r>
              <a:rPr lang="zh-TW" altLang="en-US">
                <a:latin typeface="標楷體" panose="03000509000000000000" pitchFamily="65" charset="-120"/>
                <a:ea typeface="標楷體" panose="03000509000000000000" pitchFamily="65" charset="-120"/>
              </a:rPr>
              <a:t>離 散 數 學</a:t>
            </a:r>
            <a:r>
              <a:rPr lang="en-US" altLang="zh-TW">
                <a:latin typeface="Palladius" pitchFamily="18" charset="0"/>
                <a:ea typeface="新細明體" panose="02020500000000000000" pitchFamily="18" charset="-120"/>
              </a:rPr>
              <a:t> </a:t>
            </a:r>
          </a:p>
        </p:txBody>
      </p:sp>
      <p:sp>
        <p:nvSpPr>
          <p:cNvPr id="4100" name="Rectangle 8">
            <a:extLst>
              <a:ext uri="{FF2B5EF4-FFF2-40B4-BE49-F238E27FC236}">
                <a16:creationId xmlns:a16="http://schemas.microsoft.com/office/drawing/2014/main" id="{61264A28-3064-4C27-ADA4-46023D28BC8C}"/>
              </a:ext>
            </a:extLst>
          </p:cNvPr>
          <p:cNvSpPr>
            <a:spLocks noGrp="1" noChangeArrowheads="1"/>
          </p:cNvSpPr>
          <p:nvPr>
            <p:ph type="body" idx="1"/>
          </p:nvPr>
        </p:nvSpPr>
        <p:spPr>
          <a:xfrm>
            <a:off x="1638300" y="1066800"/>
            <a:ext cx="9245600" cy="5105400"/>
          </a:xfrm>
        </p:spPr>
        <p:txBody>
          <a:bodyPr vert="horz" wrap="square" lIns="92075" tIns="46038" rIns="92075" bIns="46038" numCol="1" anchor="t" anchorCtr="0" compatLnSpc="1">
            <a:prstTxWarp prst="textNoShape">
              <a:avLst/>
            </a:prstTxWarp>
          </a:bodyPr>
          <a:lstStyle/>
          <a:p>
            <a:pPr marL="342900" indent="-342900" algn="l">
              <a:lnSpc>
                <a:spcPct val="80000"/>
              </a:lnSpc>
            </a:pPr>
            <a:endParaRPr lang="en-US" altLang="ko-KR" dirty="0">
              <a:ea typeface="Gulim" panose="020B0600000101010101" pitchFamily="34" charset="-127"/>
            </a:endParaRPr>
          </a:p>
          <a:p>
            <a:pPr marL="342900" indent="-342900">
              <a:lnSpc>
                <a:spcPct val="80000"/>
              </a:lnSpc>
            </a:pPr>
            <a:r>
              <a:rPr lang="en-US" altLang="zh-TW" sz="3600" dirty="0">
                <a:solidFill>
                  <a:schemeClr val="accent2"/>
                </a:solidFill>
                <a:latin typeface="Tahoma" panose="020B0604030504040204" pitchFamily="34" charset="0"/>
                <a:ea typeface="新細明體" panose="02020500000000000000" pitchFamily="18" charset="-120"/>
              </a:rPr>
              <a:t>Discrete Mathematics</a:t>
            </a:r>
            <a:endParaRPr lang="en-US" altLang="ko-KR" sz="3600" dirty="0">
              <a:solidFill>
                <a:schemeClr val="accent2"/>
              </a:solidFill>
              <a:latin typeface="Tahoma" panose="020B0604030504040204" pitchFamily="34" charset="0"/>
              <a:ea typeface="新細明體" panose="02020500000000000000" pitchFamily="18" charset="-120"/>
            </a:endParaRPr>
          </a:p>
          <a:p>
            <a:pPr marL="342900" indent="-342900">
              <a:lnSpc>
                <a:spcPct val="80000"/>
              </a:lnSpc>
            </a:pPr>
            <a:endParaRPr lang="en-US" altLang="ko-KR" b="1" dirty="0">
              <a:latin typeface="Tahoma" panose="020B0604030504040204" pitchFamily="34" charset="0"/>
              <a:ea typeface="新細明體" panose="02020500000000000000" pitchFamily="18" charset="-120"/>
            </a:endParaRPr>
          </a:p>
          <a:p>
            <a:pPr marL="342900" indent="-342900">
              <a:lnSpc>
                <a:spcPct val="80000"/>
              </a:lnSpc>
            </a:pPr>
            <a:r>
              <a:rPr lang="en-US" altLang="ko-KR" sz="2000" dirty="0">
                <a:latin typeface="Tahoma" panose="020B0604030504040204" pitchFamily="34" charset="0"/>
                <a:ea typeface="Gulim" panose="020B0600000101010101" pitchFamily="34" charset="-127"/>
              </a:rPr>
              <a:t>By</a:t>
            </a:r>
          </a:p>
          <a:p>
            <a:pPr marL="342900" indent="-342900">
              <a:lnSpc>
                <a:spcPct val="80000"/>
              </a:lnSpc>
            </a:pPr>
            <a:endParaRPr lang="en-US" altLang="ko-KR" dirty="0">
              <a:latin typeface="Tahoma" panose="020B0604030504040204" pitchFamily="34" charset="0"/>
              <a:ea typeface="Gulim" panose="020B0600000101010101" pitchFamily="34" charset="-127"/>
            </a:endParaRPr>
          </a:p>
          <a:p>
            <a:pPr marL="342900" indent="-342900">
              <a:lnSpc>
                <a:spcPct val="80000"/>
              </a:lnSpc>
            </a:pPr>
            <a:r>
              <a:rPr lang="zh-TW" altLang="en-US" sz="2000" b="1" dirty="0">
                <a:latin typeface="標楷體" panose="03000509000000000000" pitchFamily="65" charset="-120"/>
                <a:ea typeface="標楷體" panose="03000509000000000000" pitchFamily="65" charset="-120"/>
              </a:rPr>
              <a:t>王 逸 琳</a:t>
            </a:r>
          </a:p>
          <a:p>
            <a:pPr marL="342900" indent="-342900">
              <a:lnSpc>
                <a:spcPct val="80000"/>
              </a:lnSpc>
            </a:pPr>
            <a:endParaRPr lang="en-US" altLang="zh-TW" b="1" i="1" dirty="0">
              <a:latin typeface="Monotype Corsiva" panose="03010101010201010101" pitchFamily="66" charset="0"/>
              <a:ea typeface="Gulim" panose="020B0600000101010101" pitchFamily="34" charset="-127"/>
            </a:endParaRPr>
          </a:p>
          <a:p>
            <a:pPr marL="342900" indent="-342900">
              <a:lnSpc>
                <a:spcPct val="80000"/>
              </a:lnSpc>
            </a:pPr>
            <a:r>
              <a:rPr lang="en-US" altLang="zh-TW" sz="1600" dirty="0">
                <a:latin typeface="Tahoma" panose="020B0604030504040204" pitchFamily="34" charset="0"/>
                <a:ea typeface="新細明體" panose="02020500000000000000" pitchFamily="18" charset="-120"/>
              </a:rPr>
              <a:t>ilinwang@mail.ncku.edu.tw</a:t>
            </a:r>
          </a:p>
          <a:p>
            <a:pPr marL="342900" indent="-342900">
              <a:lnSpc>
                <a:spcPct val="80000"/>
              </a:lnSpc>
            </a:pPr>
            <a:r>
              <a:rPr lang="en-US" altLang="zh-TW" sz="1600" dirty="0">
                <a:latin typeface="Tahoma" panose="020B0604030504040204" pitchFamily="34" charset="0"/>
                <a:ea typeface="新細明體" panose="02020500000000000000" pitchFamily="18" charset="-120"/>
              </a:rPr>
              <a:t>http://ilin.iim.ncku.edu.tw/ilin/</a:t>
            </a:r>
          </a:p>
          <a:p>
            <a:pPr marL="342900" indent="-342900">
              <a:lnSpc>
                <a:spcPct val="80000"/>
              </a:lnSpc>
            </a:pPr>
            <a:endParaRPr lang="zh-TW" altLang="en-US" sz="1600" dirty="0">
              <a:latin typeface="Tahoma" panose="020B0604030504040204" pitchFamily="34" charset="0"/>
              <a:ea typeface="新細明體" panose="02020500000000000000" pitchFamily="18" charset="-120"/>
            </a:endParaRPr>
          </a:p>
          <a:p>
            <a:pPr marL="342900" indent="-342900">
              <a:lnSpc>
                <a:spcPct val="80000"/>
              </a:lnSpc>
            </a:pPr>
            <a:r>
              <a:rPr lang="zh-TW" altLang="en-US" sz="2000" b="1" dirty="0">
                <a:latin typeface="標楷體" panose="03000509000000000000" pitchFamily="65" charset="-120"/>
                <a:ea typeface="標楷體" panose="03000509000000000000" pitchFamily="65" charset="-120"/>
              </a:rPr>
              <a:t>成功大學工業與資訊管理學系教授</a:t>
            </a:r>
          </a:p>
          <a:p>
            <a:pPr marL="342900" indent="-342900">
              <a:lnSpc>
                <a:spcPct val="80000"/>
              </a:lnSpc>
            </a:pPr>
            <a:endParaRPr lang="en-US" altLang="ko-KR" sz="2000" dirty="0">
              <a:latin typeface="新細明體" panose="02020500000000000000" pitchFamily="18" charset="-120"/>
              <a:ea typeface="新細明體" panose="02020500000000000000" pitchFamily="18" charset="-120"/>
            </a:endParaRPr>
          </a:p>
          <a:p>
            <a:pPr marL="342900" indent="-342900">
              <a:lnSpc>
                <a:spcPct val="80000"/>
              </a:lnSpc>
            </a:pPr>
            <a:endParaRPr lang="en-US" altLang="ko-KR" dirty="0">
              <a:latin typeface="新細明體" panose="02020500000000000000" pitchFamily="18" charset="-120"/>
              <a:ea typeface="新細明體" panose="02020500000000000000" pitchFamily="18" charset="-120"/>
            </a:endParaRPr>
          </a:p>
          <a:p>
            <a:pPr marL="342900" indent="-342900">
              <a:lnSpc>
                <a:spcPct val="80000"/>
              </a:lnSpc>
            </a:pPr>
            <a:endParaRPr lang="en-US" altLang="ko-KR" dirty="0">
              <a:latin typeface="新細明體" panose="02020500000000000000" pitchFamily="18" charset="-120"/>
              <a:ea typeface="新細明體" panose="02020500000000000000" pitchFamily="18" charset="-120"/>
            </a:endParaRPr>
          </a:p>
          <a:p>
            <a:pPr marL="342900" indent="-342900">
              <a:lnSpc>
                <a:spcPct val="80000"/>
              </a:lnSpc>
            </a:pPr>
            <a:endParaRPr lang="en-US" altLang="zh-TW" dirty="0">
              <a:latin typeface="新細明體" panose="02020500000000000000" pitchFamily="18" charset="-120"/>
              <a:ea typeface="新細明體" panose="02020500000000000000" pitchFamily="18" charset="-120"/>
            </a:endParaRPr>
          </a:p>
          <a:p>
            <a:pPr marL="342900" indent="-342900">
              <a:lnSpc>
                <a:spcPct val="80000"/>
              </a:lnSpc>
            </a:pPr>
            <a:endParaRPr lang="en-US" altLang="ko-KR" dirty="0">
              <a:latin typeface="新細明體" panose="02020500000000000000" pitchFamily="18" charset="-120"/>
              <a:ea typeface="新細明體" panose="02020500000000000000" pitchFamily="18" charset="-120"/>
            </a:endParaRPr>
          </a:p>
          <a:p>
            <a:pPr marL="342900" indent="-342900">
              <a:lnSpc>
                <a:spcPct val="80000"/>
              </a:lnSpc>
            </a:pPr>
            <a:r>
              <a:rPr lang="en-US" altLang="ko-KR" sz="2000" dirty="0">
                <a:latin typeface="Tahoma" panose="020B0604030504040204" pitchFamily="34" charset="0"/>
                <a:ea typeface="Gulim" panose="020B0600000101010101" pitchFamily="34" charset="-127"/>
              </a:rPr>
              <a:t>Feb, 2025</a:t>
            </a:r>
          </a:p>
        </p:txBody>
      </p:sp>
      <p:sp>
        <p:nvSpPr>
          <p:cNvPr id="4101" name="Text Box 1028">
            <a:extLst>
              <a:ext uri="{FF2B5EF4-FFF2-40B4-BE49-F238E27FC236}">
                <a16:creationId xmlns:a16="http://schemas.microsoft.com/office/drawing/2014/main" id="{932DE4F5-A15C-4A55-B925-55A5E6E99F1D}"/>
              </a:ext>
            </a:extLst>
          </p:cNvPr>
          <p:cNvSpPr txBox="1">
            <a:spLocks noChangeArrowheads="1"/>
          </p:cNvSpPr>
          <p:nvPr/>
        </p:nvSpPr>
        <p:spPr bwMode="auto">
          <a:xfrm>
            <a:off x="4267200" y="4343400"/>
            <a:ext cx="45720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zh-TW" altLang="zh-TW" sz="1600" b="1" dirty="0">
                <a:ea typeface="標楷體" panose="03000509000000000000" pitchFamily="65" charset="-120"/>
              </a:rPr>
              <a:t>授課：</a:t>
            </a:r>
            <a:r>
              <a:rPr kumimoji="0" lang="zh-TW" altLang="en-US" sz="1600" b="1" dirty="0">
                <a:ea typeface="標楷體" panose="03000509000000000000" pitchFamily="65" charset="-120"/>
              </a:rPr>
              <a:t>二</a:t>
            </a:r>
            <a:r>
              <a:rPr kumimoji="0" lang="en-US" altLang="zh-TW" sz="1600" b="1" dirty="0">
                <a:ea typeface="標楷體" panose="03000509000000000000" pitchFamily="65" charset="-120"/>
              </a:rPr>
              <a:t>3-4</a:t>
            </a:r>
            <a:r>
              <a:rPr kumimoji="0" lang="zh-TW" altLang="en-US" sz="1600" b="1" dirty="0">
                <a:ea typeface="標楷體" panose="03000509000000000000" pitchFamily="65" charset="-120"/>
              </a:rPr>
              <a:t>、四</a:t>
            </a:r>
            <a:r>
              <a:rPr kumimoji="0" lang="en-US" altLang="zh-TW" sz="1600" b="1" dirty="0">
                <a:ea typeface="標楷體" panose="03000509000000000000" pitchFamily="65" charset="-120"/>
              </a:rPr>
              <a:t>2</a:t>
            </a:r>
            <a:r>
              <a:rPr kumimoji="0" lang="zh-TW" altLang="zh-TW" sz="1600" b="1" dirty="0">
                <a:ea typeface="標楷體" panose="03000509000000000000" pitchFamily="65" charset="-120"/>
              </a:rPr>
              <a:t>;</a:t>
            </a:r>
            <a:r>
              <a:rPr kumimoji="0" lang="en-US" altLang="zh-TW" sz="1600" b="1" dirty="0">
                <a:ea typeface="標楷體" panose="03000509000000000000" pitchFamily="65" charset="-120"/>
              </a:rPr>
              <a:t> </a:t>
            </a:r>
            <a:r>
              <a:rPr kumimoji="0" lang="zh-TW" altLang="zh-TW" sz="1600" b="1" dirty="0">
                <a:ea typeface="標楷體" panose="03000509000000000000" pitchFamily="65" charset="-120"/>
              </a:rPr>
              <a:t>Office hr: </a:t>
            </a:r>
            <a:r>
              <a:rPr kumimoji="0" lang="zh-TW" altLang="en-US" sz="1600" b="1" dirty="0">
                <a:ea typeface="標楷體" panose="03000509000000000000" pitchFamily="65" charset="-120"/>
              </a:rPr>
              <a:t>四 </a:t>
            </a:r>
            <a:r>
              <a:rPr kumimoji="0" lang="en-US" altLang="zh-TW" sz="1600" b="1" dirty="0">
                <a:ea typeface="標楷體" panose="03000509000000000000" pitchFamily="65" charset="-120"/>
              </a:rPr>
              <a:t>2</a:t>
            </a:r>
            <a:r>
              <a:rPr kumimoji="0" lang="zh-TW" altLang="zh-TW" sz="1600" b="1" dirty="0">
                <a:ea typeface="標楷體" panose="03000509000000000000" pitchFamily="65" charset="-120"/>
              </a:rPr>
              <a:t>~3</a:t>
            </a:r>
            <a:endParaRPr kumimoji="0" lang="en-US" altLang="zh-TW" sz="1600" b="1" dirty="0">
              <a:ea typeface="標楷體" panose="03000509000000000000" pitchFamily="65" charset="-120"/>
            </a:endParaRPr>
          </a:p>
          <a:p>
            <a:pPr eaLnBrk="1" hangingPunct="1"/>
            <a:r>
              <a:rPr kumimoji="0" lang="zh-TW" altLang="en-US" sz="1600" b="1" dirty="0">
                <a:ea typeface="標楷體" panose="03000509000000000000" pitchFamily="65" charset="-120"/>
              </a:rPr>
              <a:t>課本：</a:t>
            </a:r>
            <a:r>
              <a:rPr kumimoji="0" lang="en-US" altLang="zh-TW" sz="1600" b="1" dirty="0"/>
              <a:t>Discrete Mathematics, by Dossey, Otto, </a:t>
            </a:r>
          </a:p>
          <a:p>
            <a:pPr eaLnBrk="1" hangingPunct="1"/>
            <a:r>
              <a:rPr kumimoji="0" lang="en-US" altLang="zh-TW" sz="1600" b="1" dirty="0"/>
              <a:t>            Spence, Vanden </a:t>
            </a:r>
            <a:r>
              <a:rPr kumimoji="0" lang="en-US" altLang="zh-TW" sz="1600" b="1" dirty="0" err="1"/>
              <a:t>Eynden</a:t>
            </a:r>
            <a:r>
              <a:rPr kumimoji="0" lang="en-US" altLang="zh-TW" sz="1600" b="1" dirty="0"/>
              <a:t>, 5th Edition,</a:t>
            </a:r>
          </a:p>
          <a:p>
            <a:pPr eaLnBrk="1" hangingPunct="1"/>
            <a:r>
              <a:rPr kumimoji="0" lang="en-US" altLang="zh-TW" sz="1600" b="1" dirty="0"/>
              <a:t>            Addison Wesley </a:t>
            </a:r>
            <a:r>
              <a:rPr kumimoji="0" lang="en-US" altLang="zh-TW" sz="1600" b="1" dirty="0">
                <a:ea typeface="標楷體" panose="03000509000000000000" pitchFamily="65" charset="-120"/>
              </a:rPr>
              <a:t>(</a:t>
            </a:r>
            <a:r>
              <a:rPr kumimoji="0" lang="zh-TW" altLang="en-US" sz="1600" b="1" dirty="0">
                <a:ea typeface="標楷體" panose="03000509000000000000" pitchFamily="65" charset="-120"/>
              </a:rPr>
              <a:t>滄海書局</a:t>
            </a:r>
            <a:r>
              <a:rPr kumimoji="0" lang="en-US" altLang="zh-TW" sz="1600" b="1" dirty="0"/>
              <a:t>) </a:t>
            </a:r>
          </a:p>
          <a:p>
            <a:pPr eaLnBrk="1" hangingPunct="1"/>
            <a:r>
              <a:rPr kumimoji="0" lang="en-US" altLang="zh-TW" sz="1600" b="1" dirty="0"/>
              <a:t>            ISBN: 0-321-30515-9</a:t>
            </a:r>
            <a:endParaRPr kumimoji="0" lang="zh-TW" altLang="en-US" sz="1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投影片編號版面配置區 4">
            <a:extLst>
              <a:ext uri="{FF2B5EF4-FFF2-40B4-BE49-F238E27FC236}">
                <a16:creationId xmlns:a16="http://schemas.microsoft.com/office/drawing/2014/main" id="{CEE17051-1484-4C29-9A47-ED488ABE02C1}"/>
              </a:ext>
            </a:extLst>
          </p:cNvPr>
          <p:cNvSpPr>
            <a:spLocks noGrp="1"/>
          </p:cNvSpPr>
          <p:nvPr>
            <p:ph type="sldNum" sz="quarter" idx="10"/>
          </p:nvPr>
        </p:nvSpPr>
        <p:spPr>
          <a:noFill/>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fld id="{6478A167-050A-4815-9501-ECB745FE736A}" type="slidenum">
              <a:rPr lang="zh-TW" altLang="en-US" sz="1400">
                <a:latin typeface="Times New Roman" panose="02020603050405020304" pitchFamily="18" charset="0"/>
              </a:rPr>
              <a:pPr/>
              <a:t>10</a:t>
            </a:fld>
            <a:endParaRPr lang="en-US" altLang="zh-TW" sz="1400">
              <a:latin typeface="Times New Roman" panose="02020603050405020304" pitchFamily="18" charset="0"/>
            </a:endParaRPr>
          </a:p>
        </p:txBody>
      </p:sp>
      <p:sp>
        <p:nvSpPr>
          <p:cNvPr id="22531" name="Rectangle 2">
            <a:extLst>
              <a:ext uri="{FF2B5EF4-FFF2-40B4-BE49-F238E27FC236}">
                <a16:creationId xmlns:a16="http://schemas.microsoft.com/office/drawing/2014/main" id="{EBD3F947-32DE-4BEF-9918-EDB539F291BF}"/>
              </a:ext>
            </a:extLst>
          </p:cNvPr>
          <p:cNvSpPr>
            <a:spLocks noGrp="1" noChangeArrowheads="1"/>
          </p:cNvSpPr>
          <p:nvPr>
            <p:ph type="title"/>
          </p:nvPr>
        </p:nvSpPr>
        <p:spPr/>
        <p:txBody>
          <a:bodyPr/>
          <a:lstStyle/>
          <a:p>
            <a:pPr eaLnBrk="1" hangingPunct="1"/>
            <a:r>
              <a:rPr lang="en-US" altLang="zh-TW" sz="4000">
                <a:latin typeface="Arial" panose="020B0604020202020204" pitchFamily="34" charset="0"/>
                <a:ea typeface="新細明體" panose="02020500000000000000" pitchFamily="18" charset="-120"/>
              </a:rPr>
              <a:t>Trivial Upper bound-2</a:t>
            </a:r>
          </a:p>
        </p:txBody>
      </p:sp>
      <p:sp>
        <p:nvSpPr>
          <p:cNvPr id="22532" name="Rectangle 3">
            <a:extLst>
              <a:ext uri="{FF2B5EF4-FFF2-40B4-BE49-F238E27FC236}">
                <a16:creationId xmlns:a16="http://schemas.microsoft.com/office/drawing/2014/main" id="{992DF04B-67ED-4FDC-9A04-697202AEDEFE}"/>
              </a:ext>
            </a:extLst>
          </p:cNvPr>
          <p:cNvSpPr>
            <a:spLocks noGrp="1" noChangeArrowheads="1"/>
          </p:cNvSpPr>
          <p:nvPr>
            <p:ph type="body" sz="half" idx="1"/>
          </p:nvPr>
        </p:nvSpPr>
        <p:spPr>
          <a:xfrm>
            <a:off x="1638300" y="990600"/>
            <a:ext cx="9105900" cy="5410200"/>
          </a:xfrm>
        </p:spPr>
        <p:txBody>
          <a:bodyPr/>
          <a:lstStyle/>
          <a:p>
            <a:pPr marL="0" indent="0"/>
            <a:r>
              <a:rPr lang="en-US" altLang="zh-TW" sz="2400" b="1" dirty="0" err="1">
                <a:solidFill>
                  <a:srgbClr val="008000"/>
                </a:solidFill>
                <a:ea typeface="新細明體" panose="02020500000000000000" pitchFamily="18" charset="-120"/>
              </a:rPr>
              <a:t>Thm</a:t>
            </a:r>
            <a:r>
              <a:rPr lang="en-US" altLang="zh-TW" sz="2400" b="1" dirty="0">
                <a:solidFill>
                  <a:srgbClr val="008000"/>
                </a:solidFill>
                <a:ea typeface="新細明體" panose="02020500000000000000" pitchFamily="18" charset="-120"/>
              </a:rPr>
              <a:t> 1.1</a:t>
            </a:r>
            <a:r>
              <a:rPr lang="en-US" altLang="zh-TW" sz="2400" dirty="0">
                <a:ea typeface="新細明體" panose="02020500000000000000" pitchFamily="18" charset="-120"/>
              </a:rPr>
              <a:t>	</a:t>
            </a:r>
          </a:p>
          <a:p>
            <a:pPr marL="0" indent="0"/>
            <a:r>
              <a:rPr lang="en-US" altLang="zh-TW" sz="2400" dirty="0">
                <a:ea typeface="新細明體" panose="02020500000000000000" pitchFamily="18" charset="-120"/>
              </a:rPr>
              <a:t>	</a:t>
            </a:r>
            <a:r>
              <a:rPr lang="en-US" altLang="zh-TW" sz="2400" dirty="0">
                <a:solidFill>
                  <a:srgbClr val="008000"/>
                </a:solidFill>
                <a:ea typeface="新細明體" panose="02020500000000000000" pitchFamily="18" charset="-120"/>
              </a:rPr>
              <a:t>There are exactly </a:t>
            </a:r>
            <a:r>
              <a:rPr lang="en-US" altLang="zh-TW" sz="2400" i="1" dirty="0">
                <a:solidFill>
                  <a:schemeClr val="accent2"/>
                </a:solidFill>
                <a:latin typeface="+mj-lt"/>
                <a:ea typeface="新細明體" panose="02020500000000000000" pitchFamily="18" charset="-120"/>
              </a:rPr>
              <a:t>n</a:t>
            </a:r>
            <a:r>
              <a:rPr lang="en-US" altLang="zh-TW" sz="2400" dirty="0">
                <a:solidFill>
                  <a:schemeClr val="accent2"/>
                </a:solidFill>
                <a:ea typeface="新細明體" panose="02020500000000000000" pitchFamily="18" charset="-120"/>
              </a:rPr>
              <a:t>!</a:t>
            </a:r>
            <a:r>
              <a:rPr lang="en-US" altLang="zh-TW" sz="2400" dirty="0">
                <a:solidFill>
                  <a:srgbClr val="008000"/>
                </a:solidFill>
                <a:ea typeface="新細明體" panose="02020500000000000000" pitchFamily="18" charset="-120"/>
              </a:rPr>
              <a:t> permutations of a set of </a:t>
            </a:r>
            <a:r>
              <a:rPr lang="en-US" altLang="zh-TW" sz="2400" i="1" dirty="0">
                <a:solidFill>
                  <a:schemeClr val="accent2"/>
                </a:solidFill>
                <a:latin typeface="+mj-lt"/>
                <a:ea typeface="新細明體" panose="02020500000000000000" pitchFamily="18" charset="-120"/>
              </a:rPr>
              <a:t>n</a:t>
            </a:r>
            <a:r>
              <a:rPr lang="en-US" altLang="zh-TW" sz="2400" dirty="0">
                <a:solidFill>
                  <a:srgbClr val="008000"/>
                </a:solidFill>
                <a:ea typeface="新細明體" panose="02020500000000000000" pitchFamily="18" charset="-120"/>
              </a:rPr>
              <a:t> objects</a:t>
            </a:r>
          </a:p>
          <a:p>
            <a:pPr marL="0" indent="0"/>
            <a:endParaRPr lang="en-US" altLang="zh-TW" sz="2400" dirty="0">
              <a:ea typeface="新細明體" panose="02020500000000000000" pitchFamily="18" charset="-120"/>
            </a:endParaRPr>
          </a:p>
          <a:p>
            <a:pPr marL="0" indent="0"/>
            <a:r>
              <a:rPr lang="en-US" altLang="zh-TW" sz="2400" b="1" dirty="0" err="1">
                <a:solidFill>
                  <a:srgbClr val="008000"/>
                </a:solidFill>
                <a:ea typeface="新細明體" panose="02020500000000000000" pitchFamily="18" charset="-120"/>
              </a:rPr>
              <a:t>Thm</a:t>
            </a:r>
            <a:r>
              <a:rPr lang="en-US" altLang="zh-TW" sz="2400" b="1" dirty="0">
                <a:solidFill>
                  <a:srgbClr val="008000"/>
                </a:solidFill>
                <a:ea typeface="新細明體" panose="02020500000000000000" pitchFamily="18" charset="-120"/>
              </a:rPr>
              <a:t> 1.2</a:t>
            </a:r>
          </a:p>
          <a:p>
            <a:pPr marL="0" indent="0"/>
            <a:r>
              <a:rPr lang="en-US" altLang="zh-TW" sz="2400" dirty="0">
                <a:ea typeface="新細明體" panose="02020500000000000000" pitchFamily="18" charset="-120"/>
              </a:rPr>
              <a:t>	</a:t>
            </a:r>
            <a:r>
              <a:rPr lang="en-US" altLang="zh-TW" sz="2400" dirty="0">
                <a:solidFill>
                  <a:srgbClr val="008000"/>
                </a:solidFill>
                <a:ea typeface="新細明體" panose="02020500000000000000" pitchFamily="18" charset="-120"/>
              </a:rPr>
              <a:t># ways an ordered list of </a:t>
            </a:r>
            <a:r>
              <a:rPr lang="en-US" altLang="zh-TW" sz="2400" i="1" dirty="0">
                <a:solidFill>
                  <a:schemeClr val="accent2"/>
                </a:solidFill>
                <a:latin typeface="+mj-lt"/>
                <a:ea typeface="新細明體" panose="02020500000000000000" pitchFamily="18" charset="-120"/>
              </a:rPr>
              <a:t>r</a:t>
            </a:r>
            <a:r>
              <a:rPr lang="en-US" altLang="zh-TW" sz="2400" dirty="0">
                <a:solidFill>
                  <a:srgbClr val="008000"/>
                </a:solidFill>
                <a:ea typeface="新細明體" panose="02020500000000000000" pitchFamily="18" charset="-120"/>
              </a:rPr>
              <a:t> objects can be chosen</a:t>
            </a:r>
            <a:br>
              <a:rPr lang="en-US" altLang="zh-TW" sz="2400" dirty="0">
                <a:solidFill>
                  <a:srgbClr val="008000"/>
                </a:solidFill>
                <a:ea typeface="新細明體" panose="02020500000000000000" pitchFamily="18" charset="-120"/>
              </a:rPr>
            </a:br>
            <a:r>
              <a:rPr lang="en-US" altLang="zh-TW" sz="2400" dirty="0">
                <a:solidFill>
                  <a:srgbClr val="008000"/>
                </a:solidFill>
                <a:ea typeface="新細明體" panose="02020500000000000000" pitchFamily="18" charset="-120"/>
              </a:rPr>
              <a:t>           </a:t>
            </a:r>
            <a:r>
              <a:rPr lang="en-US" altLang="zh-TW" sz="2400" dirty="0">
                <a:solidFill>
                  <a:schemeClr val="accent2"/>
                </a:solidFill>
                <a:ea typeface="新細明體" panose="02020500000000000000" pitchFamily="18" charset="-120"/>
              </a:rPr>
              <a:t>without repetition</a:t>
            </a:r>
            <a:r>
              <a:rPr lang="en-US" altLang="zh-TW" sz="2400" dirty="0">
                <a:solidFill>
                  <a:srgbClr val="008000"/>
                </a:solidFill>
                <a:ea typeface="新細明體" panose="02020500000000000000" pitchFamily="18" charset="-120"/>
              </a:rPr>
              <a:t> from </a:t>
            </a:r>
            <a:r>
              <a:rPr lang="en-US" altLang="zh-TW" sz="2400" i="1" dirty="0">
                <a:solidFill>
                  <a:schemeClr val="accent2"/>
                </a:solidFill>
                <a:latin typeface="+mj-lt"/>
                <a:ea typeface="新細明體" panose="02020500000000000000" pitchFamily="18" charset="-120"/>
              </a:rPr>
              <a:t>n</a:t>
            </a:r>
            <a:r>
              <a:rPr lang="en-US" altLang="zh-TW" sz="2400" dirty="0">
                <a:solidFill>
                  <a:srgbClr val="008000"/>
                </a:solidFill>
                <a:ea typeface="新細明體" panose="02020500000000000000" pitchFamily="18" charset="-120"/>
              </a:rPr>
              <a:t> objects is </a:t>
            </a:r>
            <a:r>
              <a:rPr lang="en-US" altLang="zh-TW" sz="2400" i="1" dirty="0">
                <a:solidFill>
                  <a:schemeClr val="accent2"/>
                </a:solidFill>
                <a:latin typeface="+mj-lt"/>
                <a:ea typeface="新細明體" panose="02020500000000000000" pitchFamily="18" charset="-120"/>
              </a:rPr>
              <a:t>n</a:t>
            </a:r>
            <a:r>
              <a:rPr lang="en-US" altLang="zh-TW" sz="2400" dirty="0">
                <a:solidFill>
                  <a:schemeClr val="accent2"/>
                </a:solidFill>
                <a:ea typeface="新細明體" panose="02020500000000000000" pitchFamily="18" charset="-120"/>
              </a:rPr>
              <a:t>!/(</a:t>
            </a:r>
            <a:r>
              <a:rPr lang="en-US" altLang="zh-TW" sz="2400" i="1" dirty="0">
                <a:solidFill>
                  <a:schemeClr val="accent2"/>
                </a:solidFill>
                <a:latin typeface="+mj-lt"/>
                <a:ea typeface="新細明體" panose="02020500000000000000" pitchFamily="18" charset="-120"/>
              </a:rPr>
              <a:t>n</a:t>
            </a:r>
            <a:r>
              <a:rPr lang="en-US" altLang="zh-TW" sz="2400" dirty="0">
                <a:solidFill>
                  <a:schemeClr val="accent2"/>
                </a:solidFill>
                <a:ea typeface="新細明體" panose="02020500000000000000" pitchFamily="18" charset="-120"/>
              </a:rPr>
              <a:t>-</a:t>
            </a:r>
            <a:r>
              <a:rPr lang="en-US" altLang="zh-TW" sz="2400" i="1" dirty="0">
                <a:solidFill>
                  <a:schemeClr val="accent2"/>
                </a:solidFill>
                <a:latin typeface="+mj-lt"/>
                <a:ea typeface="新細明體" panose="02020500000000000000" pitchFamily="18" charset="-120"/>
              </a:rPr>
              <a:t>r</a:t>
            </a:r>
            <a:r>
              <a:rPr lang="en-US" altLang="zh-TW" sz="2400" dirty="0">
                <a:solidFill>
                  <a:schemeClr val="accent2"/>
                </a:solidFill>
                <a:ea typeface="新細明體" panose="02020500000000000000" pitchFamily="18" charset="-120"/>
              </a:rPr>
              <a:t>)!</a:t>
            </a:r>
          </a:p>
          <a:p>
            <a:pPr marL="0" indent="0"/>
            <a:endParaRPr lang="en-US" altLang="zh-TW" sz="2400" dirty="0">
              <a:solidFill>
                <a:srgbClr val="008000"/>
              </a:solidFill>
              <a:ea typeface="新細明體" panose="02020500000000000000" pitchFamily="18" charset="-120"/>
            </a:endParaRPr>
          </a:p>
          <a:p>
            <a:pPr marL="0" indent="0"/>
            <a:r>
              <a:rPr lang="en-US" altLang="zh-TW" sz="2400" dirty="0">
                <a:ea typeface="新細明體" panose="02020500000000000000" pitchFamily="18" charset="-120"/>
              </a:rPr>
              <a:t>Permutations of </a:t>
            </a:r>
            <a:r>
              <a:rPr lang="en-US" altLang="zh-TW" sz="2400" i="1" dirty="0">
                <a:solidFill>
                  <a:schemeClr val="accent2"/>
                </a:solidFill>
                <a:latin typeface="+mj-lt"/>
                <a:ea typeface="新細明體" panose="02020500000000000000" pitchFamily="18" charset="-120"/>
              </a:rPr>
              <a:t>n</a:t>
            </a:r>
            <a:r>
              <a:rPr lang="en-US" altLang="zh-TW" sz="2400" dirty="0">
                <a:ea typeface="新細明體" panose="02020500000000000000" pitchFamily="18" charset="-120"/>
              </a:rPr>
              <a:t> objects, taken </a:t>
            </a:r>
            <a:r>
              <a:rPr lang="en-US" altLang="zh-TW" sz="2400" i="1" dirty="0">
                <a:solidFill>
                  <a:schemeClr val="accent2"/>
                </a:solidFill>
                <a:latin typeface="+mj-lt"/>
                <a:ea typeface="新細明體" panose="02020500000000000000" pitchFamily="18" charset="-120"/>
              </a:rPr>
              <a:t>r</a:t>
            </a:r>
            <a:r>
              <a:rPr lang="en-US" altLang="zh-TW" sz="2400" dirty="0">
                <a:ea typeface="新細明體" panose="02020500000000000000" pitchFamily="18" charset="-120"/>
              </a:rPr>
              <a:t> at a time</a:t>
            </a:r>
          </a:p>
          <a:p>
            <a:pPr marL="0" indent="0"/>
            <a:r>
              <a:rPr lang="en-US" altLang="zh-TW" sz="2400" dirty="0">
                <a:solidFill>
                  <a:schemeClr val="accent2"/>
                </a:solidFill>
                <a:ea typeface="新細明體" panose="02020500000000000000" pitchFamily="18" charset="-120"/>
              </a:rPr>
              <a:t>			</a:t>
            </a:r>
            <a:r>
              <a:rPr lang="en-US" altLang="zh-TW" sz="2400" i="1" dirty="0">
                <a:solidFill>
                  <a:schemeClr val="accent2"/>
                </a:solidFill>
                <a:latin typeface="+mj-lt"/>
                <a:ea typeface="新細明體" panose="02020500000000000000" pitchFamily="18" charset="-120"/>
              </a:rPr>
              <a:t>P</a:t>
            </a:r>
            <a:r>
              <a:rPr lang="en-US" altLang="zh-TW" sz="2400" dirty="0">
                <a:solidFill>
                  <a:schemeClr val="accent2"/>
                </a:solidFill>
                <a:ea typeface="新細明體" panose="02020500000000000000" pitchFamily="18" charset="-120"/>
              </a:rPr>
              <a:t>(</a:t>
            </a:r>
            <a:r>
              <a:rPr lang="en-US" altLang="zh-TW" sz="2400" i="1" dirty="0" err="1">
                <a:solidFill>
                  <a:schemeClr val="accent2"/>
                </a:solidFill>
                <a:latin typeface="+mj-lt"/>
                <a:ea typeface="新細明體" panose="02020500000000000000" pitchFamily="18" charset="-120"/>
              </a:rPr>
              <a:t>n</a:t>
            </a:r>
            <a:r>
              <a:rPr lang="en-US" altLang="zh-TW" sz="2400" dirty="0" err="1">
                <a:solidFill>
                  <a:schemeClr val="accent2"/>
                </a:solidFill>
                <a:ea typeface="新細明體" panose="02020500000000000000" pitchFamily="18" charset="-120"/>
              </a:rPr>
              <a:t>,</a:t>
            </a:r>
            <a:r>
              <a:rPr lang="en-US" altLang="zh-TW" sz="2400" i="1" dirty="0" err="1">
                <a:solidFill>
                  <a:schemeClr val="accent2"/>
                </a:solidFill>
                <a:latin typeface="+mj-lt"/>
                <a:ea typeface="新細明體" panose="02020500000000000000" pitchFamily="18" charset="-120"/>
              </a:rPr>
              <a:t>r</a:t>
            </a:r>
            <a:r>
              <a:rPr lang="en-US" altLang="zh-TW" sz="2400" dirty="0">
                <a:solidFill>
                  <a:schemeClr val="accent2"/>
                </a:solidFill>
                <a:ea typeface="新細明體" panose="02020500000000000000" pitchFamily="18" charset="-120"/>
              </a:rPr>
              <a:t>)=</a:t>
            </a:r>
            <a:r>
              <a:rPr lang="en-US" altLang="zh-TW" sz="2400" i="1" dirty="0">
                <a:solidFill>
                  <a:schemeClr val="accent2"/>
                </a:solidFill>
                <a:latin typeface="+mj-lt"/>
                <a:ea typeface="新細明體" panose="02020500000000000000" pitchFamily="18" charset="-120"/>
              </a:rPr>
              <a:t>n</a:t>
            </a:r>
            <a:r>
              <a:rPr lang="en-US" altLang="zh-TW" sz="2400" dirty="0">
                <a:solidFill>
                  <a:schemeClr val="accent2"/>
                </a:solidFill>
                <a:ea typeface="新細明體" panose="02020500000000000000" pitchFamily="18" charset="-120"/>
              </a:rPr>
              <a:t>!/(</a:t>
            </a:r>
            <a:r>
              <a:rPr lang="en-US" altLang="zh-TW" sz="2400" i="1" dirty="0">
                <a:solidFill>
                  <a:schemeClr val="accent2"/>
                </a:solidFill>
                <a:latin typeface="+mj-lt"/>
                <a:ea typeface="新細明體" panose="02020500000000000000" pitchFamily="18" charset="-120"/>
              </a:rPr>
              <a:t>n</a:t>
            </a:r>
            <a:r>
              <a:rPr lang="en-US" altLang="zh-TW" sz="2400" dirty="0">
                <a:solidFill>
                  <a:schemeClr val="accent2"/>
                </a:solidFill>
                <a:ea typeface="新細明體" panose="02020500000000000000" pitchFamily="18" charset="-120"/>
              </a:rPr>
              <a:t>-</a:t>
            </a:r>
            <a:r>
              <a:rPr lang="en-US" altLang="zh-TW" sz="2400" i="1" dirty="0">
                <a:solidFill>
                  <a:schemeClr val="accent2"/>
                </a:solidFill>
                <a:latin typeface="+mj-lt"/>
                <a:ea typeface="新細明體" panose="02020500000000000000" pitchFamily="18" charset="-120"/>
              </a:rPr>
              <a:t>r</a:t>
            </a:r>
            <a:r>
              <a:rPr lang="en-US" altLang="zh-TW" sz="2400" dirty="0">
                <a:solidFill>
                  <a:schemeClr val="accent2"/>
                </a:solidFill>
                <a:ea typeface="新細明體" panose="02020500000000000000" pitchFamily="18" charset="-120"/>
              </a:rPr>
              <a:t>)! 	</a:t>
            </a:r>
          </a:p>
          <a:p>
            <a:pPr marL="0" indent="0"/>
            <a:endParaRPr lang="en-US" altLang="zh-TW" sz="1600" dirty="0">
              <a:solidFill>
                <a:schemeClr val="accent2"/>
              </a:solidFill>
              <a:ea typeface="新細明體" panose="02020500000000000000" pitchFamily="18" charset="-120"/>
            </a:endParaRPr>
          </a:p>
          <a:p>
            <a:pPr marL="0" indent="0"/>
            <a:r>
              <a:rPr lang="en-US" altLang="zh-TW" sz="2400" b="1" dirty="0">
                <a:ea typeface="新細明體" panose="02020500000000000000" pitchFamily="18" charset="-120"/>
              </a:rPr>
              <a:t>Example: </a:t>
            </a:r>
            <a:r>
              <a:rPr lang="en-US" altLang="zh-TW" sz="1600" dirty="0">
                <a:ea typeface="Batang" panose="02030600000101010101" pitchFamily="18" charset="-127"/>
              </a:rPr>
              <a:t>suppose a computer can generate 10</a:t>
            </a:r>
            <a:r>
              <a:rPr lang="en-US" altLang="zh-TW" sz="1600" baseline="30000" dirty="0">
                <a:ea typeface="Batang" panose="02030600000101010101" pitchFamily="18" charset="-127"/>
              </a:rPr>
              <a:t>6</a:t>
            </a:r>
            <a:r>
              <a:rPr lang="en-US" altLang="zh-TW" sz="1600" dirty="0">
                <a:ea typeface="Batang" panose="02030600000101010101" pitchFamily="18" charset="-127"/>
              </a:rPr>
              <a:t> arrangements a second</a:t>
            </a:r>
            <a:endParaRPr lang="en-US" altLang="zh-TW" sz="2400" dirty="0">
              <a:ea typeface="新細明體" panose="02020500000000000000" pitchFamily="18" charset="-120"/>
            </a:endParaRPr>
          </a:p>
          <a:p>
            <a:pPr marL="0" indent="0">
              <a:buFontTx/>
              <a:buChar char="•"/>
            </a:pPr>
            <a:r>
              <a:rPr lang="en-US" altLang="zh-TW" sz="2000" dirty="0">
                <a:ea typeface="新細明體" panose="02020500000000000000" pitchFamily="18" charset="-120"/>
              </a:rPr>
              <a:t> 7!=5040   ok</a:t>
            </a:r>
          </a:p>
          <a:p>
            <a:pPr marL="0" indent="0">
              <a:buFontTx/>
              <a:buChar char="•"/>
            </a:pPr>
            <a:r>
              <a:rPr lang="en-US" altLang="zh-TW" sz="2000" dirty="0">
                <a:ea typeface="新細明體" panose="02020500000000000000" pitchFamily="18" charset="-120"/>
              </a:rPr>
              <a:t> 20!</a:t>
            </a:r>
            <a:r>
              <a:rPr lang="en-US" altLang="zh-TW" sz="2000" dirty="0">
                <a:ea typeface="Batang" panose="02030600000101010101" pitchFamily="18" charset="-127"/>
              </a:rPr>
              <a:t>  2.4</a:t>
            </a:r>
            <a:r>
              <a:rPr lang="en-US" altLang="zh-TW" sz="2000" dirty="0">
                <a:solidFill>
                  <a:schemeClr val="accent2"/>
                </a:solidFill>
                <a:latin typeface="Arial" panose="020B0604020202020204" pitchFamily="34" charset="0"/>
                <a:ea typeface="新細明體" panose="02020500000000000000" pitchFamily="18" charset="-120"/>
                <a:sym typeface="Symbol" panose="05050102010706020507" pitchFamily="18" charset="2"/>
              </a:rPr>
              <a:t>  </a:t>
            </a:r>
            <a:r>
              <a:rPr lang="en-US" altLang="zh-TW" sz="2000" dirty="0">
                <a:ea typeface="Batang" panose="02030600000101010101" pitchFamily="18" charset="-127"/>
              </a:rPr>
              <a:t>10</a:t>
            </a:r>
            <a:r>
              <a:rPr lang="en-US" altLang="zh-TW" sz="2000" baseline="30000" dirty="0">
                <a:ea typeface="Batang" panose="02030600000101010101" pitchFamily="18" charset="-127"/>
              </a:rPr>
              <a:t>18</a:t>
            </a:r>
            <a:r>
              <a:rPr lang="en-US" altLang="zh-TW" sz="2000" dirty="0">
                <a:ea typeface="Batang" panose="02030600000101010101" pitchFamily="18" charset="-127"/>
              </a:rPr>
              <a:t>    2.4</a:t>
            </a:r>
            <a:r>
              <a:rPr lang="en-US" altLang="zh-TW" sz="2000" dirty="0">
                <a:solidFill>
                  <a:schemeClr val="accent2"/>
                </a:solidFill>
                <a:latin typeface="Arial" panose="020B0604020202020204" pitchFamily="34" charset="0"/>
                <a:ea typeface="新細明體" panose="02020500000000000000" pitchFamily="18" charset="-120"/>
                <a:sym typeface="Symbol" panose="05050102010706020507" pitchFamily="18" charset="2"/>
              </a:rPr>
              <a:t>  </a:t>
            </a:r>
            <a:r>
              <a:rPr lang="en-US" altLang="zh-TW" sz="2000" dirty="0">
                <a:ea typeface="Batang" panose="02030600000101010101" pitchFamily="18" charset="-127"/>
              </a:rPr>
              <a:t>10</a:t>
            </a:r>
            <a:r>
              <a:rPr lang="en-US" altLang="zh-TW" sz="2000" baseline="30000" dirty="0">
                <a:ea typeface="Batang" panose="02030600000101010101" pitchFamily="18" charset="-127"/>
              </a:rPr>
              <a:t>12 </a:t>
            </a:r>
            <a:r>
              <a:rPr lang="en-US" altLang="zh-TW" sz="2000" dirty="0">
                <a:ea typeface="Batang" panose="02030600000101010101" pitchFamily="18" charset="-127"/>
              </a:rPr>
              <a:t>sec   7.6</a:t>
            </a:r>
            <a:r>
              <a:rPr lang="en-US" altLang="zh-TW" sz="2000" dirty="0">
                <a:solidFill>
                  <a:schemeClr val="accent2"/>
                </a:solidFill>
                <a:latin typeface="Arial" panose="020B0604020202020204" pitchFamily="34" charset="0"/>
                <a:ea typeface="新細明體" panose="02020500000000000000" pitchFamily="18" charset="-120"/>
                <a:sym typeface="Symbol" panose="05050102010706020507" pitchFamily="18" charset="2"/>
              </a:rPr>
              <a:t>  </a:t>
            </a:r>
            <a:r>
              <a:rPr lang="en-US" altLang="zh-TW" sz="2000" dirty="0">
                <a:ea typeface="Batang" panose="02030600000101010101" pitchFamily="18" charset="-127"/>
              </a:rPr>
              <a:t>10</a:t>
            </a:r>
            <a:r>
              <a:rPr lang="en-US" altLang="zh-TW" sz="2000" baseline="30000" dirty="0">
                <a:ea typeface="Batang" panose="02030600000101010101" pitchFamily="18" charset="-127"/>
              </a:rPr>
              <a:t>4 </a:t>
            </a:r>
            <a:r>
              <a:rPr lang="en-US" altLang="zh-TW" sz="2000" dirty="0" err="1">
                <a:ea typeface="Batang" panose="02030600000101010101" pitchFamily="18" charset="-127"/>
              </a:rPr>
              <a:t>yr</a:t>
            </a:r>
            <a:r>
              <a:rPr lang="en-US" altLang="zh-TW" sz="2000" dirty="0">
                <a:ea typeface="Batang" panose="02030600000101010101" pitchFamily="18" charset="-127"/>
              </a:rPr>
              <a:t> !!</a:t>
            </a:r>
          </a:p>
          <a:p>
            <a:pPr marL="0" indent="0"/>
            <a:endParaRPr lang="en-US" altLang="zh-TW" sz="2400" dirty="0">
              <a:ea typeface="Batang" panose="02030600000101010101" pitchFamily="18" charset="-127"/>
            </a:endParaRPr>
          </a:p>
          <a:p>
            <a:pPr marL="0" indent="0"/>
            <a:r>
              <a:rPr lang="en-US" altLang="zh-TW" sz="2400" dirty="0">
                <a:ea typeface="Batang" panose="02030600000101010101" pitchFamily="18" charset="-127"/>
              </a:rPr>
              <a:t>More “efficient” algorithms in Chapter 5</a:t>
            </a:r>
          </a:p>
        </p:txBody>
      </p:sp>
      <p:graphicFrame>
        <p:nvGraphicFramePr>
          <p:cNvPr id="22533" name="Object 45">
            <a:extLst>
              <a:ext uri="{FF2B5EF4-FFF2-40B4-BE49-F238E27FC236}">
                <a16:creationId xmlns:a16="http://schemas.microsoft.com/office/drawing/2014/main" id="{7B7A077E-02B3-445A-8D28-F92BA0B1F32F}"/>
              </a:ext>
            </a:extLst>
          </p:cNvPr>
          <p:cNvGraphicFramePr>
            <a:graphicFrameLocks noChangeAspect="1"/>
          </p:cNvGraphicFramePr>
          <p:nvPr>
            <p:extLst>
              <p:ext uri="{D42A27DB-BD31-4B8C-83A1-F6EECF244321}">
                <p14:modId xmlns:p14="http://schemas.microsoft.com/office/powerpoint/2010/main" val="3625569405"/>
              </p:ext>
            </p:extLst>
          </p:nvPr>
        </p:nvGraphicFramePr>
        <p:xfrm>
          <a:off x="2236694" y="5334000"/>
          <a:ext cx="165100" cy="152400"/>
        </p:xfrm>
        <a:graphic>
          <a:graphicData uri="http://schemas.openxmlformats.org/presentationml/2006/ole">
            <mc:AlternateContent xmlns:mc="http://schemas.openxmlformats.org/markup-compatibility/2006">
              <mc:Choice xmlns:v="urn:schemas-microsoft-com:vml" Requires="v">
                <p:oleObj spid="_x0000_s1029" name="Equation" r:id="rId4" imgW="164957" imgH="152268" progId="Equation.DSMT4">
                  <p:embed/>
                </p:oleObj>
              </mc:Choice>
              <mc:Fallback>
                <p:oleObj name="Equation" r:id="rId4" imgW="164957" imgH="152268" progId="Equation.DSMT4">
                  <p:embed/>
                  <p:pic>
                    <p:nvPicPr>
                      <p:cNvPr id="0" name="Object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6694" y="5334000"/>
                        <a:ext cx="165100" cy="15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4" name="Object 46">
            <a:extLst>
              <a:ext uri="{FF2B5EF4-FFF2-40B4-BE49-F238E27FC236}">
                <a16:creationId xmlns:a16="http://schemas.microsoft.com/office/drawing/2014/main" id="{EBF21312-2B6A-4E15-8378-EB65AA49D569}"/>
              </a:ext>
            </a:extLst>
          </p:cNvPr>
          <p:cNvGraphicFramePr>
            <a:graphicFrameLocks noChangeAspect="1"/>
          </p:cNvGraphicFramePr>
          <p:nvPr>
            <p:extLst>
              <p:ext uri="{D42A27DB-BD31-4B8C-83A1-F6EECF244321}">
                <p14:modId xmlns:p14="http://schemas.microsoft.com/office/powerpoint/2010/main" val="1898235411"/>
              </p:ext>
            </p:extLst>
          </p:nvPr>
        </p:nvGraphicFramePr>
        <p:xfrm>
          <a:off x="3512297" y="5334000"/>
          <a:ext cx="165100" cy="152400"/>
        </p:xfrm>
        <a:graphic>
          <a:graphicData uri="http://schemas.openxmlformats.org/presentationml/2006/ole">
            <mc:AlternateContent xmlns:mc="http://schemas.openxmlformats.org/markup-compatibility/2006">
              <mc:Choice xmlns:v="urn:schemas-microsoft-com:vml" Requires="v">
                <p:oleObj spid="_x0000_s1030" name="Equation" r:id="rId6" imgW="164957" imgH="152268" progId="Equation.DSMT4">
                  <p:embed/>
                </p:oleObj>
              </mc:Choice>
              <mc:Fallback>
                <p:oleObj name="Equation" r:id="rId6" imgW="164957" imgH="152268" progId="Equation.DSMT4">
                  <p:embed/>
                  <p:pic>
                    <p:nvPicPr>
                      <p:cNvPr id="0" name="Object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2297" y="5334000"/>
                        <a:ext cx="165100" cy="15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5" name="Object 47">
            <a:extLst>
              <a:ext uri="{FF2B5EF4-FFF2-40B4-BE49-F238E27FC236}">
                <a16:creationId xmlns:a16="http://schemas.microsoft.com/office/drawing/2014/main" id="{4948B0F0-4188-46FB-97C1-9E5802C99BBE}"/>
              </a:ext>
            </a:extLst>
          </p:cNvPr>
          <p:cNvGraphicFramePr>
            <a:graphicFrameLocks noChangeAspect="1"/>
          </p:cNvGraphicFramePr>
          <p:nvPr>
            <p:extLst>
              <p:ext uri="{D42A27DB-BD31-4B8C-83A1-F6EECF244321}">
                <p14:modId xmlns:p14="http://schemas.microsoft.com/office/powerpoint/2010/main" val="719727864"/>
              </p:ext>
            </p:extLst>
          </p:nvPr>
        </p:nvGraphicFramePr>
        <p:xfrm>
          <a:off x="5334000" y="5334000"/>
          <a:ext cx="165100" cy="152400"/>
        </p:xfrm>
        <a:graphic>
          <a:graphicData uri="http://schemas.openxmlformats.org/presentationml/2006/ole">
            <mc:AlternateContent xmlns:mc="http://schemas.openxmlformats.org/markup-compatibility/2006">
              <mc:Choice xmlns:v="urn:schemas-microsoft-com:vml" Requires="v">
                <p:oleObj spid="_x0000_s1031" name="Equation" r:id="rId7" imgW="164957" imgH="152268" progId="Equation.DSMT4">
                  <p:embed/>
                </p:oleObj>
              </mc:Choice>
              <mc:Fallback>
                <p:oleObj name="Equation" r:id="rId7" imgW="164957" imgH="152268" progId="Equation.DSMT4">
                  <p:embed/>
                  <p:pic>
                    <p:nvPicPr>
                      <p:cNvPr id="0" name="Object 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5334000"/>
                        <a:ext cx="165100" cy="15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6" name="Text Box 48">
            <a:extLst>
              <a:ext uri="{FF2B5EF4-FFF2-40B4-BE49-F238E27FC236}">
                <a16:creationId xmlns:a16="http://schemas.microsoft.com/office/drawing/2014/main" id="{ED2C9719-93ED-40BC-BF3B-89473DCF6808}"/>
              </a:ext>
            </a:extLst>
          </p:cNvPr>
          <p:cNvSpPr txBox="1">
            <a:spLocks noChangeArrowheads="1"/>
          </p:cNvSpPr>
          <p:nvPr/>
        </p:nvSpPr>
        <p:spPr bwMode="auto">
          <a:xfrm>
            <a:off x="1600201" y="6408738"/>
            <a:ext cx="22526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b="1"/>
              <a:t>1.2: A Matching Problem</a:t>
            </a:r>
            <a:endParaRPr kumimoji="0" lang="zh-TW" altLang="en-US" sz="1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53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53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53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53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532">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53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編號版面配置區 4">
            <a:extLst>
              <a:ext uri="{FF2B5EF4-FFF2-40B4-BE49-F238E27FC236}">
                <a16:creationId xmlns:a16="http://schemas.microsoft.com/office/drawing/2014/main" id="{AEACB416-97DD-4967-84A1-61D4513F5B77}"/>
              </a:ext>
            </a:extLst>
          </p:cNvPr>
          <p:cNvSpPr>
            <a:spLocks noGrp="1"/>
          </p:cNvSpPr>
          <p:nvPr>
            <p:ph type="sldNum" sz="quarter" idx="10"/>
          </p:nvPr>
        </p:nvSpPr>
        <p:spPr>
          <a:noFill/>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fld id="{6EE5799D-D336-4B7F-897E-23D9CDD8F1C4}" type="slidenum">
              <a:rPr lang="zh-TW" altLang="en-US" sz="1400">
                <a:latin typeface="Times New Roman" panose="02020603050405020304" pitchFamily="18" charset="0"/>
              </a:rPr>
              <a:pPr/>
              <a:t>11</a:t>
            </a:fld>
            <a:endParaRPr lang="en-US" altLang="zh-TW" sz="1400">
              <a:latin typeface="Times New Roman" panose="02020603050405020304" pitchFamily="18" charset="0"/>
            </a:endParaRPr>
          </a:p>
        </p:txBody>
      </p:sp>
      <p:sp>
        <p:nvSpPr>
          <p:cNvPr id="24579" name="Rectangle 2">
            <a:extLst>
              <a:ext uri="{FF2B5EF4-FFF2-40B4-BE49-F238E27FC236}">
                <a16:creationId xmlns:a16="http://schemas.microsoft.com/office/drawing/2014/main" id="{40E85069-5CD2-460B-82BE-F57412439148}"/>
              </a:ext>
            </a:extLst>
          </p:cNvPr>
          <p:cNvSpPr>
            <a:spLocks noGrp="1" noChangeArrowheads="1"/>
          </p:cNvSpPr>
          <p:nvPr>
            <p:ph type="title"/>
          </p:nvPr>
        </p:nvSpPr>
        <p:spPr/>
        <p:txBody>
          <a:bodyPr/>
          <a:lstStyle/>
          <a:p>
            <a:pPr eaLnBrk="1" hangingPunct="1"/>
            <a:r>
              <a:rPr lang="en-US" altLang="zh-TW" sz="4000">
                <a:latin typeface="Arial" panose="020B0604020202020204" pitchFamily="34" charset="0"/>
                <a:ea typeface="新細明體" panose="02020500000000000000" pitchFamily="18" charset="-120"/>
              </a:rPr>
              <a:t>A Knapsack Problem</a:t>
            </a:r>
          </a:p>
        </p:txBody>
      </p:sp>
      <p:sp>
        <p:nvSpPr>
          <p:cNvPr id="24580" name="Rectangle 3">
            <a:extLst>
              <a:ext uri="{FF2B5EF4-FFF2-40B4-BE49-F238E27FC236}">
                <a16:creationId xmlns:a16="http://schemas.microsoft.com/office/drawing/2014/main" id="{9D62DA03-4D45-442A-B2A9-BF6D8A3195BD}"/>
              </a:ext>
            </a:extLst>
          </p:cNvPr>
          <p:cNvSpPr>
            <a:spLocks noGrp="1" noChangeArrowheads="1"/>
          </p:cNvSpPr>
          <p:nvPr>
            <p:ph type="body" sz="half" idx="1"/>
          </p:nvPr>
        </p:nvSpPr>
        <p:spPr>
          <a:xfrm>
            <a:off x="1371600" y="846651"/>
            <a:ext cx="9372600" cy="5410200"/>
          </a:xfrm>
        </p:spPr>
        <p:txBody>
          <a:bodyPr/>
          <a:lstStyle/>
          <a:p>
            <a:pPr marL="0" indent="0"/>
            <a:r>
              <a:rPr lang="en-US" altLang="zh-TW" sz="2400" b="1" dirty="0">
                <a:ea typeface="Batang" panose="02030600000101010101" pitchFamily="18" charset="-127"/>
              </a:rPr>
              <a:t>Given</a:t>
            </a:r>
            <a:r>
              <a:rPr lang="en-US" altLang="zh-TW" sz="2400" dirty="0">
                <a:ea typeface="Batang" panose="02030600000101010101" pitchFamily="18" charset="-127"/>
              </a:rPr>
              <a:t> </a:t>
            </a:r>
          </a:p>
          <a:p>
            <a:pPr lvl="1" eaLnBrk="1" hangingPunct="1"/>
            <a:r>
              <a:rPr lang="en-US" altLang="zh-TW" sz="2400" dirty="0">
                <a:latin typeface="Arial" panose="020B0604020202020204" pitchFamily="34" charset="0"/>
                <a:ea typeface="Batang" panose="02030600000101010101" pitchFamily="18" charset="-127"/>
              </a:rPr>
              <a:t>a knapsack with capacity </a:t>
            </a:r>
            <a:r>
              <a:rPr lang="en-US" altLang="zh-TW" sz="2400" i="1" dirty="0">
                <a:solidFill>
                  <a:schemeClr val="accent2"/>
                </a:solidFill>
                <a:ea typeface="Batang" panose="02030600000101010101" pitchFamily="18" charset="-127"/>
              </a:rPr>
              <a:t>W</a:t>
            </a:r>
          </a:p>
          <a:p>
            <a:pPr lvl="1" eaLnBrk="1" hangingPunct="1"/>
            <a:r>
              <a:rPr lang="en-US" altLang="zh-TW" sz="2400" dirty="0">
                <a:latin typeface="Arial" panose="020B0604020202020204" pitchFamily="34" charset="0"/>
                <a:ea typeface="Batang" panose="02030600000101010101" pitchFamily="18" charset="-127"/>
              </a:rPr>
              <a:t>a list of </a:t>
            </a:r>
            <a:r>
              <a:rPr lang="en-US" altLang="zh-TW" sz="2400" i="1" dirty="0">
                <a:solidFill>
                  <a:schemeClr val="accent2"/>
                </a:solidFill>
                <a:ea typeface="Batang" panose="02030600000101010101" pitchFamily="18" charset="-127"/>
              </a:rPr>
              <a:t>n</a:t>
            </a:r>
            <a:r>
              <a:rPr lang="en-US" altLang="zh-TW" sz="2400" dirty="0">
                <a:latin typeface="Arial" panose="020B0604020202020204" pitchFamily="34" charset="0"/>
                <a:ea typeface="Batang" panose="02030600000101010101" pitchFamily="18" charset="-127"/>
              </a:rPr>
              <a:t> items, each has weight </a:t>
            </a:r>
            <a:r>
              <a:rPr lang="en-US" altLang="zh-TW" sz="2400" i="1" dirty="0" err="1">
                <a:solidFill>
                  <a:schemeClr val="accent2"/>
                </a:solidFill>
                <a:ea typeface="Batang" panose="02030600000101010101" pitchFamily="18" charset="-127"/>
              </a:rPr>
              <a:t>w</a:t>
            </a:r>
            <a:r>
              <a:rPr lang="en-US" altLang="zh-TW" sz="2400" i="1" baseline="-25000" dirty="0" err="1">
                <a:solidFill>
                  <a:schemeClr val="accent2"/>
                </a:solidFill>
                <a:ea typeface="Batang" panose="02030600000101010101" pitchFamily="18" charset="-127"/>
              </a:rPr>
              <a:t>i</a:t>
            </a:r>
            <a:r>
              <a:rPr lang="en-US" altLang="zh-TW" sz="2400" dirty="0">
                <a:latin typeface="Arial" panose="020B0604020202020204" pitchFamily="34" charset="0"/>
                <a:ea typeface="Batang" panose="02030600000101010101" pitchFamily="18" charset="-127"/>
              </a:rPr>
              <a:t> and value </a:t>
            </a:r>
            <a:r>
              <a:rPr lang="en-US" altLang="zh-TW" sz="2400" i="1" dirty="0">
                <a:solidFill>
                  <a:schemeClr val="accent2"/>
                </a:solidFill>
                <a:ea typeface="Batang" panose="02030600000101010101" pitchFamily="18" charset="-127"/>
              </a:rPr>
              <a:t>v</a:t>
            </a:r>
            <a:r>
              <a:rPr lang="en-US" altLang="zh-TW" sz="2400" i="1" baseline="-25000" dirty="0">
                <a:solidFill>
                  <a:schemeClr val="accent2"/>
                </a:solidFill>
                <a:ea typeface="Batang" panose="02030600000101010101" pitchFamily="18" charset="-127"/>
              </a:rPr>
              <a:t>i</a:t>
            </a:r>
          </a:p>
          <a:p>
            <a:pPr marL="0" indent="0"/>
            <a:endParaRPr lang="en-US" altLang="zh-TW" sz="1800" dirty="0">
              <a:ea typeface="Batang" panose="02030600000101010101" pitchFamily="18" charset="-127"/>
            </a:endParaRPr>
          </a:p>
          <a:p>
            <a:pPr marL="0" indent="0"/>
            <a:r>
              <a:rPr lang="en-US" altLang="zh-TW" sz="2400" b="1" dirty="0">
                <a:ea typeface="Batang" panose="02030600000101010101" pitchFamily="18" charset="-127"/>
              </a:rPr>
              <a:t>Question:</a:t>
            </a:r>
          </a:p>
          <a:p>
            <a:pPr marL="0" indent="0"/>
            <a:r>
              <a:rPr lang="en-US" altLang="zh-TW" sz="2400" dirty="0">
                <a:ea typeface="Batang" panose="02030600000101010101" pitchFamily="18" charset="-127"/>
              </a:rPr>
              <a:t>	How to choose items so that the total value of the knapsack</a:t>
            </a:r>
            <a:br>
              <a:rPr lang="en-US" altLang="zh-TW" sz="2400" dirty="0">
                <a:ea typeface="Batang" panose="02030600000101010101" pitchFamily="18" charset="-127"/>
              </a:rPr>
            </a:br>
            <a:r>
              <a:rPr lang="en-US" altLang="zh-TW" sz="2400" dirty="0">
                <a:ea typeface="Batang" panose="02030600000101010101" pitchFamily="18" charset="-127"/>
              </a:rPr>
              <a:t>           is maximized without exceeding its capacity?</a:t>
            </a:r>
          </a:p>
          <a:p>
            <a:pPr marL="0" indent="0"/>
            <a:r>
              <a:rPr lang="en-US" altLang="zh-TW" sz="1400" dirty="0">
                <a:ea typeface="Batang" panose="02030600000101010101" pitchFamily="18" charset="-127"/>
              </a:rPr>
              <a:t>	</a:t>
            </a:r>
            <a:endParaRPr lang="en-US" altLang="zh-TW" sz="2400" dirty="0">
              <a:ea typeface="Batang" panose="02030600000101010101" pitchFamily="18" charset="-127"/>
            </a:endParaRPr>
          </a:p>
          <a:p>
            <a:pPr marL="0" indent="0"/>
            <a:endParaRPr lang="en-US" altLang="zh-TW" sz="1600" b="1" dirty="0">
              <a:ea typeface="Batang" panose="02030600000101010101" pitchFamily="18" charset="-127"/>
            </a:endParaRPr>
          </a:p>
          <a:p>
            <a:pPr marL="0" indent="0"/>
            <a:endParaRPr lang="en-US" altLang="zh-TW" sz="1600" b="1" dirty="0">
              <a:ea typeface="Batang" panose="02030600000101010101" pitchFamily="18" charset="-127"/>
            </a:endParaRPr>
          </a:p>
          <a:p>
            <a:pPr marL="0" indent="0"/>
            <a:r>
              <a:rPr lang="en-US" altLang="zh-TW" sz="2400" b="1" dirty="0">
                <a:ea typeface="Batang" panose="02030600000101010101" pitchFamily="18" charset="-127"/>
              </a:rPr>
              <a:t>Applications:</a:t>
            </a:r>
          </a:p>
          <a:p>
            <a:pPr lvl="1" eaLnBrk="1" hangingPunct="1"/>
            <a:r>
              <a:rPr lang="en-US" altLang="zh-TW" sz="2400" dirty="0">
                <a:latin typeface="Arial" panose="020B0604020202020204" pitchFamily="34" charset="0"/>
                <a:ea typeface="Batang" panose="02030600000101010101" pitchFamily="18" charset="-127"/>
              </a:rPr>
              <a:t>Equipment in Satellite</a:t>
            </a:r>
          </a:p>
          <a:p>
            <a:pPr lvl="1" eaLnBrk="1" hangingPunct="1"/>
            <a:r>
              <a:rPr lang="en-US" altLang="zh-TW" sz="2400" dirty="0">
                <a:latin typeface="Arial" panose="020B0604020202020204" pitchFamily="34" charset="0"/>
                <a:ea typeface="Batang" panose="02030600000101010101" pitchFamily="18" charset="-127"/>
              </a:rPr>
              <a:t>Bin packing, Cutting stock problems</a:t>
            </a:r>
          </a:p>
        </p:txBody>
      </p:sp>
      <p:grpSp>
        <p:nvGrpSpPr>
          <p:cNvPr id="24581" name="Group 7">
            <a:extLst>
              <a:ext uri="{FF2B5EF4-FFF2-40B4-BE49-F238E27FC236}">
                <a16:creationId xmlns:a16="http://schemas.microsoft.com/office/drawing/2014/main" id="{AE617B1D-2E0F-46C4-B240-180EC9D588A1}"/>
              </a:ext>
            </a:extLst>
          </p:cNvPr>
          <p:cNvGrpSpPr>
            <a:grpSpLocks/>
          </p:cNvGrpSpPr>
          <p:nvPr/>
        </p:nvGrpSpPr>
        <p:grpSpPr bwMode="auto">
          <a:xfrm>
            <a:off x="1981200" y="3657600"/>
            <a:ext cx="3549650" cy="457200"/>
            <a:chOff x="720" y="2447"/>
            <a:chExt cx="2236" cy="288"/>
          </a:xfrm>
        </p:grpSpPr>
        <p:sp>
          <p:nvSpPr>
            <p:cNvPr id="24584" name="AutoShape 5">
              <a:extLst>
                <a:ext uri="{FF2B5EF4-FFF2-40B4-BE49-F238E27FC236}">
                  <a16:creationId xmlns:a16="http://schemas.microsoft.com/office/drawing/2014/main" id="{39386070-3902-4566-B072-6BA3AF40B3D4}"/>
                </a:ext>
              </a:extLst>
            </p:cNvPr>
            <p:cNvSpPr>
              <a:spLocks noChangeArrowheads="1"/>
            </p:cNvSpPr>
            <p:nvPr/>
          </p:nvSpPr>
          <p:spPr bwMode="auto">
            <a:xfrm>
              <a:off x="720" y="2496"/>
              <a:ext cx="192" cy="144"/>
            </a:xfrm>
            <a:prstGeom prst="rightArrow">
              <a:avLst>
                <a:gd name="adj1" fmla="val 50000"/>
                <a:gd name="adj2" fmla="val 3333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endParaRPr kumimoji="0" lang="zh-TW" altLang="en-US" sz="2400"/>
            </a:p>
          </p:txBody>
        </p:sp>
        <p:sp>
          <p:nvSpPr>
            <p:cNvPr id="24585" name="Text Box 6">
              <a:extLst>
                <a:ext uri="{FF2B5EF4-FFF2-40B4-BE49-F238E27FC236}">
                  <a16:creationId xmlns:a16="http://schemas.microsoft.com/office/drawing/2014/main" id="{9B785952-2148-485A-9901-F66B61085CCD}"/>
                </a:ext>
              </a:extLst>
            </p:cNvPr>
            <p:cNvSpPr txBox="1">
              <a:spLocks noChangeArrowheads="1"/>
            </p:cNvSpPr>
            <p:nvPr/>
          </p:nvSpPr>
          <p:spPr bwMode="auto">
            <a:xfrm>
              <a:off x="960" y="2447"/>
              <a:ext cx="19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2400" dirty="0"/>
                <a:t>0/1 knapsack problem</a:t>
              </a:r>
            </a:p>
          </p:txBody>
        </p:sp>
      </p:grpSp>
      <p:sp>
        <p:nvSpPr>
          <p:cNvPr id="24582" name="Text Box 8">
            <a:extLst>
              <a:ext uri="{FF2B5EF4-FFF2-40B4-BE49-F238E27FC236}">
                <a16:creationId xmlns:a16="http://schemas.microsoft.com/office/drawing/2014/main" id="{94854ADB-FA85-400B-877B-EBEB982CD194}"/>
              </a:ext>
            </a:extLst>
          </p:cNvPr>
          <p:cNvSpPr txBox="1">
            <a:spLocks noChangeArrowheads="1"/>
          </p:cNvSpPr>
          <p:nvPr/>
        </p:nvSpPr>
        <p:spPr bwMode="auto">
          <a:xfrm>
            <a:off x="1600200" y="6408738"/>
            <a:ext cx="2312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b="1"/>
              <a:t>1.3: A Knapsack Problem</a:t>
            </a:r>
            <a:endParaRPr kumimoji="0" lang="zh-TW" altLang="en-US" sz="1400" b="1"/>
          </a:p>
        </p:txBody>
      </p:sp>
      <p:sp>
        <p:nvSpPr>
          <p:cNvPr id="2" name="文字方塊 1">
            <a:extLst>
              <a:ext uri="{FF2B5EF4-FFF2-40B4-BE49-F238E27FC236}">
                <a16:creationId xmlns:a16="http://schemas.microsoft.com/office/drawing/2014/main" id="{F7F20C03-5562-453C-AD37-3610790B6AE6}"/>
              </a:ext>
            </a:extLst>
          </p:cNvPr>
          <p:cNvSpPr txBox="1"/>
          <p:nvPr/>
        </p:nvSpPr>
        <p:spPr>
          <a:xfrm>
            <a:off x="6096000" y="5562600"/>
            <a:ext cx="5410200" cy="646112"/>
          </a:xfrm>
          <a:prstGeom prst="rect">
            <a:avLst/>
          </a:prstGeom>
          <a:solidFill>
            <a:schemeClr val="accent6">
              <a:lumMod val="20000"/>
              <a:lumOff val="80000"/>
            </a:schemeClr>
          </a:solidFill>
        </p:spPr>
        <p:txBody>
          <a:bodyPr>
            <a:spAutoFit/>
          </a:bodyPr>
          <a:lstStyle/>
          <a:p>
            <a:pPr eaLnBrk="1" hangingPunct="1">
              <a:defRPr/>
            </a:pPr>
            <a:r>
              <a:rPr lang="en-US" altLang="zh-TW" sz="1800" dirty="0"/>
              <a:t>Toth, P., &amp; Martello, S. (1990). </a:t>
            </a:r>
            <a:r>
              <a:rPr lang="en-US" altLang="zh-TW" sz="1800" i="1" dirty="0"/>
              <a:t>Knapsack problems: Algorithms and computer implementations</a:t>
            </a:r>
            <a:r>
              <a:rPr lang="en-US" altLang="zh-TW" sz="1800" dirty="0"/>
              <a:t>. Wiley.</a:t>
            </a:r>
            <a:endParaRPr lang="zh-TW" altLang="en-US" sz="1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8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580">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58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580">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580">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580">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投影片編號版面配置區 4">
            <a:extLst>
              <a:ext uri="{FF2B5EF4-FFF2-40B4-BE49-F238E27FC236}">
                <a16:creationId xmlns:a16="http://schemas.microsoft.com/office/drawing/2014/main" id="{5441070E-CB6B-47F6-86D1-161F9651D1CE}"/>
              </a:ext>
            </a:extLst>
          </p:cNvPr>
          <p:cNvSpPr>
            <a:spLocks noGrp="1"/>
          </p:cNvSpPr>
          <p:nvPr>
            <p:ph type="sldNum" sz="quarter" idx="10"/>
          </p:nvPr>
        </p:nvSpPr>
        <p:spPr>
          <a:noFill/>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fld id="{D844B260-38D2-4A68-B934-C2811872A3F0}" type="slidenum">
              <a:rPr lang="zh-TW" altLang="en-US" sz="1400">
                <a:latin typeface="Times New Roman" panose="02020603050405020304" pitchFamily="18" charset="0"/>
              </a:rPr>
              <a:pPr/>
              <a:t>12</a:t>
            </a:fld>
            <a:endParaRPr lang="en-US" altLang="zh-TW" sz="1400">
              <a:latin typeface="Times New Roman" panose="02020603050405020304" pitchFamily="18" charset="0"/>
            </a:endParaRPr>
          </a:p>
        </p:txBody>
      </p:sp>
      <p:sp>
        <p:nvSpPr>
          <p:cNvPr id="26627" name="Rectangle 2">
            <a:extLst>
              <a:ext uri="{FF2B5EF4-FFF2-40B4-BE49-F238E27FC236}">
                <a16:creationId xmlns:a16="http://schemas.microsoft.com/office/drawing/2014/main" id="{B5CB985E-653E-49A0-9FFA-83B2566B4E70}"/>
              </a:ext>
            </a:extLst>
          </p:cNvPr>
          <p:cNvSpPr>
            <a:spLocks noGrp="1" noChangeArrowheads="1"/>
          </p:cNvSpPr>
          <p:nvPr>
            <p:ph type="title"/>
          </p:nvPr>
        </p:nvSpPr>
        <p:spPr/>
        <p:txBody>
          <a:bodyPr/>
          <a:lstStyle/>
          <a:p>
            <a:pPr eaLnBrk="1" hangingPunct="1"/>
            <a:r>
              <a:rPr lang="en-US" altLang="zh-TW" sz="4000">
                <a:latin typeface="Arial" panose="020B0604020202020204" pitchFamily="34" charset="0"/>
                <a:ea typeface="新細明體" panose="02020500000000000000" pitchFamily="18" charset="-120"/>
              </a:rPr>
              <a:t>Set &amp; Subset</a:t>
            </a:r>
          </a:p>
        </p:txBody>
      </p:sp>
      <p:sp>
        <p:nvSpPr>
          <p:cNvPr id="26628" name="Rectangle 3">
            <a:extLst>
              <a:ext uri="{FF2B5EF4-FFF2-40B4-BE49-F238E27FC236}">
                <a16:creationId xmlns:a16="http://schemas.microsoft.com/office/drawing/2014/main" id="{29AEF7F0-EA77-47C3-8D88-32DEDF9982FA}"/>
              </a:ext>
            </a:extLst>
          </p:cNvPr>
          <p:cNvSpPr>
            <a:spLocks noGrp="1" noChangeArrowheads="1"/>
          </p:cNvSpPr>
          <p:nvPr>
            <p:ph type="body" sz="half" idx="1"/>
          </p:nvPr>
        </p:nvSpPr>
        <p:spPr>
          <a:xfrm>
            <a:off x="1371600" y="990600"/>
            <a:ext cx="10058400" cy="5410200"/>
          </a:xfrm>
        </p:spPr>
        <p:txBody>
          <a:bodyPr/>
          <a:lstStyle/>
          <a:p>
            <a:pPr marL="0" indent="0">
              <a:lnSpc>
                <a:spcPct val="90000"/>
              </a:lnSpc>
              <a:buFontTx/>
              <a:buChar char="•"/>
            </a:pPr>
            <a:r>
              <a:rPr lang="en-US" altLang="zh-TW" sz="2400" dirty="0">
                <a:ea typeface="Batang" panose="02030600000101010101" pitchFamily="18" charset="-127"/>
              </a:rPr>
              <a:t> Any </a:t>
            </a:r>
            <a:r>
              <a:rPr lang="en-US" altLang="zh-TW" sz="2400" dirty="0">
                <a:solidFill>
                  <a:schemeClr val="accent2"/>
                </a:solidFill>
                <a:ea typeface="Batang" panose="02030600000101010101" pitchFamily="18" charset="-127"/>
              </a:rPr>
              <a:t>feasible solution</a:t>
            </a:r>
            <a:r>
              <a:rPr lang="en-US" altLang="zh-TW" sz="2400" dirty="0">
                <a:ea typeface="Batang" panose="02030600000101010101" pitchFamily="18" charset="-127"/>
              </a:rPr>
              <a:t> of a knapsack problem is a </a:t>
            </a:r>
            <a:r>
              <a:rPr lang="en-US" altLang="zh-TW" sz="2400" dirty="0">
                <a:solidFill>
                  <a:schemeClr val="accent2"/>
                </a:solidFill>
                <a:ea typeface="Batang" panose="02030600000101010101" pitchFamily="18" charset="-127"/>
              </a:rPr>
              <a:t>subset</a:t>
            </a:r>
            <a:r>
              <a:rPr lang="en-US" altLang="zh-TW" sz="2400" dirty="0">
                <a:ea typeface="Batang" panose="02030600000101010101" pitchFamily="18" charset="-127"/>
              </a:rPr>
              <a:t> of the </a:t>
            </a:r>
            <a:r>
              <a:rPr lang="en-US" altLang="zh-TW" sz="2400" dirty="0">
                <a:solidFill>
                  <a:schemeClr val="accent2"/>
                </a:solidFill>
                <a:ea typeface="Batang" panose="02030600000101010101" pitchFamily="18" charset="-127"/>
              </a:rPr>
              <a:t>set</a:t>
            </a:r>
            <a:r>
              <a:rPr lang="en-US" altLang="zh-TW" sz="2400" dirty="0">
                <a:ea typeface="Batang" panose="02030600000101010101" pitchFamily="18" charset="-127"/>
              </a:rPr>
              <a:t> of</a:t>
            </a:r>
            <a:br>
              <a:rPr lang="en-US" altLang="zh-TW" sz="2400" dirty="0">
                <a:ea typeface="Batang" panose="02030600000101010101" pitchFamily="18" charset="-127"/>
              </a:rPr>
            </a:br>
            <a:r>
              <a:rPr lang="en-US" altLang="zh-TW" sz="2400" dirty="0">
                <a:ea typeface="Batang" panose="02030600000101010101" pitchFamily="18" charset="-127"/>
              </a:rPr>
              <a:t>  all objects to be chosen</a:t>
            </a:r>
          </a:p>
          <a:p>
            <a:pPr marL="0" indent="0">
              <a:lnSpc>
                <a:spcPct val="90000"/>
              </a:lnSpc>
              <a:buFontTx/>
              <a:buChar char="•"/>
            </a:pPr>
            <a:endParaRPr lang="en-US" altLang="zh-TW" sz="2400" dirty="0">
              <a:ea typeface="Batang" panose="02030600000101010101" pitchFamily="18" charset="-127"/>
            </a:endParaRPr>
          </a:p>
          <a:p>
            <a:pPr marL="0" indent="0">
              <a:lnSpc>
                <a:spcPct val="90000"/>
              </a:lnSpc>
              <a:buFontTx/>
              <a:buChar char="•"/>
            </a:pPr>
            <a:r>
              <a:rPr lang="en-US" altLang="zh-TW" sz="2400" dirty="0">
                <a:ea typeface="Batang" panose="02030600000101010101" pitchFamily="18" charset="-127"/>
              </a:rPr>
              <a:t> If an object </a:t>
            </a:r>
            <a:r>
              <a:rPr lang="en-US" altLang="zh-TW" sz="2400" i="1" dirty="0">
                <a:latin typeface="+mj-lt"/>
                <a:ea typeface="Batang" panose="02030600000101010101" pitchFamily="18" charset="-127"/>
              </a:rPr>
              <a:t>x</a:t>
            </a:r>
            <a:r>
              <a:rPr lang="en-US" altLang="zh-TW" sz="2400" dirty="0">
                <a:ea typeface="Batang" panose="02030600000101010101" pitchFamily="18" charset="-127"/>
              </a:rPr>
              <a:t> is in the set </a:t>
            </a:r>
            <a:r>
              <a:rPr lang="en-US" altLang="zh-TW" sz="2400" i="1" dirty="0">
                <a:latin typeface="+mj-lt"/>
                <a:ea typeface="Batang" panose="02030600000101010101" pitchFamily="18" charset="-127"/>
              </a:rPr>
              <a:t>S</a:t>
            </a:r>
            <a:r>
              <a:rPr lang="en-US" altLang="zh-TW" sz="2400" dirty="0">
                <a:ea typeface="Batang" panose="02030600000101010101" pitchFamily="18" charset="-127"/>
              </a:rPr>
              <a:t>, we say </a:t>
            </a:r>
            <a:r>
              <a:rPr lang="en-US" altLang="zh-TW" sz="2400" i="1" dirty="0">
                <a:solidFill>
                  <a:schemeClr val="accent2"/>
                </a:solidFill>
                <a:latin typeface="+mj-lt"/>
                <a:ea typeface="Batang" panose="02030600000101010101" pitchFamily="18" charset="-127"/>
              </a:rPr>
              <a:t>x</a:t>
            </a:r>
            <a:r>
              <a:rPr lang="en-US" altLang="zh-TW" sz="2400" dirty="0">
                <a:solidFill>
                  <a:schemeClr val="accent2"/>
                </a:solidFill>
                <a:ea typeface="Batang" panose="02030600000101010101" pitchFamily="18" charset="-127"/>
              </a:rPr>
              <a:t>   </a:t>
            </a:r>
            <a:r>
              <a:rPr lang="en-US" altLang="zh-TW" sz="2400" i="1" dirty="0">
                <a:solidFill>
                  <a:schemeClr val="accent2"/>
                </a:solidFill>
                <a:latin typeface="+mj-lt"/>
                <a:ea typeface="MS Gothic" panose="020B0609070205080204" pitchFamily="49" charset="-128"/>
              </a:rPr>
              <a:t>S</a:t>
            </a:r>
            <a:r>
              <a:rPr lang="en-US" altLang="zh-TW" sz="2400" dirty="0">
                <a:ea typeface="MS Gothic" panose="020B0609070205080204" pitchFamily="49" charset="-128"/>
              </a:rPr>
              <a:t>  (</a:t>
            </a:r>
            <a:r>
              <a:rPr lang="en-US" altLang="zh-TW" sz="2400" i="1" dirty="0">
                <a:latin typeface="+mj-lt"/>
                <a:ea typeface="MS Gothic" panose="020B0609070205080204" pitchFamily="49" charset="-128"/>
              </a:rPr>
              <a:t>x</a:t>
            </a:r>
            <a:r>
              <a:rPr lang="en-US" altLang="zh-TW" sz="2400" dirty="0">
                <a:ea typeface="MS Gothic" panose="020B0609070205080204" pitchFamily="49" charset="-128"/>
              </a:rPr>
              <a:t> is an </a:t>
            </a:r>
            <a:r>
              <a:rPr lang="en-US" altLang="zh-TW" sz="2400" dirty="0">
                <a:solidFill>
                  <a:schemeClr val="accent2"/>
                </a:solidFill>
                <a:ea typeface="MS Gothic" panose="020B0609070205080204" pitchFamily="49" charset="-128"/>
              </a:rPr>
              <a:t>element</a:t>
            </a:r>
            <a:r>
              <a:rPr lang="en-US" altLang="zh-TW" sz="2400" dirty="0">
                <a:ea typeface="MS Gothic" panose="020B0609070205080204" pitchFamily="49" charset="-128"/>
              </a:rPr>
              <a:t> of </a:t>
            </a:r>
            <a:r>
              <a:rPr lang="en-US" altLang="zh-TW" sz="2400" i="1" dirty="0">
                <a:latin typeface="+mj-lt"/>
                <a:ea typeface="MS Gothic" panose="020B0609070205080204" pitchFamily="49" charset="-128"/>
              </a:rPr>
              <a:t>S</a:t>
            </a:r>
            <a:r>
              <a:rPr lang="en-US" altLang="zh-TW" sz="2400" dirty="0">
                <a:ea typeface="MS Gothic" panose="020B0609070205080204" pitchFamily="49" charset="-128"/>
              </a:rPr>
              <a:t>)</a:t>
            </a:r>
            <a:br>
              <a:rPr lang="en-US" altLang="zh-TW" sz="2400" dirty="0">
                <a:ea typeface="MS Gothic" panose="020B0609070205080204" pitchFamily="49" charset="-128"/>
              </a:rPr>
            </a:br>
            <a:r>
              <a:rPr lang="en-US" altLang="zh-TW" sz="2400" dirty="0">
                <a:ea typeface="MS Gothic" panose="020B0609070205080204" pitchFamily="49" charset="-128"/>
              </a:rPr>
              <a:t>  </a:t>
            </a:r>
            <a:r>
              <a:rPr lang="en-US" altLang="zh-TW" sz="2400" dirty="0" err="1">
                <a:ea typeface="MS Gothic" panose="020B0609070205080204" pitchFamily="49" charset="-128"/>
              </a:rPr>
              <a:t>o.w</a:t>
            </a:r>
            <a:r>
              <a:rPr lang="en-US" altLang="zh-TW" sz="2400" dirty="0">
                <a:ea typeface="MS Gothic" panose="020B0609070205080204" pitchFamily="49" charset="-128"/>
              </a:rPr>
              <a:t>. </a:t>
            </a:r>
            <a:r>
              <a:rPr lang="en-US" altLang="zh-TW" sz="2400" i="1" dirty="0">
                <a:solidFill>
                  <a:schemeClr val="accent2"/>
                </a:solidFill>
                <a:latin typeface="+mj-lt"/>
                <a:ea typeface="MS Gothic" panose="020B0609070205080204" pitchFamily="49" charset="-128"/>
              </a:rPr>
              <a:t>x</a:t>
            </a:r>
            <a:r>
              <a:rPr lang="en-US" altLang="zh-TW" sz="2400" dirty="0">
                <a:solidFill>
                  <a:schemeClr val="accent2"/>
                </a:solidFill>
                <a:ea typeface="MS Gothic" panose="020B0609070205080204" pitchFamily="49" charset="-128"/>
              </a:rPr>
              <a:t>   </a:t>
            </a:r>
            <a:r>
              <a:rPr lang="en-US" altLang="zh-TW" sz="2400" i="1" dirty="0">
                <a:solidFill>
                  <a:schemeClr val="accent2"/>
                </a:solidFill>
                <a:latin typeface="+mj-lt"/>
                <a:ea typeface="MS Gothic" panose="020B0609070205080204" pitchFamily="49" charset="-128"/>
              </a:rPr>
              <a:t>S</a:t>
            </a:r>
          </a:p>
          <a:p>
            <a:pPr marL="0" indent="0">
              <a:lnSpc>
                <a:spcPct val="90000"/>
              </a:lnSpc>
              <a:buFontTx/>
              <a:buChar char="•"/>
            </a:pPr>
            <a:endParaRPr lang="en-US" altLang="zh-TW" sz="2400" dirty="0">
              <a:solidFill>
                <a:schemeClr val="accent2"/>
              </a:solidFill>
              <a:ea typeface="MS Gothic" panose="020B0609070205080204" pitchFamily="49" charset="-128"/>
            </a:endParaRPr>
          </a:p>
          <a:p>
            <a:pPr marL="0" indent="0">
              <a:lnSpc>
                <a:spcPct val="90000"/>
              </a:lnSpc>
              <a:buFontTx/>
              <a:buChar char="•"/>
            </a:pPr>
            <a:r>
              <a:rPr lang="en-US" altLang="zh-TW" sz="2400" dirty="0">
                <a:ea typeface="MS Gothic" panose="020B0609070205080204" pitchFamily="49" charset="-128"/>
              </a:rPr>
              <a:t> If all the elements of </a:t>
            </a:r>
            <a:r>
              <a:rPr lang="en-US" altLang="zh-TW" sz="2400" i="1" dirty="0">
                <a:latin typeface="+mj-lt"/>
                <a:ea typeface="MS Gothic" panose="020B0609070205080204" pitchFamily="49" charset="-128"/>
              </a:rPr>
              <a:t>A</a:t>
            </a:r>
            <a:r>
              <a:rPr lang="en-US" altLang="zh-TW" sz="2400" dirty="0">
                <a:ea typeface="MS Gothic" panose="020B0609070205080204" pitchFamily="49" charset="-128"/>
              </a:rPr>
              <a:t> are also in </a:t>
            </a:r>
            <a:r>
              <a:rPr lang="en-US" altLang="zh-TW" sz="2400" i="1" dirty="0">
                <a:latin typeface="+mj-lt"/>
                <a:ea typeface="MS Gothic" panose="020B0609070205080204" pitchFamily="49" charset="-128"/>
              </a:rPr>
              <a:t>B</a:t>
            </a:r>
          </a:p>
          <a:p>
            <a:pPr lvl="1" eaLnBrk="1" hangingPunct="1">
              <a:lnSpc>
                <a:spcPct val="90000"/>
              </a:lnSpc>
            </a:pPr>
            <a:r>
              <a:rPr lang="en-US" altLang="zh-TW" sz="2400" i="1" dirty="0">
                <a:ea typeface="MS Gothic" panose="020B0609070205080204" pitchFamily="49" charset="-128"/>
              </a:rPr>
              <a:t>A</a:t>
            </a:r>
            <a:r>
              <a:rPr lang="en-US" altLang="zh-TW" sz="2400" dirty="0">
                <a:latin typeface="Arial" panose="020B0604020202020204" pitchFamily="34" charset="0"/>
                <a:ea typeface="MS Gothic" panose="020B0609070205080204" pitchFamily="49" charset="-128"/>
              </a:rPr>
              <a:t> is a subset of </a:t>
            </a:r>
            <a:r>
              <a:rPr lang="en-US" altLang="zh-TW" sz="2400" i="1" dirty="0">
                <a:ea typeface="MS Gothic" panose="020B0609070205080204" pitchFamily="49" charset="-128"/>
              </a:rPr>
              <a:t>B</a:t>
            </a:r>
          </a:p>
          <a:p>
            <a:pPr lvl="1" eaLnBrk="1" hangingPunct="1">
              <a:lnSpc>
                <a:spcPct val="90000"/>
              </a:lnSpc>
            </a:pPr>
            <a:r>
              <a:rPr lang="en-US" altLang="zh-TW" sz="2400" i="1" dirty="0">
                <a:ea typeface="MS Gothic" panose="020B0609070205080204" pitchFamily="49" charset="-128"/>
              </a:rPr>
              <a:t>A</a:t>
            </a:r>
            <a:r>
              <a:rPr lang="en-US" altLang="zh-TW" sz="2400" dirty="0">
                <a:latin typeface="Arial" panose="020B0604020202020204" pitchFamily="34" charset="0"/>
                <a:ea typeface="MS Gothic" panose="020B0609070205080204" pitchFamily="49" charset="-128"/>
              </a:rPr>
              <a:t> is contained in </a:t>
            </a:r>
            <a:r>
              <a:rPr lang="en-US" altLang="zh-TW" sz="2400" i="1" dirty="0">
                <a:ea typeface="MS Gothic" panose="020B0609070205080204" pitchFamily="49" charset="-128"/>
              </a:rPr>
              <a:t>B</a:t>
            </a:r>
          </a:p>
          <a:p>
            <a:pPr lvl="1" eaLnBrk="1" hangingPunct="1">
              <a:lnSpc>
                <a:spcPct val="90000"/>
              </a:lnSpc>
            </a:pPr>
            <a:r>
              <a:rPr lang="en-US" altLang="zh-TW" sz="2400" i="1" dirty="0">
                <a:ea typeface="MS Gothic" panose="020B0609070205080204" pitchFamily="49" charset="-128"/>
              </a:rPr>
              <a:t>B</a:t>
            </a:r>
            <a:r>
              <a:rPr lang="en-US" altLang="zh-TW" sz="2400" dirty="0">
                <a:latin typeface="Arial" panose="020B0604020202020204" pitchFamily="34" charset="0"/>
                <a:ea typeface="MS Gothic" panose="020B0609070205080204" pitchFamily="49" charset="-128"/>
              </a:rPr>
              <a:t> contains </a:t>
            </a:r>
            <a:r>
              <a:rPr lang="en-US" altLang="zh-TW" sz="2400" i="1" dirty="0">
                <a:ea typeface="MS Gothic" panose="020B0609070205080204" pitchFamily="49" charset="-128"/>
              </a:rPr>
              <a:t>A</a:t>
            </a:r>
          </a:p>
          <a:p>
            <a:pPr marL="0" indent="0">
              <a:lnSpc>
                <a:spcPct val="90000"/>
              </a:lnSpc>
              <a:buFontTx/>
              <a:buChar char="•"/>
            </a:pPr>
            <a:endParaRPr lang="en-US" altLang="zh-TW" sz="2400" dirty="0">
              <a:ea typeface="MS Gothic" panose="020B0609070205080204" pitchFamily="49" charset="-128"/>
            </a:endParaRPr>
          </a:p>
          <a:p>
            <a:pPr marL="0" indent="0">
              <a:lnSpc>
                <a:spcPct val="90000"/>
              </a:lnSpc>
              <a:buFontTx/>
              <a:buChar char="•"/>
            </a:pPr>
            <a:r>
              <a:rPr lang="en-US" altLang="zh-TW" sz="2400" dirty="0">
                <a:ea typeface="MS Gothic" panose="020B0609070205080204" pitchFamily="49" charset="-128"/>
              </a:rPr>
              <a:t> Other aspects about set:</a:t>
            </a:r>
          </a:p>
          <a:p>
            <a:pPr lvl="1" eaLnBrk="1" hangingPunct="1">
              <a:lnSpc>
                <a:spcPct val="90000"/>
              </a:lnSpc>
            </a:pPr>
            <a:r>
              <a:rPr lang="en-US" altLang="zh-TW" sz="2400" dirty="0">
                <a:latin typeface="Arial" panose="020B0604020202020204" pitchFamily="34" charset="0"/>
                <a:ea typeface="MS Gothic" panose="020B0609070205080204" pitchFamily="49" charset="-128"/>
              </a:rPr>
              <a:t>Empty set: </a:t>
            </a:r>
            <a:endParaRPr lang="en-US" altLang="zh-TW" sz="2400" dirty="0">
              <a:solidFill>
                <a:schemeClr val="accent2"/>
              </a:solidFill>
              <a:latin typeface="Arial" panose="020B0604020202020204" pitchFamily="34" charset="0"/>
              <a:ea typeface="Arial Unicode MS" pitchFamily="34" charset="-120"/>
            </a:endParaRPr>
          </a:p>
          <a:p>
            <a:pPr lvl="1" eaLnBrk="1" hangingPunct="1">
              <a:lnSpc>
                <a:spcPct val="90000"/>
              </a:lnSpc>
            </a:pPr>
            <a:r>
              <a:rPr lang="en-US" altLang="zh-TW" sz="2400" dirty="0">
                <a:latin typeface="Arial" panose="020B0604020202020204" pitchFamily="34" charset="0"/>
                <a:ea typeface="MS Gothic" panose="020B0609070205080204" pitchFamily="49" charset="-128"/>
              </a:rPr>
              <a:t>Set A equals to set B:  </a:t>
            </a:r>
            <a:r>
              <a:rPr lang="en-US" altLang="zh-TW" sz="2400" i="1" dirty="0">
                <a:solidFill>
                  <a:schemeClr val="accent2"/>
                </a:solidFill>
                <a:ea typeface="新細明體" panose="02020500000000000000" pitchFamily="18" charset="-120"/>
              </a:rPr>
              <a:t>A</a:t>
            </a:r>
            <a:r>
              <a:rPr lang="en-US" altLang="zh-TW" sz="2400" dirty="0">
                <a:solidFill>
                  <a:schemeClr val="accent2"/>
                </a:solidFill>
                <a:latin typeface="Arial" panose="020B0604020202020204" pitchFamily="34" charset="0"/>
                <a:ea typeface="新細明體" panose="02020500000000000000" pitchFamily="18" charset="-120"/>
              </a:rPr>
              <a:t>   </a:t>
            </a:r>
            <a:r>
              <a:rPr lang="en-US" altLang="zh-TW" sz="2400" i="1" dirty="0">
                <a:solidFill>
                  <a:schemeClr val="accent2"/>
                </a:solidFill>
                <a:ea typeface="新細明體" panose="02020500000000000000" pitchFamily="18" charset="-120"/>
              </a:rPr>
              <a:t>B</a:t>
            </a:r>
            <a:r>
              <a:rPr lang="en-US" altLang="zh-TW" sz="2400" dirty="0">
                <a:solidFill>
                  <a:schemeClr val="accent2"/>
                </a:solidFill>
                <a:latin typeface="Arial" panose="020B0604020202020204" pitchFamily="34" charset="0"/>
                <a:ea typeface="新細明體" panose="02020500000000000000" pitchFamily="18" charset="-120"/>
              </a:rPr>
              <a:t> and </a:t>
            </a:r>
            <a:r>
              <a:rPr lang="en-US" altLang="zh-TW" sz="2400" i="1" dirty="0">
                <a:solidFill>
                  <a:schemeClr val="accent2"/>
                </a:solidFill>
                <a:ea typeface="新細明體" panose="02020500000000000000" pitchFamily="18" charset="-120"/>
              </a:rPr>
              <a:t>B</a:t>
            </a:r>
            <a:r>
              <a:rPr lang="en-US" altLang="zh-TW" sz="2400" dirty="0">
                <a:solidFill>
                  <a:schemeClr val="accent2"/>
                </a:solidFill>
                <a:latin typeface="Arial" panose="020B0604020202020204" pitchFamily="34" charset="0"/>
                <a:ea typeface="新細明體" panose="02020500000000000000" pitchFamily="18" charset="-120"/>
              </a:rPr>
              <a:t>    </a:t>
            </a:r>
            <a:r>
              <a:rPr lang="en-US" altLang="zh-TW" sz="2400" i="1" dirty="0">
                <a:solidFill>
                  <a:schemeClr val="accent2"/>
                </a:solidFill>
                <a:ea typeface="新細明體" panose="02020500000000000000" pitchFamily="18" charset="-120"/>
              </a:rPr>
              <a:t>A</a:t>
            </a:r>
          </a:p>
        </p:txBody>
      </p:sp>
      <p:graphicFrame>
        <p:nvGraphicFramePr>
          <p:cNvPr id="26630" name="Object 9">
            <a:extLst>
              <a:ext uri="{FF2B5EF4-FFF2-40B4-BE49-F238E27FC236}">
                <a16:creationId xmlns:a16="http://schemas.microsoft.com/office/drawing/2014/main" id="{0B249237-C7D9-4FE1-9975-FF3A447444D0}"/>
              </a:ext>
            </a:extLst>
          </p:cNvPr>
          <p:cNvGraphicFramePr>
            <a:graphicFrameLocks noChangeAspect="1"/>
          </p:cNvGraphicFramePr>
          <p:nvPr>
            <p:extLst>
              <p:ext uri="{D42A27DB-BD31-4B8C-83A1-F6EECF244321}">
                <p14:modId xmlns:p14="http://schemas.microsoft.com/office/powerpoint/2010/main" val="2052006458"/>
              </p:ext>
            </p:extLst>
          </p:nvPr>
        </p:nvGraphicFramePr>
        <p:xfrm>
          <a:off x="6604000" y="2108200"/>
          <a:ext cx="177800" cy="177800"/>
        </p:xfrm>
        <a:graphic>
          <a:graphicData uri="http://schemas.openxmlformats.org/presentationml/2006/ole">
            <mc:AlternateContent xmlns:mc="http://schemas.openxmlformats.org/markup-compatibility/2006">
              <mc:Choice xmlns:v="urn:schemas-microsoft-com:vml" Requires="v">
                <p:oleObj spid="_x0000_s2057" name="Equation" r:id="rId4" imgW="177492" imgH="177492" progId="Equation.DSMT4">
                  <p:embed/>
                </p:oleObj>
              </mc:Choice>
              <mc:Fallback>
                <p:oleObj name="Equation" r:id="rId4" imgW="177492" imgH="177492"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4000" y="2108200"/>
                        <a:ext cx="177800" cy="177800"/>
                      </a:xfrm>
                      <a:prstGeom prst="rect">
                        <a:avLst/>
                      </a:prstGeom>
                      <a:noFill/>
                      <a:ln>
                        <a:noFill/>
                      </a:ln>
                      <a:effectLst/>
                    </p:spPr>
                  </p:pic>
                </p:oleObj>
              </mc:Fallback>
            </mc:AlternateContent>
          </a:graphicData>
        </a:graphic>
      </p:graphicFrame>
      <p:graphicFrame>
        <p:nvGraphicFramePr>
          <p:cNvPr id="26631" name="Object 10">
            <a:extLst>
              <a:ext uri="{FF2B5EF4-FFF2-40B4-BE49-F238E27FC236}">
                <a16:creationId xmlns:a16="http://schemas.microsoft.com/office/drawing/2014/main" id="{7ED1F2AC-3ABF-40EB-A79B-8762647C06DE}"/>
              </a:ext>
            </a:extLst>
          </p:cNvPr>
          <p:cNvGraphicFramePr>
            <a:graphicFrameLocks noChangeAspect="1"/>
          </p:cNvGraphicFramePr>
          <p:nvPr>
            <p:extLst>
              <p:ext uri="{D42A27DB-BD31-4B8C-83A1-F6EECF244321}">
                <p14:modId xmlns:p14="http://schemas.microsoft.com/office/powerpoint/2010/main" val="1400971920"/>
              </p:ext>
            </p:extLst>
          </p:nvPr>
        </p:nvGraphicFramePr>
        <p:xfrm>
          <a:off x="2438400" y="2438400"/>
          <a:ext cx="177800" cy="215900"/>
        </p:xfrm>
        <a:graphic>
          <a:graphicData uri="http://schemas.openxmlformats.org/presentationml/2006/ole">
            <mc:AlternateContent xmlns:mc="http://schemas.openxmlformats.org/markup-compatibility/2006">
              <mc:Choice xmlns:v="urn:schemas-microsoft-com:vml" Requires="v">
                <p:oleObj spid="_x0000_s2058" name="Equation" r:id="rId6" imgW="177569" imgH="215619" progId="Equation.DSMT4">
                  <p:embed/>
                </p:oleObj>
              </mc:Choice>
              <mc:Fallback>
                <p:oleObj name="Equation" r:id="rId6" imgW="177569" imgH="215619"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2438400"/>
                        <a:ext cx="1778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群組 1">
            <a:extLst>
              <a:ext uri="{FF2B5EF4-FFF2-40B4-BE49-F238E27FC236}">
                <a16:creationId xmlns:a16="http://schemas.microsoft.com/office/drawing/2014/main" id="{092F276F-D466-7A26-20D6-26E6FB088038}"/>
              </a:ext>
            </a:extLst>
          </p:cNvPr>
          <p:cNvGrpSpPr/>
          <p:nvPr/>
        </p:nvGrpSpPr>
        <p:grpSpPr>
          <a:xfrm>
            <a:off x="7239000" y="2971800"/>
            <a:ext cx="2058577" cy="461665"/>
            <a:chOff x="7239000" y="2971800"/>
            <a:chExt cx="2058577" cy="461665"/>
          </a:xfrm>
        </p:grpSpPr>
        <p:sp>
          <p:nvSpPr>
            <p:cNvPr id="26629" name="Text Box 8">
              <a:extLst>
                <a:ext uri="{FF2B5EF4-FFF2-40B4-BE49-F238E27FC236}">
                  <a16:creationId xmlns:a16="http://schemas.microsoft.com/office/drawing/2014/main" id="{7593E1DF-A2E6-499C-91E3-81FDB79F300E}"/>
                </a:ext>
              </a:extLst>
            </p:cNvPr>
            <p:cNvSpPr txBox="1">
              <a:spLocks noChangeArrowheads="1"/>
            </p:cNvSpPr>
            <p:nvPr/>
          </p:nvSpPr>
          <p:spPr bwMode="auto">
            <a:xfrm>
              <a:off x="7239000" y="2971800"/>
              <a:ext cx="20585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2400" i="1" dirty="0">
                  <a:solidFill>
                    <a:schemeClr val="accent2"/>
                  </a:solidFill>
                  <a:latin typeface="+mj-lt"/>
                </a:rPr>
                <a:t>A</a:t>
              </a:r>
              <a:r>
                <a:rPr kumimoji="0" lang="en-US" altLang="zh-TW" sz="2400" dirty="0">
                  <a:solidFill>
                    <a:schemeClr val="accent2"/>
                  </a:solidFill>
                  <a:ea typeface="Arial Unicode MS" pitchFamily="34" charset="-120"/>
                </a:rPr>
                <a:t>   </a:t>
              </a:r>
              <a:r>
                <a:rPr kumimoji="0" lang="en-US" altLang="zh-TW" sz="2400" i="1" dirty="0">
                  <a:solidFill>
                    <a:schemeClr val="accent2"/>
                  </a:solidFill>
                  <a:latin typeface="+mj-lt"/>
                  <a:ea typeface="Arial Unicode MS" pitchFamily="34" charset="-120"/>
                </a:rPr>
                <a:t>B</a:t>
              </a:r>
              <a:r>
                <a:rPr kumimoji="0" lang="en-US" altLang="zh-TW" sz="2400" dirty="0">
                  <a:solidFill>
                    <a:schemeClr val="accent2"/>
                  </a:solidFill>
                  <a:ea typeface="Arial Unicode MS" pitchFamily="34" charset="-120"/>
                </a:rPr>
                <a:t> </a:t>
              </a:r>
              <a:r>
                <a:rPr kumimoji="0" lang="en-US" altLang="zh-TW" sz="2400" dirty="0">
                  <a:ea typeface="Arial Unicode MS" pitchFamily="34" charset="-120"/>
                </a:rPr>
                <a:t>, or </a:t>
              </a:r>
              <a:r>
                <a:rPr kumimoji="0" lang="en-US" altLang="zh-TW" sz="2400" i="1" dirty="0">
                  <a:solidFill>
                    <a:schemeClr val="accent2"/>
                  </a:solidFill>
                  <a:latin typeface="+mj-lt"/>
                  <a:ea typeface="Arial Unicode MS" pitchFamily="34" charset="-120"/>
                </a:rPr>
                <a:t>B</a:t>
              </a:r>
              <a:r>
                <a:rPr kumimoji="0" lang="en-US" altLang="zh-TW" sz="2400" dirty="0">
                  <a:solidFill>
                    <a:schemeClr val="accent2"/>
                  </a:solidFill>
                  <a:ea typeface="Arial Unicode MS" pitchFamily="34" charset="-120"/>
                </a:rPr>
                <a:t>   </a:t>
              </a:r>
              <a:r>
                <a:rPr kumimoji="0" lang="en-US" altLang="zh-TW" sz="2400" i="1" dirty="0">
                  <a:solidFill>
                    <a:schemeClr val="accent2"/>
                  </a:solidFill>
                  <a:latin typeface="+mj-lt"/>
                  <a:ea typeface="Arial Unicode MS" pitchFamily="34" charset="-120"/>
                </a:rPr>
                <a:t>A</a:t>
              </a:r>
            </a:p>
          </p:txBody>
        </p:sp>
        <p:graphicFrame>
          <p:nvGraphicFramePr>
            <p:cNvPr id="26632" name="Object 11">
              <a:extLst>
                <a:ext uri="{FF2B5EF4-FFF2-40B4-BE49-F238E27FC236}">
                  <a16:creationId xmlns:a16="http://schemas.microsoft.com/office/drawing/2014/main" id="{0294F107-CB26-4620-9472-F3C8E909E8C2}"/>
                </a:ext>
              </a:extLst>
            </p:cNvPr>
            <p:cNvGraphicFramePr>
              <a:graphicFrameLocks noChangeAspect="1"/>
            </p:cNvGraphicFramePr>
            <p:nvPr>
              <p:extLst>
                <p:ext uri="{D42A27DB-BD31-4B8C-83A1-F6EECF244321}">
                  <p14:modId xmlns:p14="http://schemas.microsoft.com/office/powerpoint/2010/main" val="2088851835"/>
                </p:ext>
              </p:extLst>
            </p:nvPr>
          </p:nvGraphicFramePr>
          <p:xfrm>
            <a:off x="7543800" y="3124200"/>
            <a:ext cx="228600" cy="215900"/>
          </p:xfrm>
          <a:graphic>
            <a:graphicData uri="http://schemas.openxmlformats.org/presentationml/2006/ole">
              <mc:AlternateContent xmlns:mc="http://schemas.openxmlformats.org/markup-compatibility/2006">
                <mc:Choice xmlns:v="urn:schemas-microsoft-com:vml" Requires="v">
                  <p:oleObj spid="_x0000_s2059" name="Equation" r:id="rId8" imgW="228501" imgH="215806" progId="Equation.DSMT4">
                    <p:embed/>
                  </p:oleObj>
                </mc:Choice>
                <mc:Fallback>
                  <p:oleObj name="Equation" r:id="rId8" imgW="228501" imgH="215806"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43800" y="3124200"/>
                          <a:ext cx="2286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3" name="Object 14">
              <a:extLst>
                <a:ext uri="{FF2B5EF4-FFF2-40B4-BE49-F238E27FC236}">
                  <a16:creationId xmlns:a16="http://schemas.microsoft.com/office/drawing/2014/main" id="{F7E3C9D0-0C67-4A59-BCBD-E85040226BCC}"/>
                </a:ext>
              </a:extLst>
            </p:cNvPr>
            <p:cNvGraphicFramePr>
              <a:graphicFrameLocks noChangeAspect="1"/>
            </p:cNvGraphicFramePr>
            <p:nvPr>
              <p:extLst>
                <p:ext uri="{D42A27DB-BD31-4B8C-83A1-F6EECF244321}">
                  <p14:modId xmlns:p14="http://schemas.microsoft.com/office/powerpoint/2010/main" val="2014533301"/>
                </p:ext>
              </p:extLst>
            </p:nvPr>
          </p:nvGraphicFramePr>
          <p:xfrm>
            <a:off x="8763000" y="3124200"/>
            <a:ext cx="228600" cy="215900"/>
          </p:xfrm>
          <a:graphic>
            <a:graphicData uri="http://schemas.openxmlformats.org/presentationml/2006/ole">
              <mc:AlternateContent xmlns:mc="http://schemas.openxmlformats.org/markup-compatibility/2006">
                <mc:Choice xmlns:v="urn:schemas-microsoft-com:vml" Requires="v">
                  <p:oleObj spid="_x0000_s2060" name="Equation" r:id="rId10" imgW="228501" imgH="215806" progId="Equation.DSMT4">
                    <p:embed/>
                  </p:oleObj>
                </mc:Choice>
                <mc:Fallback>
                  <p:oleObj name="Equation" r:id="rId10" imgW="228501" imgH="215806" progId="Equation.DSMT4">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63000" y="3124200"/>
                          <a:ext cx="2286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6634" name="Object 15">
            <a:extLst>
              <a:ext uri="{FF2B5EF4-FFF2-40B4-BE49-F238E27FC236}">
                <a16:creationId xmlns:a16="http://schemas.microsoft.com/office/drawing/2014/main" id="{D557C4D8-E919-46CE-8BF6-705A8E4F4042}"/>
              </a:ext>
            </a:extLst>
          </p:cNvPr>
          <p:cNvGraphicFramePr>
            <a:graphicFrameLocks noChangeAspect="1"/>
          </p:cNvGraphicFramePr>
          <p:nvPr/>
        </p:nvGraphicFramePr>
        <p:xfrm>
          <a:off x="3917950" y="5289550"/>
          <a:ext cx="279400" cy="279400"/>
        </p:xfrm>
        <a:graphic>
          <a:graphicData uri="http://schemas.openxmlformats.org/presentationml/2006/ole">
            <mc:AlternateContent xmlns:mc="http://schemas.openxmlformats.org/markup-compatibility/2006">
              <mc:Choice xmlns:v="urn:schemas-microsoft-com:vml" Requires="v">
                <p:oleObj spid="_x0000_s2061" name="Equation" r:id="rId12" imgW="279400" imgH="279400" progId="Equation.DSMT4">
                  <p:embed/>
                </p:oleObj>
              </mc:Choice>
              <mc:Fallback>
                <p:oleObj name="Equation" r:id="rId12" imgW="279400" imgH="279400" progId="Equation.DSMT4">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17950" y="5289550"/>
                        <a:ext cx="2794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5" name="Object 16">
            <a:extLst>
              <a:ext uri="{FF2B5EF4-FFF2-40B4-BE49-F238E27FC236}">
                <a16:creationId xmlns:a16="http://schemas.microsoft.com/office/drawing/2014/main" id="{50519A1D-2EE5-44E6-B435-55115C69E120}"/>
              </a:ext>
            </a:extLst>
          </p:cNvPr>
          <p:cNvGraphicFramePr>
            <a:graphicFrameLocks noChangeAspect="1"/>
          </p:cNvGraphicFramePr>
          <p:nvPr>
            <p:extLst>
              <p:ext uri="{D42A27DB-BD31-4B8C-83A1-F6EECF244321}">
                <p14:modId xmlns:p14="http://schemas.microsoft.com/office/powerpoint/2010/main" val="3559338019"/>
              </p:ext>
            </p:extLst>
          </p:nvPr>
        </p:nvGraphicFramePr>
        <p:xfrm>
          <a:off x="5486400" y="5759450"/>
          <a:ext cx="228600" cy="215900"/>
        </p:xfrm>
        <a:graphic>
          <a:graphicData uri="http://schemas.openxmlformats.org/presentationml/2006/ole">
            <mc:AlternateContent xmlns:mc="http://schemas.openxmlformats.org/markup-compatibility/2006">
              <mc:Choice xmlns:v="urn:schemas-microsoft-com:vml" Requires="v">
                <p:oleObj spid="_x0000_s2062" name="Equation" r:id="rId14" imgW="228501" imgH="215806" progId="Equation.DSMT4">
                  <p:embed/>
                </p:oleObj>
              </mc:Choice>
              <mc:Fallback>
                <p:oleObj name="Equation" r:id="rId14" imgW="228501" imgH="215806" progId="Equation.DSMT4">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86400" y="5759450"/>
                        <a:ext cx="2286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6" name="Object 18">
            <a:extLst>
              <a:ext uri="{FF2B5EF4-FFF2-40B4-BE49-F238E27FC236}">
                <a16:creationId xmlns:a16="http://schemas.microsoft.com/office/drawing/2014/main" id="{972B7899-2419-4BE8-B37B-206C34232110}"/>
              </a:ext>
            </a:extLst>
          </p:cNvPr>
          <p:cNvGraphicFramePr>
            <a:graphicFrameLocks noChangeAspect="1"/>
          </p:cNvGraphicFramePr>
          <p:nvPr/>
        </p:nvGraphicFramePr>
        <p:xfrm>
          <a:off x="6838950" y="5759450"/>
          <a:ext cx="228600" cy="215900"/>
        </p:xfrm>
        <a:graphic>
          <a:graphicData uri="http://schemas.openxmlformats.org/presentationml/2006/ole">
            <mc:AlternateContent xmlns:mc="http://schemas.openxmlformats.org/markup-compatibility/2006">
              <mc:Choice xmlns:v="urn:schemas-microsoft-com:vml" Requires="v">
                <p:oleObj spid="_x0000_s2063" name="Equation" r:id="rId15" imgW="228501" imgH="215806" progId="Equation.DSMT4">
                  <p:embed/>
                </p:oleObj>
              </mc:Choice>
              <mc:Fallback>
                <p:oleObj name="Equation" r:id="rId15" imgW="228501" imgH="215806" progId="Equation.DSMT4">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38950" y="5759450"/>
                        <a:ext cx="2286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7" name="Text Box 19">
            <a:extLst>
              <a:ext uri="{FF2B5EF4-FFF2-40B4-BE49-F238E27FC236}">
                <a16:creationId xmlns:a16="http://schemas.microsoft.com/office/drawing/2014/main" id="{2B8F3C3D-8F9E-4C58-82CE-54579485A4CA}"/>
              </a:ext>
            </a:extLst>
          </p:cNvPr>
          <p:cNvSpPr txBox="1">
            <a:spLocks noChangeArrowheads="1"/>
          </p:cNvSpPr>
          <p:nvPr/>
        </p:nvSpPr>
        <p:spPr bwMode="auto">
          <a:xfrm>
            <a:off x="1600200" y="6408738"/>
            <a:ext cx="2312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b="1"/>
              <a:t>1.3: A Knapsack Problem</a:t>
            </a:r>
            <a:endParaRPr kumimoji="0" lang="zh-TW" altLang="en-US" sz="1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62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62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62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8">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628">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628">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6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6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6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編號版面配置區 4">
            <a:extLst>
              <a:ext uri="{FF2B5EF4-FFF2-40B4-BE49-F238E27FC236}">
                <a16:creationId xmlns:a16="http://schemas.microsoft.com/office/drawing/2014/main" id="{45A1A70A-40A4-497C-AC17-E34BC0675894}"/>
              </a:ext>
            </a:extLst>
          </p:cNvPr>
          <p:cNvSpPr>
            <a:spLocks noGrp="1"/>
          </p:cNvSpPr>
          <p:nvPr>
            <p:ph type="sldNum" sz="quarter" idx="10"/>
          </p:nvPr>
        </p:nvSpPr>
        <p:spPr>
          <a:noFill/>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fld id="{08C7B370-024E-49C6-98C1-AFA982E06683}" type="slidenum">
              <a:rPr lang="zh-TW" altLang="en-US" sz="1400">
                <a:latin typeface="Times New Roman" panose="02020603050405020304" pitchFamily="18" charset="0"/>
              </a:rPr>
              <a:pPr/>
              <a:t>13</a:t>
            </a:fld>
            <a:endParaRPr lang="en-US" altLang="zh-TW" sz="1400">
              <a:latin typeface="Times New Roman" panose="02020603050405020304" pitchFamily="18" charset="0"/>
            </a:endParaRPr>
          </a:p>
        </p:txBody>
      </p:sp>
      <p:sp>
        <p:nvSpPr>
          <p:cNvPr id="28675" name="Rectangle 2">
            <a:extLst>
              <a:ext uri="{FF2B5EF4-FFF2-40B4-BE49-F238E27FC236}">
                <a16:creationId xmlns:a16="http://schemas.microsoft.com/office/drawing/2014/main" id="{C179DD55-75DD-4EB1-A0B4-EE2343CB5336}"/>
              </a:ext>
            </a:extLst>
          </p:cNvPr>
          <p:cNvSpPr>
            <a:spLocks noGrp="1" noChangeArrowheads="1"/>
          </p:cNvSpPr>
          <p:nvPr>
            <p:ph type="title"/>
          </p:nvPr>
        </p:nvSpPr>
        <p:spPr/>
        <p:txBody>
          <a:bodyPr/>
          <a:lstStyle/>
          <a:p>
            <a:pPr eaLnBrk="1" hangingPunct="1"/>
            <a:r>
              <a:rPr lang="en-US" altLang="zh-TW" sz="4000">
                <a:latin typeface="Arial" panose="020B0604020202020204" pitchFamily="34" charset="0"/>
                <a:ea typeface="新細明體" panose="02020500000000000000" pitchFamily="18" charset="-120"/>
              </a:rPr>
              <a:t>The Knapsack Problem Revisited</a:t>
            </a:r>
          </a:p>
        </p:txBody>
      </p:sp>
      <p:sp>
        <p:nvSpPr>
          <p:cNvPr id="28676" name="Rectangle 3">
            <a:extLst>
              <a:ext uri="{FF2B5EF4-FFF2-40B4-BE49-F238E27FC236}">
                <a16:creationId xmlns:a16="http://schemas.microsoft.com/office/drawing/2014/main" id="{E6BA9177-B769-4EAA-BC56-1F048E4AFCBD}"/>
              </a:ext>
            </a:extLst>
          </p:cNvPr>
          <p:cNvSpPr>
            <a:spLocks noGrp="1" noChangeArrowheads="1"/>
          </p:cNvSpPr>
          <p:nvPr>
            <p:ph type="body" sz="half" idx="1"/>
          </p:nvPr>
        </p:nvSpPr>
        <p:spPr>
          <a:xfrm>
            <a:off x="1295400" y="990600"/>
            <a:ext cx="9753600" cy="5410200"/>
          </a:xfrm>
        </p:spPr>
        <p:txBody>
          <a:bodyPr/>
          <a:lstStyle/>
          <a:p>
            <a:pPr marL="0" indent="0">
              <a:lnSpc>
                <a:spcPct val="90000"/>
              </a:lnSpc>
              <a:buFontTx/>
              <a:buChar char="•"/>
            </a:pPr>
            <a:r>
              <a:rPr lang="en-US" altLang="zh-TW" sz="2400" dirty="0">
                <a:ea typeface="Batang" panose="02030600000101010101" pitchFamily="18" charset="-127"/>
              </a:rPr>
              <a:t> Any </a:t>
            </a:r>
            <a:r>
              <a:rPr lang="en-US" altLang="zh-TW" sz="2400" dirty="0">
                <a:solidFill>
                  <a:schemeClr val="accent2"/>
                </a:solidFill>
                <a:ea typeface="Batang" panose="02030600000101010101" pitchFamily="18" charset="-127"/>
              </a:rPr>
              <a:t>feasible solution</a:t>
            </a:r>
            <a:r>
              <a:rPr lang="en-US" altLang="zh-TW" sz="2400" dirty="0">
                <a:ea typeface="Batang" panose="02030600000101010101" pitchFamily="18" charset="-127"/>
              </a:rPr>
              <a:t> of a knapsack problem is a </a:t>
            </a:r>
            <a:r>
              <a:rPr lang="en-US" altLang="zh-TW" sz="2400" dirty="0">
                <a:solidFill>
                  <a:schemeClr val="accent2"/>
                </a:solidFill>
                <a:ea typeface="Batang" panose="02030600000101010101" pitchFamily="18" charset="-127"/>
              </a:rPr>
              <a:t>subset</a:t>
            </a:r>
            <a:r>
              <a:rPr lang="en-US" altLang="zh-TW" sz="2400" dirty="0">
                <a:ea typeface="Batang" panose="02030600000101010101" pitchFamily="18" charset="-127"/>
              </a:rPr>
              <a:t> of the </a:t>
            </a:r>
            <a:r>
              <a:rPr lang="en-US" altLang="zh-TW" sz="2400" dirty="0">
                <a:solidFill>
                  <a:schemeClr val="accent2"/>
                </a:solidFill>
                <a:ea typeface="Batang" panose="02030600000101010101" pitchFamily="18" charset="-127"/>
              </a:rPr>
              <a:t>set</a:t>
            </a:r>
            <a:r>
              <a:rPr lang="en-US" altLang="zh-TW" sz="2400" dirty="0">
                <a:ea typeface="Batang" panose="02030600000101010101" pitchFamily="18" charset="-127"/>
              </a:rPr>
              <a:t> </a:t>
            </a:r>
            <a:br>
              <a:rPr lang="en-US" altLang="zh-TW" sz="2400" dirty="0">
                <a:ea typeface="Batang" panose="02030600000101010101" pitchFamily="18" charset="-127"/>
              </a:rPr>
            </a:br>
            <a:r>
              <a:rPr lang="zh-TW" altLang="en-US" sz="2400" dirty="0">
                <a:ea typeface="Batang" panose="02030600000101010101" pitchFamily="18" charset="-127"/>
              </a:rPr>
              <a:t>  </a:t>
            </a:r>
            <a:r>
              <a:rPr lang="en-US" altLang="zh-TW" sz="2400" dirty="0">
                <a:ea typeface="Batang" panose="02030600000101010101" pitchFamily="18" charset="-127"/>
              </a:rPr>
              <a:t>of all objects to be chosen</a:t>
            </a:r>
          </a:p>
          <a:p>
            <a:pPr marL="0" indent="0">
              <a:lnSpc>
                <a:spcPct val="90000"/>
              </a:lnSpc>
              <a:buFontTx/>
              <a:buChar char="•"/>
            </a:pPr>
            <a:endParaRPr lang="en-US" altLang="zh-TW" sz="2400" b="1" dirty="0">
              <a:ea typeface="Batang" panose="02030600000101010101" pitchFamily="18" charset="-127"/>
            </a:endParaRPr>
          </a:p>
          <a:p>
            <a:pPr marL="0" indent="0">
              <a:lnSpc>
                <a:spcPct val="90000"/>
              </a:lnSpc>
              <a:buFontTx/>
              <a:buChar char="•"/>
            </a:pPr>
            <a:r>
              <a:rPr lang="en-US" altLang="zh-TW" sz="2400" b="1" dirty="0">
                <a:ea typeface="Batang" panose="02030600000101010101" pitchFamily="18" charset="-127"/>
              </a:rPr>
              <a:t> Questions:</a:t>
            </a:r>
          </a:p>
          <a:p>
            <a:pPr lvl="1" eaLnBrk="1" hangingPunct="1">
              <a:lnSpc>
                <a:spcPct val="90000"/>
              </a:lnSpc>
            </a:pPr>
            <a:r>
              <a:rPr lang="en-US" altLang="zh-TW" sz="2400" dirty="0">
                <a:latin typeface="Arial" panose="020B0604020202020204" pitchFamily="34" charset="0"/>
                <a:ea typeface="Batang" panose="02030600000101010101" pitchFamily="18" charset="-127"/>
              </a:rPr>
              <a:t>How many subsets?   </a:t>
            </a:r>
            <a:r>
              <a:rPr lang="en-US" altLang="zh-TW" sz="2400" dirty="0">
                <a:solidFill>
                  <a:srgbClr val="008000"/>
                </a:solidFill>
                <a:latin typeface="Arial" panose="020B0604020202020204" pitchFamily="34" charset="0"/>
                <a:ea typeface="Batang" panose="02030600000101010101" pitchFamily="18" charset="-127"/>
              </a:rPr>
              <a:t>2</a:t>
            </a:r>
            <a:r>
              <a:rPr lang="en-US" altLang="zh-TW" sz="2400" i="1" baseline="30000" dirty="0">
                <a:solidFill>
                  <a:srgbClr val="008000"/>
                </a:solidFill>
                <a:ea typeface="Batang" panose="02030600000101010101" pitchFamily="18" charset="-127"/>
              </a:rPr>
              <a:t>n</a:t>
            </a:r>
            <a:r>
              <a:rPr lang="en-US" altLang="zh-TW" sz="2400" dirty="0">
                <a:solidFill>
                  <a:srgbClr val="008000"/>
                </a:solidFill>
                <a:latin typeface="Arial" panose="020B0604020202020204" pitchFamily="34" charset="0"/>
                <a:ea typeface="Batang" panose="02030600000101010101" pitchFamily="18" charset="-127"/>
              </a:rPr>
              <a:t>,   </a:t>
            </a:r>
            <a:r>
              <a:rPr lang="en-US" altLang="zh-TW" sz="2000" dirty="0">
                <a:latin typeface="Arial" panose="020B0604020202020204" pitchFamily="34" charset="0"/>
                <a:ea typeface="Batang" panose="02030600000101010101" pitchFamily="18" charset="-127"/>
              </a:rPr>
              <a:t>e.g., 2</a:t>
            </a:r>
            <a:r>
              <a:rPr lang="en-US" altLang="zh-TW" sz="2000" baseline="30000" dirty="0">
                <a:latin typeface="Arial" panose="020B0604020202020204" pitchFamily="34" charset="0"/>
                <a:ea typeface="Batang" panose="02030600000101010101" pitchFamily="18" charset="-127"/>
              </a:rPr>
              <a:t>12 </a:t>
            </a:r>
            <a:r>
              <a:rPr lang="en-US" altLang="zh-TW" sz="2000" dirty="0">
                <a:latin typeface="Arial" panose="020B0604020202020204" pitchFamily="34" charset="0"/>
                <a:ea typeface="Batang" panose="02030600000101010101" pitchFamily="18" charset="-127"/>
              </a:rPr>
              <a:t>= 4096, 2</a:t>
            </a:r>
            <a:r>
              <a:rPr lang="en-US" altLang="zh-TW" sz="2000" baseline="30000" dirty="0">
                <a:latin typeface="Arial" panose="020B0604020202020204" pitchFamily="34" charset="0"/>
                <a:ea typeface="Batang" panose="02030600000101010101" pitchFamily="18" charset="-127"/>
              </a:rPr>
              <a:t>50    </a:t>
            </a:r>
            <a:r>
              <a:rPr lang="en-US" altLang="zh-TW" sz="2000" dirty="0">
                <a:latin typeface="Arial" panose="020B0604020202020204" pitchFamily="34" charset="0"/>
                <a:ea typeface="Batang" panose="02030600000101010101" pitchFamily="18" charset="-127"/>
              </a:rPr>
              <a:t>10</a:t>
            </a:r>
            <a:r>
              <a:rPr lang="en-US" altLang="zh-TW" sz="2000" baseline="30000" dirty="0">
                <a:latin typeface="Arial" panose="020B0604020202020204" pitchFamily="34" charset="0"/>
                <a:ea typeface="Batang" panose="02030600000101010101" pitchFamily="18" charset="-127"/>
              </a:rPr>
              <a:t>15</a:t>
            </a:r>
            <a:r>
              <a:rPr lang="en-US" altLang="zh-TW" sz="2000" dirty="0">
                <a:solidFill>
                  <a:srgbClr val="008000"/>
                </a:solidFill>
                <a:latin typeface="Arial" panose="020B0604020202020204" pitchFamily="34" charset="0"/>
                <a:ea typeface="Batang" panose="02030600000101010101" pitchFamily="18" charset="-127"/>
              </a:rPr>
              <a:t> </a:t>
            </a:r>
            <a:r>
              <a:rPr lang="en-US" altLang="zh-TW" sz="2000" dirty="0">
                <a:latin typeface="Arial" panose="020B0604020202020204" pitchFamily="34" charset="0"/>
                <a:ea typeface="Batang" panose="02030600000101010101" pitchFamily="18" charset="-127"/>
              </a:rPr>
              <a:t>sec    7.6*10</a:t>
            </a:r>
            <a:r>
              <a:rPr lang="en-US" altLang="zh-TW" sz="2000" baseline="30000" dirty="0">
                <a:latin typeface="Arial" panose="020B0604020202020204" pitchFamily="34" charset="0"/>
                <a:ea typeface="Batang" panose="02030600000101010101" pitchFamily="18" charset="-127"/>
              </a:rPr>
              <a:t>4 </a:t>
            </a:r>
            <a:r>
              <a:rPr lang="en-US" altLang="zh-TW" sz="2000" dirty="0" err="1">
                <a:latin typeface="Arial" panose="020B0604020202020204" pitchFamily="34" charset="0"/>
                <a:ea typeface="Batang" panose="02030600000101010101" pitchFamily="18" charset="-127"/>
              </a:rPr>
              <a:t>yr</a:t>
            </a:r>
            <a:r>
              <a:rPr lang="en-US" altLang="zh-TW" sz="2000" dirty="0">
                <a:latin typeface="Arial" panose="020B0604020202020204" pitchFamily="34" charset="0"/>
                <a:ea typeface="Batang" panose="02030600000101010101" pitchFamily="18" charset="-127"/>
              </a:rPr>
              <a:t> !!</a:t>
            </a:r>
            <a:endParaRPr lang="en-US" altLang="zh-TW" sz="2000" baseline="30000" dirty="0">
              <a:solidFill>
                <a:srgbClr val="008000"/>
              </a:solidFill>
              <a:latin typeface="Arial" panose="020B0604020202020204" pitchFamily="34" charset="0"/>
              <a:ea typeface="Batang" panose="02030600000101010101" pitchFamily="18" charset="-127"/>
            </a:endParaRPr>
          </a:p>
          <a:p>
            <a:pPr lvl="1" eaLnBrk="1" hangingPunct="1">
              <a:lnSpc>
                <a:spcPct val="90000"/>
              </a:lnSpc>
            </a:pPr>
            <a:r>
              <a:rPr lang="en-US" altLang="zh-TW" sz="2400" dirty="0">
                <a:latin typeface="Arial" panose="020B0604020202020204" pitchFamily="34" charset="0"/>
                <a:ea typeface="Batang" panose="02030600000101010101" pitchFamily="18" charset="-127"/>
              </a:rPr>
              <a:t>How to list all without missing any? </a:t>
            </a:r>
            <a:r>
              <a:rPr lang="en-US" altLang="zh-TW" sz="2400" dirty="0">
                <a:solidFill>
                  <a:srgbClr val="008000"/>
                </a:solidFill>
                <a:latin typeface="Arial" panose="020B0604020202020204" pitchFamily="34" charset="0"/>
                <a:ea typeface="Batang" panose="02030600000101010101" pitchFamily="18" charset="-127"/>
              </a:rPr>
              <a:t>(Section 1.4)</a:t>
            </a:r>
          </a:p>
          <a:p>
            <a:pPr lvl="1" eaLnBrk="1" hangingPunct="1">
              <a:lnSpc>
                <a:spcPct val="90000"/>
              </a:lnSpc>
            </a:pPr>
            <a:endParaRPr lang="en-US" altLang="zh-TW" sz="1600" dirty="0">
              <a:solidFill>
                <a:srgbClr val="008000"/>
              </a:solidFill>
              <a:latin typeface="Arial" panose="020B0604020202020204" pitchFamily="34" charset="0"/>
              <a:ea typeface="Batang" panose="02030600000101010101" pitchFamily="18" charset="-127"/>
            </a:endParaRPr>
          </a:p>
          <a:p>
            <a:pPr marL="0" indent="0">
              <a:lnSpc>
                <a:spcPct val="90000"/>
              </a:lnSpc>
            </a:pPr>
            <a:r>
              <a:rPr lang="en-US" altLang="zh-TW" sz="2400" b="1" dirty="0" err="1">
                <a:solidFill>
                  <a:srgbClr val="008000"/>
                </a:solidFill>
                <a:ea typeface="Batang" panose="02030600000101010101" pitchFamily="18" charset="-127"/>
              </a:rPr>
              <a:t>Thm</a:t>
            </a:r>
            <a:r>
              <a:rPr lang="en-US" altLang="zh-TW" sz="2400" b="1" dirty="0">
                <a:solidFill>
                  <a:srgbClr val="008000"/>
                </a:solidFill>
                <a:ea typeface="Batang" panose="02030600000101010101" pitchFamily="18" charset="-127"/>
              </a:rPr>
              <a:t> 1.3</a:t>
            </a:r>
          </a:p>
          <a:p>
            <a:pPr marL="0" indent="0">
              <a:lnSpc>
                <a:spcPct val="90000"/>
              </a:lnSpc>
            </a:pPr>
            <a:r>
              <a:rPr lang="en-US" altLang="zh-TW" sz="2400" dirty="0">
                <a:solidFill>
                  <a:srgbClr val="008000"/>
                </a:solidFill>
                <a:ea typeface="Batang" panose="02030600000101010101" pitchFamily="18" charset="-127"/>
              </a:rPr>
              <a:t>	A set with </a:t>
            </a:r>
            <a:r>
              <a:rPr lang="en-US" altLang="zh-TW" sz="2400" i="1" dirty="0">
                <a:solidFill>
                  <a:schemeClr val="accent6"/>
                </a:solidFill>
                <a:latin typeface="+mj-lt"/>
                <a:ea typeface="Batang" panose="02030600000101010101" pitchFamily="18" charset="-127"/>
              </a:rPr>
              <a:t>n</a:t>
            </a:r>
            <a:r>
              <a:rPr lang="en-US" altLang="zh-TW" sz="2400" dirty="0">
                <a:solidFill>
                  <a:srgbClr val="008000"/>
                </a:solidFill>
                <a:ea typeface="Batang" panose="02030600000101010101" pitchFamily="18" charset="-127"/>
              </a:rPr>
              <a:t> elements has exactly </a:t>
            </a:r>
            <a:r>
              <a:rPr lang="en-US" altLang="zh-TW" sz="2400" dirty="0">
                <a:solidFill>
                  <a:schemeClr val="accent2"/>
                </a:solidFill>
                <a:ea typeface="Batang" panose="02030600000101010101" pitchFamily="18" charset="-127"/>
              </a:rPr>
              <a:t>2</a:t>
            </a:r>
            <a:r>
              <a:rPr lang="en-US" altLang="zh-TW" sz="2400" i="1" baseline="30000" dirty="0">
                <a:solidFill>
                  <a:schemeClr val="accent2"/>
                </a:solidFill>
                <a:latin typeface="+mj-lt"/>
                <a:ea typeface="Batang" panose="02030600000101010101" pitchFamily="18" charset="-127"/>
              </a:rPr>
              <a:t>n</a:t>
            </a:r>
            <a:r>
              <a:rPr lang="en-US" altLang="zh-TW" sz="2400" dirty="0">
                <a:solidFill>
                  <a:srgbClr val="008000"/>
                </a:solidFill>
                <a:ea typeface="Batang" panose="02030600000101010101" pitchFamily="18" charset="-127"/>
              </a:rPr>
              <a:t> subsets</a:t>
            </a:r>
          </a:p>
          <a:p>
            <a:pPr marL="0" indent="0">
              <a:lnSpc>
                <a:spcPct val="90000"/>
              </a:lnSpc>
            </a:pPr>
            <a:endParaRPr lang="en-US" altLang="zh-TW" sz="2400" dirty="0">
              <a:ea typeface="Batang" panose="02030600000101010101" pitchFamily="18" charset="-127"/>
            </a:endParaRPr>
          </a:p>
          <a:p>
            <a:pPr marL="0" indent="0">
              <a:lnSpc>
                <a:spcPct val="90000"/>
              </a:lnSpc>
            </a:pPr>
            <a:r>
              <a:rPr lang="en-US" altLang="zh-TW" sz="2400" b="1" dirty="0">
                <a:ea typeface="Batang" panose="02030600000101010101" pitchFamily="18" charset="-127"/>
              </a:rPr>
              <a:t>Can we do better?         </a:t>
            </a:r>
          </a:p>
          <a:p>
            <a:pPr marL="0" indent="0">
              <a:lnSpc>
                <a:spcPct val="90000"/>
              </a:lnSpc>
            </a:pPr>
            <a:r>
              <a:rPr lang="en-US" altLang="zh-TW" sz="2400" dirty="0">
                <a:ea typeface="Batang" panose="02030600000101010101" pitchFamily="18" charset="-127"/>
              </a:rPr>
              <a:t>	Greedy algorithms </a:t>
            </a:r>
          </a:p>
          <a:p>
            <a:pPr lvl="1" eaLnBrk="1" hangingPunct="1"/>
            <a:r>
              <a:rPr lang="en-US" altLang="zh-TW" sz="2000" dirty="0">
                <a:latin typeface="Arial" panose="020B0604020202020204" pitchFamily="34" charset="0"/>
                <a:ea typeface="Batang" panose="02030600000101010101" pitchFamily="18" charset="-127"/>
              </a:rPr>
              <a:t>By descending weight    or   By ascending value </a:t>
            </a:r>
          </a:p>
          <a:p>
            <a:pPr lvl="1" eaLnBrk="1" hangingPunct="1"/>
            <a:r>
              <a:rPr lang="en-US" altLang="zh-TW" sz="2000" dirty="0">
                <a:latin typeface="Arial" panose="020B0604020202020204" pitchFamily="34" charset="0"/>
                <a:ea typeface="Batang" panose="02030600000101010101" pitchFamily="18" charset="-127"/>
              </a:rPr>
              <a:t>By descending ratio of value to weight (value/weight) </a:t>
            </a:r>
            <a:br>
              <a:rPr lang="en-US" altLang="zh-TW" sz="2000" dirty="0">
                <a:latin typeface="Arial" panose="020B0604020202020204" pitchFamily="34" charset="0"/>
                <a:ea typeface="Batang" panose="02030600000101010101" pitchFamily="18" charset="-127"/>
              </a:rPr>
            </a:br>
            <a:r>
              <a:rPr lang="en-US" altLang="zh-TW" sz="2000" dirty="0">
                <a:solidFill>
                  <a:schemeClr val="accent2"/>
                </a:solidFill>
                <a:latin typeface="Arial" panose="020B0604020202020204" pitchFamily="34" charset="0"/>
                <a:ea typeface="Batang" panose="02030600000101010101" pitchFamily="18" charset="-127"/>
                <a:sym typeface="Wingdings" panose="05000000000000000000" pitchFamily="2" charset="2"/>
              </a:rPr>
              <a:t>still can’t guarantee optimality!</a:t>
            </a:r>
            <a:endParaRPr lang="en-US" altLang="zh-TW" sz="2000" dirty="0">
              <a:solidFill>
                <a:schemeClr val="accent2"/>
              </a:solidFill>
              <a:latin typeface="Arial" panose="020B0604020202020204" pitchFamily="34" charset="0"/>
              <a:ea typeface="Batang" panose="02030600000101010101" pitchFamily="18" charset="-127"/>
            </a:endParaRPr>
          </a:p>
          <a:p>
            <a:pPr marL="0" indent="0">
              <a:lnSpc>
                <a:spcPct val="90000"/>
              </a:lnSpc>
              <a:buFontTx/>
              <a:buChar char="•"/>
            </a:pPr>
            <a:endParaRPr lang="en-US" altLang="zh-TW" sz="2400" dirty="0">
              <a:ea typeface="Batang" panose="02030600000101010101" pitchFamily="18" charset="-127"/>
            </a:endParaRPr>
          </a:p>
        </p:txBody>
      </p:sp>
      <p:graphicFrame>
        <p:nvGraphicFramePr>
          <p:cNvPr id="28677" name="Object 6">
            <a:extLst>
              <a:ext uri="{FF2B5EF4-FFF2-40B4-BE49-F238E27FC236}">
                <a16:creationId xmlns:a16="http://schemas.microsoft.com/office/drawing/2014/main" id="{5AE1B60A-2682-45CF-9AC8-F272A4CB90A7}"/>
              </a:ext>
            </a:extLst>
          </p:cNvPr>
          <p:cNvGraphicFramePr>
            <a:graphicFrameLocks noChangeAspect="1"/>
          </p:cNvGraphicFramePr>
          <p:nvPr>
            <p:extLst>
              <p:ext uri="{D42A27DB-BD31-4B8C-83A1-F6EECF244321}">
                <p14:modId xmlns:p14="http://schemas.microsoft.com/office/powerpoint/2010/main" val="1567850023"/>
              </p:ext>
            </p:extLst>
          </p:nvPr>
        </p:nvGraphicFramePr>
        <p:xfrm>
          <a:off x="7924800" y="2574552"/>
          <a:ext cx="165100" cy="152400"/>
        </p:xfrm>
        <a:graphic>
          <a:graphicData uri="http://schemas.openxmlformats.org/presentationml/2006/ole">
            <mc:AlternateContent xmlns:mc="http://schemas.openxmlformats.org/markup-compatibility/2006">
              <mc:Choice xmlns:v="urn:schemas-microsoft-com:vml" Requires="v">
                <p:oleObj spid="_x0000_s3076" name="Equation" r:id="rId4" imgW="164957" imgH="152268" progId="Equation.DSMT4">
                  <p:embed/>
                </p:oleObj>
              </mc:Choice>
              <mc:Fallback>
                <p:oleObj name="Equation" r:id="rId4" imgW="164957" imgH="152268"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800" y="2574552"/>
                        <a:ext cx="165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8" name="Object 7">
            <a:extLst>
              <a:ext uri="{FF2B5EF4-FFF2-40B4-BE49-F238E27FC236}">
                <a16:creationId xmlns:a16="http://schemas.microsoft.com/office/drawing/2014/main" id="{05159B18-2391-4401-8AF6-B918CB9542CE}"/>
              </a:ext>
            </a:extLst>
          </p:cNvPr>
          <p:cNvGraphicFramePr>
            <a:graphicFrameLocks noChangeAspect="1"/>
          </p:cNvGraphicFramePr>
          <p:nvPr>
            <p:extLst>
              <p:ext uri="{D42A27DB-BD31-4B8C-83A1-F6EECF244321}">
                <p14:modId xmlns:p14="http://schemas.microsoft.com/office/powerpoint/2010/main" val="2816708407"/>
              </p:ext>
            </p:extLst>
          </p:nvPr>
        </p:nvGraphicFramePr>
        <p:xfrm>
          <a:off x="9113903" y="2574552"/>
          <a:ext cx="165100" cy="152400"/>
        </p:xfrm>
        <a:graphic>
          <a:graphicData uri="http://schemas.openxmlformats.org/presentationml/2006/ole">
            <mc:AlternateContent xmlns:mc="http://schemas.openxmlformats.org/markup-compatibility/2006">
              <mc:Choice xmlns:v="urn:schemas-microsoft-com:vml" Requires="v">
                <p:oleObj spid="_x0000_s3077" name="Equation" r:id="rId6" imgW="164957" imgH="152268" progId="Equation.DSMT4">
                  <p:embed/>
                </p:oleObj>
              </mc:Choice>
              <mc:Fallback>
                <p:oleObj name="Equation" r:id="rId6" imgW="164957" imgH="152268"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13903" y="2574552"/>
                        <a:ext cx="1651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9" name="Text Box 8">
            <a:extLst>
              <a:ext uri="{FF2B5EF4-FFF2-40B4-BE49-F238E27FC236}">
                <a16:creationId xmlns:a16="http://schemas.microsoft.com/office/drawing/2014/main" id="{15D464C8-4982-4B30-AEDE-CC54AF042119}"/>
              </a:ext>
            </a:extLst>
          </p:cNvPr>
          <p:cNvSpPr txBox="1">
            <a:spLocks noChangeArrowheads="1"/>
          </p:cNvSpPr>
          <p:nvPr/>
        </p:nvSpPr>
        <p:spPr bwMode="auto">
          <a:xfrm>
            <a:off x="1600200" y="6408738"/>
            <a:ext cx="2312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b="1"/>
              <a:t>1.3: A Knapsack Problem</a:t>
            </a:r>
            <a:endParaRPr kumimoji="0" lang="zh-TW" altLang="en-US" sz="1400" b="1"/>
          </a:p>
        </p:txBody>
      </p:sp>
      <p:grpSp>
        <p:nvGrpSpPr>
          <p:cNvPr id="28680" name="群組 20">
            <a:extLst>
              <a:ext uri="{FF2B5EF4-FFF2-40B4-BE49-F238E27FC236}">
                <a16:creationId xmlns:a16="http://schemas.microsoft.com/office/drawing/2014/main" id="{A9AD910B-0C2D-410B-BDA9-CBDE092AECCB}"/>
              </a:ext>
            </a:extLst>
          </p:cNvPr>
          <p:cNvGrpSpPr>
            <a:grpSpLocks/>
          </p:cNvGrpSpPr>
          <p:nvPr/>
        </p:nvGrpSpPr>
        <p:grpSpPr bwMode="auto">
          <a:xfrm>
            <a:off x="8305801" y="4513264"/>
            <a:ext cx="2428875" cy="1265237"/>
            <a:chOff x="7162800" y="4513481"/>
            <a:chExt cx="2428870" cy="1264920"/>
          </a:xfrm>
        </p:grpSpPr>
        <p:sp>
          <p:nvSpPr>
            <p:cNvPr id="28681" name="文字方塊 1">
              <a:extLst>
                <a:ext uri="{FF2B5EF4-FFF2-40B4-BE49-F238E27FC236}">
                  <a16:creationId xmlns:a16="http://schemas.microsoft.com/office/drawing/2014/main" id="{FD592322-7199-4C42-999A-6BAD48771348}"/>
                </a:ext>
              </a:extLst>
            </p:cNvPr>
            <p:cNvSpPr txBox="1">
              <a:spLocks noChangeArrowheads="1"/>
            </p:cNvSpPr>
            <p:nvPr/>
          </p:nvSpPr>
          <p:spPr bwMode="auto">
            <a:xfrm>
              <a:off x="7162800" y="4513481"/>
              <a:ext cx="242887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r>
                <a:rPr lang="en-US" altLang="zh-TW" sz="1800" i="1" dirty="0">
                  <a:latin typeface="+mj-lt"/>
                </a:rPr>
                <a:t>W</a:t>
              </a:r>
              <a:r>
                <a:rPr lang="en-US" altLang="zh-TW" sz="1800" dirty="0"/>
                <a:t>=5,      </a:t>
              </a:r>
              <a:r>
                <a:rPr lang="en-US" altLang="zh-TW" sz="1800" i="1" dirty="0">
                  <a:latin typeface="+mj-lt"/>
                </a:rPr>
                <a:t>v</a:t>
              </a:r>
              <a:r>
                <a:rPr lang="en-US" altLang="zh-TW" sz="1800" dirty="0"/>
                <a:t>[</a:t>
              </a:r>
              <a:r>
                <a:rPr lang="en-US" altLang="zh-TW" sz="1800" i="1" dirty="0" err="1">
                  <a:latin typeface="+mj-lt"/>
                </a:rPr>
                <a:t>i</a:t>
              </a:r>
              <a:r>
                <a:rPr lang="en-US" altLang="zh-TW" sz="1800" dirty="0"/>
                <a:t>]  </a:t>
              </a:r>
              <a:r>
                <a:rPr lang="en-US" altLang="zh-TW" sz="1800" i="1" dirty="0">
                  <a:latin typeface="+mj-lt"/>
                </a:rPr>
                <a:t>w</a:t>
              </a:r>
              <a:r>
                <a:rPr lang="en-US" altLang="zh-TW" sz="1800" dirty="0"/>
                <a:t>[</a:t>
              </a:r>
              <a:r>
                <a:rPr lang="en-US" altLang="zh-TW" sz="1800" i="1" dirty="0" err="1">
                  <a:latin typeface="+mj-lt"/>
                </a:rPr>
                <a:t>i</a:t>
              </a:r>
              <a:r>
                <a:rPr lang="en-US" altLang="zh-TW" sz="1800" dirty="0"/>
                <a:t>]  </a:t>
              </a:r>
              <a:r>
                <a:rPr lang="en-US" altLang="zh-TW" sz="1800" i="1" dirty="0">
                  <a:latin typeface="+mj-lt"/>
                </a:rPr>
                <a:t>v</a:t>
              </a:r>
              <a:r>
                <a:rPr lang="en-US" altLang="zh-TW" sz="1800" dirty="0"/>
                <a:t>/</a:t>
              </a:r>
              <a:r>
                <a:rPr lang="en-US" altLang="zh-TW" sz="1800" i="1" dirty="0">
                  <a:latin typeface="+mj-lt"/>
                </a:rPr>
                <a:t>w</a:t>
              </a:r>
            </a:p>
            <a:p>
              <a:r>
                <a:rPr lang="en-US" altLang="zh-TW" sz="1800" dirty="0"/>
                <a:t>           1   3    2    1.5</a:t>
              </a:r>
            </a:p>
            <a:p>
              <a:r>
                <a:rPr lang="en-US" altLang="zh-TW" sz="1800" dirty="0"/>
                <a:t>           2   5    4    1.25</a:t>
              </a:r>
            </a:p>
            <a:p>
              <a:r>
                <a:rPr lang="en-US" altLang="zh-TW" sz="1800" dirty="0"/>
                <a:t>           3   1    1    1</a:t>
              </a:r>
              <a:endParaRPr lang="zh-TW" altLang="en-US" sz="1800" dirty="0"/>
            </a:p>
          </p:txBody>
        </p:sp>
        <p:cxnSp>
          <p:nvCxnSpPr>
            <p:cNvPr id="28682" name="直線接點 3">
              <a:extLst>
                <a:ext uri="{FF2B5EF4-FFF2-40B4-BE49-F238E27FC236}">
                  <a16:creationId xmlns:a16="http://schemas.microsoft.com/office/drawing/2014/main" id="{064ABB84-02BA-4100-AE0A-F8438B1F415C}"/>
                </a:ext>
              </a:extLst>
            </p:cNvPr>
            <p:cNvCxnSpPr>
              <a:cxnSpLocks/>
            </p:cNvCxnSpPr>
            <p:nvPr/>
          </p:nvCxnSpPr>
          <p:spPr bwMode="auto">
            <a:xfrm>
              <a:off x="7884000" y="4860000"/>
              <a:ext cx="1666870"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3" name="直線接點 14">
              <a:extLst>
                <a:ext uri="{FF2B5EF4-FFF2-40B4-BE49-F238E27FC236}">
                  <a16:creationId xmlns:a16="http://schemas.microsoft.com/office/drawing/2014/main" id="{6FBD23C6-8F30-48E9-A1E1-A04012BA5B30}"/>
                </a:ext>
              </a:extLst>
            </p:cNvPr>
            <p:cNvCxnSpPr>
              <a:cxnSpLocks/>
            </p:cNvCxnSpPr>
            <p:nvPr/>
          </p:nvCxnSpPr>
          <p:spPr bwMode="auto">
            <a:xfrm>
              <a:off x="8136000" y="4513481"/>
              <a:ext cx="0" cy="126492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7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67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67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76">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676">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676">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676">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6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投影片編號版面配置區 4">
            <a:extLst>
              <a:ext uri="{FF2B5EF4-FFF2-40B4-BE49-F238E27FC236}">
                <a16:creationId xmlns:a16="http://schemas.microsoft.com/office/drawing/2014/main" id="{8B9DB6CE-87C5-40FD-BA0C-19D85BB5A57C}"/>
              </a:ext>
            </a:extLst>
          </p:cNvPr>
          <p:cNvSpPr>
            <a:spLocks noGrp="1"/>
          </p:cNvSpPr>
          <p:nvPr>
            <p:ph type="sldNum" sz="quarter" idx="10"/>
          </p:nvPr>
        </p:nvSpPr>
        <p:spPr>
          <a:noFill/>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fld id="{430B265F-A159-4811-B0AB-1A3488353522}" type="slidenum">
              <a:rPr lang="zh-TW" altLang="en-US" sz="1400">
                <a:latin typeface="Times New Roman" panose="02020603050405020304" pitchFamily="18" charset="0"/>
              </a:rPr>
              <a:pPr/>
              <a:t>14</a:t>
            </a:fld>
            <a:endParaRPr lang="en-US" altLang="zh-TW" sz="1400">
              <a:latin typeface="Times New Roman" panose="02020603050405020304" pitchFamily="18" charset="0"/>
            </a:endParaRPr>
          </a:p>
        </p:txBody>
      </p:sp>
      <p:sp>
        <p:nvSpPr>
          <p:cNvPr id="30723" name="Rectangle 2">
            <a:extLst>
              <a:ext uri="{FF2B5EF4-FFF2-40B4-BE49-F238E27FC236}">
                <a16:creationId xmlns:a16="http://schemas.microsoft.com/office/drawing/2014/main" id="{C2213D77-C124-4D78-9CE5-CB0D5C044693}"/>
              </a:ext>
            </a:extLst>
          </p:cNvPr>
          <p:cNvSpPr>
            <a:spLocks noGrp="1" noChangeArrowheads="1"/>
          </p:cNvSpPr>
          <p:nvPr>
            <p:ph type="title"/>
          </p:nvPr>
        </p:nvSpPr>
        <p:spPr/>
        <p:txBody>
          <a:bodyPr/>
          <a:lstStyle/>
          <a:p>
            <a:pPr eaLnBrk="1" hangingPunct="1"/>
            <a:r>
              <a:rPr lang="en-US" altLang="zh-TW" sz="4000">
                <a:latin typeface="Arial" panose="020B0604020202020204" pitchFamily="34" charset="0"/>
                <a:ea typeface="新細明體" panose="02020500000000000000" pitchFamily="18" charset="-120"/>
              </a:rPr>
              <a:t>Algorithms &amp; Their Efficiency</a:t>
            </a:r>
          </a:p>
        </p:txBody>
      </p:sp>
      <p:sp>
        <p:nvSpPr>
          <p:cNvPr id="30724" name="Rectangle 3">
            <a:extLst>
              <a:ext uri="{FF2B5EF4-FFF2-40B4-BE49-F238E27FC236}">
                <a16:creationId xmlns:a16="http://schemas.microsoft.com/office/drawing/2014/main" id="{2DA4B2C6-BCEC-458B-99D7-E0331CA92E2B}"/>
              </a:ext>
            </a:extLst>
          </p:cNvPr>
          <p:cNvSpPr>
            <a:spLocks noGrp="1" noChangeArrowheads="1"/>
          </p:cNvSpPr>
          <p:nvPr>
            <p:ph type="body" sz="half" idx="1"/>
          </p:nvPr>
        </p:nvSpPr>
        <p:spPr>
          <a:xfrm>
            <a:off x="457200" y="996110"/>
            <a:ext cx="11430000" cy="5197475"/>
          </a:xfrm>
        </p:spPr>
        <p:txBody>
          <a:bodyPr/>
          <a:lstStyle/>
          <a:p>
            <a:pPr marL="0" indent="0">
              <a:buFontTx/>
              <a:buChar char="•"/>
            </a:pPr>
            <a:r>
              <a:rPr lang="en-US" altLang="zh-TW" sz="2400" dirty="0">
                <a:ea typeface="Batang" panose="02030600000101010101" pitchFamily="18" charset="-127"/>
              </a:rPr>
              <a:t> For the </a:t>
            </a:r>
            <a:r>
              <a:rPr lang="en-US" altLang="zh-TW" sz="2400" b="1" i="1" dirty="0">
                <a:ea typeface="Batang" panose="02030600000101010101" pitchFamily="18" charset="-127"/>
              </a:rPr>
              <a:t>matching</a:t>
            </a:r>
            <a:r>
              <a:rPr lang="en-US" altLang="zh-TW" sz="2400" dirty="0">
                <a:ea typeface="Batang" panose="02030600000101010101" pitchFamily="18" charset="-127"/>
              </a:rPr>
              <a:t> problem: there are </a:t>
            </a:r>
            <a:r>
              <a:rPr lang="en-US" altLang="zh-TW" sz="2400" dirty="0">
                <a:solidFill>
                  <a:schemeClr val="accent2"/>
                </a:solidFill>
                <a:ea typeface="Batang" panose="02030600000101010101" pitchFamily="18" charset="-127"/>
              </a:rPr>
              <a:t>efficient</a:t>
            </a:r>
            <a:r>
              <a:rPr lang="en-US" altLang="zh-TW" sz="2400" dirty="0">
                <a:ea typeface="Batang" panose="02030600000101010101" pitchFamily="18" charset="-127"/>
              </a:rPr>
              <a:t> algorithms (Chapter 6)</a:t>
            </a:r>
          </a:p>
          <a:p>
            <a:pPr marL="0" indent="0">
              <a:buFontTx/>
              <a:buChar char="•"/>
            </a:pPr>
            <a:r>
              <a:rPr lang="en-US" altLang="zh-TW" sz="2400" dirty="0">
                <a:ea typeface="Batang" panose="02030600000101010101" pitchFamily="18" charset="-127"/>
              </a:rPr>
              <a:t> For the </a:t>
            </a:r>
            <a:r>
              <a:rPr lang="en-US" altLang="zh-TW" sz="2400" b="1" i="1" dirty="0">
                <a:ea typeface="Batang" panose="02030600000101010101" pitchFamily="18" charset="-127"/>
              </a:rPr>
              <a:t>knapsack</a:t>
            </a:r>
            <a:r>
              <a:rPr lang="en-US" altLang="zh-TW" sz="2400" dirty="0">
                <a:ea typeface="Batang" panose="02030600000101010101" pitchFamily="18" charset="-127"/>
              </a:rPr>
              <a:t> problem: there are still </a:t>
            </a:r>
            <a:r>
              <a:rPr lang="en-US" altLang="zh-TW" sz="2400" dirty="0">
                <a:solidFill>
                  <a:schemeClr val="accent2"/>
                </a:solidFill>
                <a:ea typeface="Batang" panose="02030600000101010101" pitchFamily="18" charset="-127"/>
              </a:rPr>
              <a:t>NO efficient</a:t>
            </a:r>
            <a:r>
              <a:rPr lang="en-US" altLang="zh-TW" sz="2400" dirty="0">
                <a:ea typeface="Batang" panose="02030600000101010101" pitchFamily="18" charset="-127"/>
              </a:rPr>
              <a:t> algorithms known by today</a:t>
            </a:r>
          </a:p>
          <a:p>
            <a:pPr marL="0" indent="0">
              <a:buFontTx/>
              <a:buChar char="•"/>
            </a:pPr>
            <a:endParaRPr lang="en-US" altLang="zh-TW" sz="800" dirty="0">
              <a:ea typeface="Batang" panose="02030600000101010101" pitchFamily="18" charset="-127"/>
            </a:endParaRPr>
          </a:p>
          <a:p>
            <a:pPr marL="0" indent="0"/>
            <a:r>
              <a:rPr lang="en-US" altLang="zh-TW" sz="2400" b="1" dirty="0">
                <a:ea typeface="Batang" panose="02030600000101010101" pitchFamily="18" charset="-127"/>
              </a:rPr>
              <a:t>Question:</a:t>
            </a:r>
          </a:p>
          <a:p>
            <a:pPr marL="0" indent="0"/>
            <a:r>
              <a:rPr lang="en-US" altLang="zh-TW" sz="2400" dirty="0">
                <a:ea typeface="Batang" panose="02030600000101010101" pitchFamily="18" charset="-127"/>
              </a:rPr>
              <a:t>	How to measure the efficiency of an algorithm?</a:t>
            </a:r>
          </a:p>
          <a:p>
            <a:pPr marL="0" indent="0"/>
            <a:endParaRPr lang="en-US" altLang="zh-TW" sz="800" dirty="0">
              <a:ea typeface="Batang" panose="02030600000101010101" pitchFamily="18" charset="-127"/>
            </a:endParaRPr>
          </a:p>
          <a:p>
            <a:pPr marL="0" indent="0"/>
            <a:r>
              <a:rPr lang="en-US" altLang="zh-TW" sz="2400" b="1" dirty="0">
                <a:ea typeface="Batang" panose="02030600000101010101" pitchFamily="18" charset="-127"/>
              </a:rPr>
              <a:t>Answer:</a:t>
            </a:r>
          </a:p>
          <a:p>
            <a:pPr marL="0" indent="0"/>
            <a:r>
              <a:rPr lang="en-US" altLang="zh-TW" sz="2400" dirty="0">
                <a:ea typeface="Batang" panose="02030600000101010101" pitchFamily="18" charset="-127"/>
              </a:rPr>
              <a:t>	Counting the total # of </a:t>
            </a:r>
            <a:r>
              <a:rPr lang="en-US" altLang="zh-TW" sz="2400" dirty="0">
                <a:solidFill>
                  <a:srgbClr val="008000"/>
                </a:solidFill>
                <a:ea typeface="Batang" panose="02030600000101010101" pitchFamily="18" charset="-127"/>
              </a:rPr>
              <a:t>elementary operations</a:t>
            </a:r>
            <a:r>
              <a:rPr lang="en-US" altLang="zh-TW" sz="2400" dirty="0">
                <a:ea typeface="Batang" panose="02030600000101010101" pitchFamily="18" charset="-127"/>
              </a:rPr>
              <a:t> </a:t>
            </a:r>
            <a:r>
              <a:rPr lang="en-US" altLang="zh-TW" sz="1800" dirty="0">
                <a:ea typeface="Batang" panose="02030600000101010101" pitchFamily="18" charset="-127"/>
              </a:rPr>
              <a:t>(addition,</a:t>
            </a:r>
            <a:r>
              <a:rPr lang="zh-TW" altLang="en-US" sz="1800" dirty="0">
                <a:ea typeface="Batang" panose="02030600000101010101" pitchFamily="18" charset="-127"/>
              </a:rPr>
              <a:t> </a:t>
            </a:r>
            <a:br>
              <a:rPr lang="en-US" altLang="zh-TW" sz="1800" dirty="0">
                <a:ea typeface="Batang" panose="02030600000101010101" pitchFamily="18" charset="-127"/>
              </a:rPr>
            </a:br>
            <a:r>
              <a:rPr lang="zh-TW" altLang="en-US" sz="1800" dirty="0">
                <a:ea typeface="Batang" panose="02030600000101010101" pitchFamily="18" charset="-127"/>
              </a:rPr>
              <a:t>               </a:t>
            </a:r>
            <a:r>
              <a:rPr lang="en-US" altLang="zh-TW" sz="1800" dirty="0">
                <a:ea typeface="Batang" panose="02030600000101010101" pitchFamily="18" charset="-127"/>
              </a:rPr>
              <a:t>comparison,.., etc.)</a:t>
            </a:r>
            <a:r>
              <a:rPr lang="en-US" altLang="zh-TW" sz="2400" dirty="0">
                <a:ea typeface="Batang" panose="02030600000101010101" pitchFamily="18" charset="-127"/>
              </a:rPr>
              <a:t> in terms of </a:t>
            </a:r>
            <a:r>
              <a:rPr lang="en-US" altLang="zh-TW" sz="2400" dirty="0">
                <a:solidFill>
                  <a:srgbClr val="008000"/>
                </a:solidFill>
                <a:ea typeface="Batang" panose="02030600000101010101" pitchFamily="18" charset="-127"/>
              </a:rPr>
              <a:t>the input size of a problem</a:t>
            </a:r>
            <a:br>
              <a:rPr lang="en-US" altLang="zh-TW" sz="2400" dirty="0">
                <a:solidFill>
                  <a:srgbClr val="008000"/>
                </a:solidFill>
                <a:ea typeface="Batang" panose="02030600000101010101" pitchFamily="18" charset="-127"/>
              </a:rPr>
            </a:br>
            <a:r>
              <a:rPr lang="en-US" altLang="zh-TW" sz="2400" b="1" dirty="0">
                <a:solidFill>
                  <a:srgbClr val="008000"/>
                </a:solidFill>
                <a:ea typeface="Batang" panose="02030600000101010101" pitchFamily="18" charset="-127"/>
                <a:sym typeface="Wingdings" panose="05000000000000000000" pitchFamily="2" charset="2"/>
              </a:rPr>
              <a:t> Complexity  </a:t>
            </a:r>
            <a:r>
              <a:rPr lang="en-US" altLang="zh-TW" sz="1800" dirty="0">
                <a:solidFill>
                  <a:srgbClr val="008000"/>
                </a:solidFill>
                <a:ea typeface="Batang" panose="02030600000101010101" pitchFamily="18" charset="-127"/>
                <a:sym typeface="Wingdings" panose="05000000000000000000" pitchFamily="2" charset="2"/>
              </a:rPr>
              <a:t>(theoretical running time)</a:t>
            </a:r>
          </a:p>
          <a:p>
            <a:pPr marL="0" indent="0"/>
            <a:endParaRPr lang="en-US" altLang="zh-TW" sz="800" dirty="0">
              <a:solidFill>
                <a:srgbClr val="008000"/>
              </a:solidFill>
              <a:ea typeface="Batang" panose="02030600000101010101" pitchFamily="18" charset="-127"/>
              <a:sym typeface="Wingdings" panose="05000000000000000000" pitchFamily="2" charset="2"/>
            </a:endParaRPr>
          </a:p>
          <a:p>
            <a:pPr marL="0" indent="0"/>
            <a:r>
              <a:rPr lang="en-US" altLang="zh-TW" sz="2400" b="1" dirty="0">
                <a:ea typeface="Batang" panose="02030600000101010101" pitchFamily="18" charset="-127"/>
              </a:rPr>
              <a:t>Elementary operations:</a:t>
            </a:r>
          </a:p>
          <a:p>
            <a:pPr lvl="1" eaLnBrk="1" hangingPunct="1"/>
            <a:r>
              <a:rPr lang="en-US" altLang="zh-TW" sz="2400" dirty="0">
                <a:latin typeface="Arial" panose="020B0604020202020204" pitchFamily="34" charset="0"/>
                <a:ea typeface="Batang" panose="02030600000101010101" pitchFamily="18" charset="-127"/>
              </a:rPr>
              <a:t>addition, comparison, multiplication, division,…, etc.</a:t>
            </a:r>
          </a:p>
          <a:p>
            <a:pPr lvl="1" eaLnBrk="1" hangingPunct="1"/>
            <a:r>
              <a:rPr lang="en-US" altLang="zh-TW" sz="2400" dirty="0">
                <a:latin typeface="Arial" panose="020B0604020202020204" pitchFamily="34" charset="0"/>
                <a:ea typeface="Batang" panose="02030600000101010101" pitchFamily="18" charset="-127"/>
              </a:rPr>
              <a:t>Ignore value assignment, e.g., </a:t>
            </a:r>
            <a:r>
              <a:rPr lang="en-US" altLang="zh-TW" sz="2400" i="1" dirty="0">
                <a:ea typeface="Batang" panose="02030600000101010101" pitchFamily="18" charset="-127"/>
              </a:rPr>
              <a:t>x</a:t>
            </a:r>
            <a:r>
              <a:rPr lang="en-US" altLang="zh-TW" sz="2400" dirty="0">
                <a:latin typeface="Arial" panose="020B0604020202020204" pitchFamily="34" charset="0"/>
                <a:ea typeface="Batang" panose="02030600000101010101" pitchFamily="18" charset="-127"/>
              </a:rPr>
              <a:t>=3</a:t>
            </a:r>
          </a:p>
        </p:txBody>
      </p:sp>
      <p:sp>
        <p:nvSpPr>
          <p:cNvPr id="30725" name="Text Box 5">
            <a:extLst>
              <a:ext uri="{FF2B5EF4-FFF2-40B4-BE49-F238E27FC236}">
                <a16:creationId xmlns:a16="http://schemas.microsoft.com/office/drawing/2014/main" id="{C1573B66-C8AF-4426-82A8-AB78E73F786C}"/>
              </a:ext>
            </a:extLst>
          </p:cNvPr>
          <p:cNvSpPr txBox="1">
            <a:spLocks noChangeArrowheads="1"/>
          </p:cNvSpPr>
          <p:nvPr/>
        </p:nvSpPr>
        <p:spPr bwMode="auto">
          <a:xfrm>
            <a:off x="1600200" y="6408738"/>
            <a:ext cx="3206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b="1"/>
              <a:t>1.4: Algorithms and Their Efficiency</a:t>
            </a:r>
            <a:endParaRPr kumimoji="0" lang="zh-TW" altLang="en-US" sz="1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2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2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投影片編號版面配置區 4">
            <a:extLst>
              <a:ext uri="{FF2B5EF4-FFF2-40B4-BE49-F238E27FC236}">
                <a16:creationId xmlns:a16="http://schemas.microsoft.com/office/drawing/2014/main" id="{19B02565-2395-43DD-B2EE-DFF5048725BC}"/>
              </a:ext>
            </a:extLst>
          </p:cNvPr>
          <p:cNvSpPr>
            <a:spLocks noGrp="1"/>
          </p:cNvSpPr>
          <p:nvPr>
            <p:ph type="sldNum" sz="quarter" idx="10"/>
          </p:nvPr>
        </p:nvSpPr>
        <p:spPr>
          <a:noFill/>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fld id="{F718BA94-C8C9-45C1-AED8-2973A33472AB}" type="slidenum">
              <a:rPr lang="zh-TW" altLang="en-US" sz="1400">
                <a:latin typeface="Times New Roman" panose="02020603050405020304" pitchFamily="18" charset="0"/>
              </a:rPr>
              <a:pPr/>
              <a:t>15</a:t>
            </a:fld>
            <a:endParaRPr lang="en-US" altLang="zh-TW" sz="1400">
              <a:latin typeface="Times New Roman" panose="02020603050405020304" pitchFamily="18" charset="0"/>
            </a:endParaRPr>
          </a:p>
        </p:txBody>
      </p:sp>
      <p:sp>
        <p:nvSpPr>
          <p:cNvPr id="32771" name="Rectangle 2">
            <a:extLst>
              <a:ext uri="{FF2B5EF4-FFF2-40B4-BE49-F238E27FC236}">
                <a16:creationId xmlns:a16="http://schemas.microsoft.com/office/drawing/2014/main" id="{68556956-0CCF-4C49-987E-5D1B940FF08A}"/>
              </a:ext>
            </a:extLst>
          </p:cNvPr>
          <p:cNvSpPr>
            <a:spLocks noGrp="1" noChangeArrowheads="1"/>
          </p:cNvSpPr>
          <p:nvPr>
            <p:ph type="title"/>
          </p:nvPr>
        </p:nvSpPr>
        <p:spPr/>
        <p:txBody>
          <a:bodyPr/>
          <a:lstStyle/>
          <a:p>
            <a:pPr eaLnBrk="1" hangingPunct="1"/>
            <a:r>
              <a:rPr lang="en-US" altLang="zh-TW" sz="4000">
                <a:latin typeface="Arial" panose="020B0604020202020204" pitchFamily="34" charset="0"/>
                <a:ea typeface="新細明體" panose="02020500000000000000" pitchFamily="18" charset="-120"/>
              </a:rPr>
              <a:t>Complexity Analysis</a:t>
            </a:r>
          </a:p>
        </p:txBody>
      </p:sp>
      <p:sp>
        <p:nvSpPr>
          <p:cNvPr id="32772" name="Rectangle 3">
            <a:extLst>
              <a:ext uri="{FF2B5EF4-FFF2-40B4-BE49-F238E27FC236}">
                <a16:creationId xmlns:a16="http://schemas.microsoft.com/office/drawing/2014/main" id="{04F8C5AD-62F4-40E7-877F-586828FC7F1D}"/>
              </a:ext>
            </a:extLst>
          </p:cNvPr>
          <p:cNvSpPr>
            <a:spLocks noGrp="1" noChangeArrowheads="1"/>
          </p:cNvSpPr>
          <p:nvPr>
            <p:ph type="body" sz="half" idx="1"/>
          </p:nvPr>
        </p:nvSpPr>
        <p:spPr>
          <a:xfrm>
            <a:off x="1638300" y="990600"/>
            <a:ext cx="9105900" cy="5410200"/>
          </a:xfrm>
        </p:spPr>
        <p:txBody>
          <a:bodyPr/>
          <a:lstStyle/>
          <a:p>
            <a:pPr marL="0" indent="0"/>
            <a:r>
              <a:rPr lang="en-US" altLang="zh-TW" sz="2400" b="1" dirty="0">
                <a:ea typeface="Batang" panose="02030600000101010101" pitchFamily="18" charset="-127"/>
                <a:sym typeface="Wingdings" panose="05000000000000000000" pitchFamily="2" charset="2"/>
              </a:rPr>
              <a:t>Disadvantages:</a:t>
            </a:r>
          </a:p>
          <a:p>
            <a:pPr lvl="1" eaLnBrk="1" hangingPunct="1"/>
            <a:r>
              <a:rPr lang="en-US" altLang="zh-TW" sz="2000" dirty="0">
                <a:latin typeface="Arial" panose="020B0604020202020204" pitchFamily="34" charset="0"/>
                <a:ea typeface="Batang" panose="02030600000101010101" pitchFamily="18" charset="-127"/>
                <a:sym typeface="Wingdings" panose="05000000000000000000" pitchFamily="2" charset="2"/>
              </a:rPr>
              <a:t>Assume each element operation takes the same amount of time</a:t>
            </a:r>
          </a:p>
          <a:p>
            <a:pPr lvl="2" eaLnBrk="1" hangingPunct="1"/>
            <a:r>
              <a:rPr lang="en-US" altLang="zh-TW" sz="1800" dirty="0">
                <a:latin typeface="Arial" panose="020B0604020202020204" pitchFamily="34" charset="0"/>
                <a:ea typeface="Batang" panose="02030600000101010101" pitchFamily="18" charset="-127"/>
                <a:sym typeface="Wingdings" panose="05000000000000000000" pitchFamily="2" charset="2"/>
              </a:rPr>
              <a:t>Multiplication/division takes longer than addition &amp; comparison</a:t>
            </a:r>
          </a:p>
          <a:p>
            <a:pPr lvl="2" eaLnBrk="1" hangingPunct="1"/>
            <a:r>
              <a:rPr lang="en-US" altLang="zh-TW" sz="1800" dirty="0">
                <a:latin typeface="Arial" panose="020B0604020202020204" pitchFamily="34" charset="0"/>
                <a:ea typeface="Batang" panose="02030600000101010101" pitchFamily="18" charset="-127"/>
                <a:sym typeface="Wingdings" panose="05000000000000000000" pitchFamily="2" charset="2"/>
              </a:rPr>
              <a:t>Should also depends on the size of the numbers involved</a:t>
            </a:r>
          </a:p>
          <a:p>
            <a:pPr lvl="1" eaLnBrk="1" hangingPunct="1"/>
            <a:r>
              <a:rPr lang="en-US" altLang="zh-TW" sz="2000" dirty="0">
                <a:latin typeface="Arial" panose="020B0604020202020204" pitchFamily="34" charset="0"/>
                <a:ea typeface="Batang" panose="02030600000101010101" pitchFamily="18" charset="-127"/>
                <a:sym typeface="Wingdings" panose="05000000000000000000" pitchFamily="2" charset="2"/>
              </a:rPr>
              <a:t>Ignore the physical memory limitation</a:t>
            </a:r>
          </a:p>
          <a:p>
            <a:pPr lvl="2" eaLnBrk="1" hangingPunct="1"/>
            <a:r>
              <a:rPr lang="en-US" altLang="zh-TW" sz="1800" dirty="0">
                <a:latin typeface="Arial" panose="020B0604020202020204" pitchFamily="34" charset="0"/>
                <a:ea typeface="Batang" panose="02030600000101010101" pitchFamily="18" charset="-127"/>
                <a:sym typeface="Wingdings" panose="05000000000000000000" pitchFamily="2" charset="2"/>
              </a:rPr>
              <a:t>When additional memory is required, speed becomes slower</a:t>
            </a:r>
          </a:p>
          <a:p>
            <a:pPr lvl="1" eaLnBrk="1" hangingPunct="1"/>
            <a:r>
              <a:rPr lang="en-US" altLang="zh-TW" sz="2000" dirty="0">
                <a:latin typeface="Arial" panose="020B0604020202020204" pitchFamily="34" charset="0"/>
                <a:ea typeface="Batang" panose="02030600000101010101" pitchFamily="18" charset="-127"/>
                <a:sym typeface="Wingdings" panose="05000000000000000000" pitchFamily="2" charset="2"/>
              </a:rPr>
              <a:t>Ignore the time spent on assigning values to variables</a:t>
            </a:r>
          </a:p>
          <a:p>
            <a:pPr marL="0" indent="0">
              <a:buFontTx/>
              <a:buChar char="•"/>
            </a:pPr>
            <a:endParaRPr lang="en-US" altLang="zh-TW" sz="2000" dirty="0">
              <a:ea typeface="Batang" panose="02030600000101010101" pitchFamily="18" charset="-127"/>
              <a:sym typeface="Wingdings" panose="05000000000000000000" pitchFamily="2" charset="2"/>
            </a:endParaRPr>
          </a:p>
          <a:p>
            <a:pPr marL="0" indent="0"/>
            <a:r>
              <a:rPr lang="en-US" altLang="zh-TW" sz="2000" b="1" dirty="0">
                <a:ea typeface="Batang" panose="02030600000101010101" pitchFamily="18" charset="-127"/>
                <a:sym typeface="Wingdings" panose="05000000000000000000" pitchFamily="2" charset="2"/>
              </a:rPr>
              <a:t>Which one is better?</a:t>
            </a:r>
            <a:r>
              <a:rPr lang="en-US" altLang="zh-TW" sz="2000" dirty="0">
                <a:ea typeface="Batang" panose="02030600000101010101" pitchFamily="18" charset="-127"/>
                <a:sym typeface="Wingdings" panose="05000000000000000000" pitchFamily="2" charset="2"/>
              </a:rPr>
              <a:t>   </a:t>
            </a:r>
            <a:r>
              <a:rPr lang="en-US" altLang="zh-TW" sz="2000" i="1" dirty="0">
                <a:latin typeface="+mj-lt"/>
                <a:ea typeface="Batang" panose="02030600000101010101" pitchFamily="18" charset="-127"/>
                <a:sym typeface="Wingdings" panose="05000000000000000000" pitchFamily="2" charset="2"/>
              </a:rPr>
              <a:t>n</a:t>
            </a:r>
            <a:r>
              <a:rPr lang="en-US" altLang="zh-TW" sz="2000" dirty="0">
                <a:ea typeface="Batang" panose="02030600000101010101" pitchFamily="18" charset="-127"/>
                <a:sym typeface="Wingdings" panose="05000000000000000000" pitchFamily="2" charset="2"/>
              </a:rPr>
              <a:t>! , 2</a:t>
            </a:r>
            <a:r>
              <a:rPr lang="en-US" altLang="zh-TW" sz="2000" i="1" baseline="30000" dirty="0">
                <a:latin typeface="+mj-lt"/>
                <a:ea typeface="Batang" panose="02030600000101010101" pitchFamily="18" charset="-127"/>
                <a:sym typeface="Wingdings" panose="05000000000000000000" pitchFamily="2" charset="2"/>
              </a:rPr>
              <a:t>n</a:t>
            </a:r>
            <a:r>
              <a:rPr lang="en-US" altLang="zh-TW" sz="2000" dirty="0">
                <a:ea typeface="Batang" panose="02030600000101010101" pitchFamily="18" charset="-127"/>
                <a:sym typeface="Wingdings" panose="05000000000000000000" pitchFamily="2" charset="2"/>
              </a:rPr>
              <a:t>,  </a:t>
            </a:r>
            <a:r>
              <a:rPr lang="en-US" altLang="zh-TW" sz="2000" i="1" dirty="0">
                <a:latin typeface="+mj-lt"/>
                <a:ea typeface="Batang" panose="02030600000101010101" pitchFamily="18" charset="-127"/>
                <a:sym typeface="Wingdings" panose="05000000000000000000" pitchFamily="2" charset="2"/>
              </a:rPr>
              <a:t>n</a:t>
            </a:r>
            <a:r>
              <a:rPr lang="en-US" altLang="zh-TW" sz="2000" baseline="30000" dirty="0">
                <a:ea typeface="Batang" panose="02030600000101010101" pitchFamily="18" charset="-127"/>
                <a:sym typeface="Wingdings" panose="05000000000000000000" pitchFamily="2" charset="2"/>
              </a:rPr>
              <a:t>2</a:t>
            </a:r>
            <a:r>
              <a:rPr lang="en-US" altLang="zh-TW" sz="2000" dirty="0">
                <a:ea typeface="Batang" panose="02030600000101010101" pitchFamily="18" charset="-127"/>
                <a:sym typeface="Wingdings" panose="05000000000000000000" pitchFamily="2" charset="2"/>
              </a:rPr>
              <a:t>, log(</a:t>
            </a:r>
            <a:r>
              <a:rPr lang="en-US" altLang="zh-TW" sz="2000" i="1" dirty="0">
                <a:latin typeface="+mj-lt"/>
                <a:ea typeface="Batang" panose="02030600000101010101" pitchFamily="18" charset="-127"/>
                <a:sym typeface="Wingdings" panose="05000000000000000000" pitchFamily="2" charset="2"/>
              </a:rPr>
              <a:t>n</a:t>
            </a:r>
            <a:r>
              <a:rPr lang="en-US" altLang="zh-TW" sz="2000" dirty="0">
                <a:ea typeface="Batang" panose="02030600000101010101" pitchFamily="18" charset="-127"/>
                <a:sym typeface="Wingdings" panose="05000000000000000000" pitchFamily="2" charset="2"/>
              </a:rPr>
              <a:t>), loglog(</a:t>
            </a:r>
            <a:r>
              <a:rPr lang="en-US" altLang="zh-TW" sz="2000" i="1" dirty="0">
                <a:latin typeface="+mj-lt"/>
                <a:ea typeface="Batang" panose="02030600000101010101" pitchFamily="18" charset="-127"/>
                <a:sym typeface="Wingdings" panose="05000000000000000000" pitchFamily="2" charset="2"/>
              </a:rPr>
              <a:t>n</a:t>
            </a:r>
            <a:r>
              <a:rPr lang="en-US" altLang="zh-TW" sz="2000" dirty="0">
                <a:ea typeface="Batang" panose="02030600000101010101" pitchFamily="18" charset="-127"/>
                <a:sym typeface="Wingdings" panose="05000000000000000000" pitchFamily="2" charset="2"/>
              </a:rPr>
              <a:t>) ?</a:t>
            </a:r>
          </a:p>
          <a:p>
            <a:pPr marL="0" indent="0"/>
            <a:r>
              <a:rPr lang="en-US" altLang="zh-TW" sz="2000" dirty="0">
                <a:ea typeface="Batang" panose="02030600000101010101" pitchFamily="18" charset="-127"/>
                <a:sym typeface="Wingdings" panose="05000000000000000000" pitchFamily="2" charset="2"/>
              </a:rPr>
              <a:t>		</a:t>
            </a:r>
            <a:r>
              <a:rPr lang="en-US" altLang="zh-TW" sz="2000" dirty="0">
                <a:solidFill>
                  <a:srgbClr val="008000"/>
                </a:solidFill>
                <a:ea typeface="Batang" panose="02030600000101010101" pitchFamily="18" charset="-127"/>
                <a:sym typeface="Wingdings" panose="05000000000000000000" pitchFamily="2" charset="2"/>
              </a:rPr>
              <a:t>loglog(</a:t>
            </a:r>
            <a:r>
              <a:rPr lang="en-US" altLang="zh-TW" sz="2000" i="1" dirty="0">
                <a:solidFill>
                  <a:srgbClr val="008000"/>
                </a:solidFill>
                <a:latin typeface="+mj-lt"/>
                <a:ea typeface="Batang" panose="02030600000101010101" pitchFamily="18" charset="-127"/>
                <a:sym typeface="Wingdings" panose="05000000000000000000" pitchFamily="2" charset="2"/>
              </a:rPr>
              <a:t>n</a:t>
            </a:r>
            <a:r>
              <a:rPr lang="en-US" altLang="zh-TW" sz="2000" dirty="0">
                <a:solidFill>
                  <a:srgbClr val="008000"/>
                </a:solidFill>
                <a:ea typeface="Batang" panose="02030600000101010101" pitchFamily="18" charset="-127"/>
                <a:sym typeface="Wingdings" panose="05000000000000000000" pitchFamily="2" charset="2"/>
              </a:rPr>
              <a:t>) &gt; log(</a:t>
            </a:r>
            <a:r>
              <a:rPr lang="en-US" altLang="zh-TW" sz="2000" i="1" dirty="0">
                <a:solidFill>
                  <a:srgbClr val="008000"/>
                </a:solidFill>
                <a:latin typeface="+mj-lt"/>
                <a:ea typeface="Batang" panose="02030600000101010101" pitchFamily="18" charset="-127"/>
                <a:sym typeface="Wingdings" panose="05000000000000000000" pitchFamily="2" charset="2"/>
              </a:rPr>
              <a:t>n</a:t>
            </a:r>
            <a:r>
              <a:rPr lang="en-US" altLang="zh-TW" sz="2000" dirty="0">
                <a:solidFill>
                  <a:srgbClr val="008000"/>
                </a:solidFill>
                <a:ea typeface="Batang" panose="02030600000101010101" pitchFamily="18" charset="-127"/>
                <a:sym typeface="Wingdings" panose="05000000000000000000" pitchFamily="2" charset="2"/>
              </a:rPr>
              <a:t>) &gt; </a:t>
            </a:r>
            <a:r>
              <a:rPr lang="en-US" altLang="zh-TW" sz="2000" i="1" dirty="0">
                <a:solidFill>
                  <a:srgbClr val="008000"/>
                </a:solidFill>
                <a:latin typeface="+mj-lt"/>
                <a:ea typeface="Batang" panose="02030600000101010101" pitchFamily="18" charset="-127"/>
                <a:sym typeface="Wingdings" panose="05000000000000000000" pitchFamily="2" charset="2"/>
              </a:rPr>
              <a:t>n</a:t>
            </a:r>
            <a:r>
              <a:rPr lang="en-US" altLang="zh-TW" sz="2000" baseline="30000" dirty="0">
                <a:solidFill>
                  <a:srgbClr val="008000"/>
                </a:solidFill>
                <a:ea typeface="Batang" panose="02030600000101010101" pitchFamily="18" charset="-127"/>
                <a:sym typeface="Wingdings" panose="05000000000000000000" pitchFamily="2" charset="2"/>
              </a:rPr>
              <a:t>2 </a:t>
            </a:r>
            <a:r>
              <a:rPr lang="en-US" altLang="zh-TW" sz="2000" dirty="0">
                <a:solidFill>
                  <a:srgbClr val="008000"/>
                </a:solidFill>
                <a:ea typeface="Batang" panose="02030600000101010101" pitchFamily="18" charset="-127"/>
                <a:sym typeface="Wingdings" panose="05000000000000000000" pitchFamily="2" charset="2"/>
              </a:rPr>
              <a:t>&gt; 2</a:t>
            </a:r>
            <a:r>
              <a:rPr lang="en-US" altLang="zh-TW" sz="2000" i="1" baseline="30000" dirty="0">
                <a:solidFill>
                  <a:srgbClr val="008000"/>
                </a:solidFill>
                <a:latin typeface="+mj-lt"/>
                <a:ea typeface="Batang" panose="02030600000101010101" pitchFamily="18" charset="-127"/>
                <a:sym typeface="Wingdings" panose="05000000000000000000" pitchFamily="2" charset="2"/>
              </a:rPr>
              <a:t>n</a:t>
            </a:r>
            <a:r>
              <a:rPr lang="en-US" altLang="zh-TW" sz="2000" baseline="30000" dirty="0">
                <a:solidFill>
                  <a:srgbClr val="008000"/>
                </a:solidFill>
                <a:ea typeface="Batang" panose="02030600000101010101" pitchFamily="18" charset="-127"/>
                <a:sym typeface="Wingdings" panose="05000000000000000000" pitchFamily="2" charset="2"/>
              </a:rPr>
              <a:t> </a:t>
            </a:r>
            <a:r>
              <a:rPr lang="en-US" altLang="zh-TW" sz="2000" dirty="0">
                <a:solidFill>
                  <a:srgbClr val="008000"/>
                </a:solidFill>
                <a:ea typeface="Batang" panose="02030600000101010101" pitchFamily="18" charset="-127"/>
                <a:sym typeface="Wingdings" panose="05000000000000000000" pitchFamily="2" charset="2"/>
              </a:rPr>
              <a:t>&gt; </a:t>
            </a:r>
            <a:r>
              <a:rPr lang="en-US" altLang="zh-TW" sz="2000" i="1" dirty="0">
                <a:solidFill>
                  <a:srgbClr val="008000"/>
                </a:solidFill>
                <a:latin typeface="+mj-lt"/>
                <a:ea typeface="Batang" panose="02030600000101010101" pitchFamily="18" charset="-127"/>
                <a:sym typeface="Wingdings" panose="05000000000000000000" pitchFamily="2" charset="2"/>
              </a:rPr>
              <a:t>n</a:t>
            </a:r>
            <a:r>
              <a:rPr lang="en-US" altLang="zh-TW" sz="2000" dirty="0">
                <a:solidFill>
                  <a:srgbClr val="008000"/>
                </a:solidFill>
                <a:ea typeface="Batang" panose="02030600000101010101" pitchFamily="18" charset="-127"/>
                <a:sym typeface="Wingdings" panose="05000000000000000000" pitchFamily="2" charset="2"/>
              </a:rPr>
              <a:t>!</a:t>
            </a:r>
            <a:r>
              <a:rPr lang="en-US" altLang="zh-TW" sz="2000" dirty="0">
                <a:ea typeface="Batang" panose="02030600000101010101" pitchFamily="18" charset="-127"/>
                <a:sym typeface="Wingdings" panose="05000000000000000000" pitchFamily="2" charset="2"/>
              </a:rPr>
              <a:t>  </a:t>
            </a:r>
            <a:r>
              <a:rPr lang="en-US" altLang="zh-TW" sz="1400" dirty="0">
                <a:ea typeface="Batang" panose="02030600000101010101" pitchFamily="18" charset="-127"/>
                <a:sym typeface="Wingdings" panose="05000000000000000000" pitchFamily="2" charset="2"/>
              </a:rPr>
              <a:t>(</a:t>
            </a:r>
            <a:r>
              <a:rPr lang="en-US" altLang="zh-TW" sz="1400" i="1" dirty="0">
                <a:latin typeface="+mj-lt"/>
                <a:ea typeface="Batang" panose="02030600000101010101" pitchFamily="18" charset="-127"/>
                <a:sym typeface="Wingdings" panose="05000000000000000000" pitchFamily="2" charset="2"/>
              </a:rPr>
              <a:t>A</a:t>
            </a:r>
            <a:r>
              <a:rPr lang="en-US" altLang="zh-TW" sz="1400" dirty="0">
                <a:ea typeface="Batang" panose="02030600000101010101" pitchFamily="18" charset="-127"/>
                <a:sym typeface="Wingdings" panose="05000000000000000000" pitchFamily="2" charset="2"/>
              </a:rPr>
              <a:t>&gt;</a:t>
            </a:r>
            <a:r>
              <a:rPr lang="en-US" altLang="zh-TW" sz="1400" i="1" dirty="0">
                <a:latin typeface="+mj-lt"/>
                <a:ea typeface="Batang" panose="02030600000101010101" pitchFamily="18" charset="-127"/>
                <a:sym typeface="Wingdings" panose="05000000000000000000" pitchFamily="2" charset="2"/>
              </a:rPr>
              <a:t>B</a:t>
            </a:r>
            <a:r>
              <a:rPr lang="en-US" altLang="zh-TW" sz="1400" dirty="0">
                <a:ea typeface="Batang" panose="02030600000101010101" pitchFamily="18" charset="-127"/>
                <a:sym typeface="Wingdings" panose="05000000000000000000" pitchFamily="2" charset="2"/>
              </a:rPr>
              <a:t> means </a:t>
            </a:r>
            <a:r>
              <a:rPr lang="en-US" altLang="zh-TW" sz="1400" i="1" dirty="0">
                <a:latin typeface="+mj-lt"/>
                <a:ea typeface="Batang" panose="02030600000101010101" pitchFamily="18" charset="-127"/>
                <a:sym typeface="Wingdings" panose="05000000000000000000" pitchFamily="2" charset="2"/>
              </a:rPr>
              <a:t>A</a:t>
            </a:r>
            <a:r>
              <a:rPr lang="en-US" altLang="zh-TW" sz="1400" dirty="0">
                <a:ea typeface="Batang" panose="02030600000101010101" pitchFamily="18" charset="-127"/>
                <a:sym typeface="Wingdings" panose="05000000000000000000" pitchFamily="2" charset="2"/>
              </a:rPr>
              <a:t> is </a:t>
            </a:r>
            <a:r>
              <a:rPr lang="en-US" altLang="zh-TW" sz="1400" dirty="0">
                <a:solidFill>
                  <a:srgbClr val="FF0000"/>
                </a:solidFill>
                <a:ea typeface="Batang" panose="02030600000101010101" pitchFamily="18" charset="-127"/>
                <a:sym typeface="Wingdings" panose="05000000000000000000" pitchFamily="2" charset="2"/>
              </a:rPr>
              <a:t>better</a:t>
            </a:r>
            <a:r>
              <a:rPr lang="en-US" altLang="zh-TW" sz="1400" dirty="0">
                <a:ea typeface="Batang" panose="02030600000101010101" pitchFamily="18" charset="-127"/>
                <a:sym typeface="Wingdings" panose="05000000000000000000" pitchFamily="2" charset="2"/>
              </a:rPr>
              <a:t> than </a:t>
            </a:r>
            <a:r>
              <a:rPr lang="en-US" altLang="zh-TW" sz="1400" i="1" dirty="0">
                <a:latin typeface="+mj-lt"/>
                <a:ea typeface="Batang" panose="02030600000101010101" pitchFamily="18" charset="-127"/>
                <a:sym typeface="Wingdings" panose="05000000000000000000" pitchFamily="2" charset="2"/>
              </a:rPr>
              <a:t>B</a:t>
            </a:r>
            <a:r>
              <a:rPr lang="en-US" altLang="zh-TW" sz="1400" dirty="0">
                <a:ea typeface="Batang" panose="02030600000101010101" pitchFamily="18" charset="-127"/>
                <a:sym typeface="Wingdings" panose="05000000000000000000" pitchFamily="2" charset="2"/>
              </a:rPr>
              <a:t>)</a:t>
            </a:r>
          </a:p>
          <a:p>
            <a:pPr marL="0" indent="0"/>
            <a:endParaRPr lang="en-US" altLang="zh-TW" sz="2000" dirty="0">
              <a:ea typeface="Batang" panose="02030600000101010101" pitchFamily="18" charset="-127"/>
              <a:sym typeface="Wingdings" panose="05000000000000000000" pitchFamily="2" charset="2"/>
            </a:endParaRPr>
          </a:p>
          <a:p>
            <a:pPr marL="0" indent="0"/>
            <a:r>
              <a:rPr lang="en-US" altLang="zh-TW" sz="2400" b="1" dirty="0">
                <a:ea typeface="Batang" panose="02030600000101010101" pitchFamily="18" charset="-127"/>
                <a:sym typeface="Wingdings" panose="05000000000000000000" pitchFamily="2" charset="2"/>
              </a:rPr>
              <a:t>Good complexity:</a:t>
            </a:r>
          </a:p>
          <a:p>
            <a:pPr marL="0" indent="0"/>
            <a:r>
              <a:rPr lang="en-US" altLang="zh-TW" sz="2000" dirty="0">
                <a:ea typeface="Batang" panose="02030600000101010101" pitchFamily="18" charset="-127"/>
                <a:sym typeface="Wingdings" panose="05000000000000000000" pitchFamily="2" charset="2"/>
              </a:rPr>
              <a:t>	a </a:t>
            </a:r>
            <a:r>
              <a:rPr lang="en-US" altLang="zh-TW" sz="2000" dirty="0">
                <a:solidFill>
                  <a:schemeClr val="accent2"/>
                </a:solidFill>
                <a:ea typeface="Batang" panose="02030600000101010101" pitchFamily="18" charset="-127"/>
                <a:sym typeface="Wingdings" panose="05000000000000000000" pitchFamily="2" charset="2"/>
              </a:rPr>
              <a:t>polynomial function</a:t>
            </a:r>
            <a:r>
              <a:rPr lang="en-US" altLang="zh-TW" sz="2000" dirty="0">
                <a:ea typeface="Batang" panose="02030600000101010101" pitchFamily="18" charset="-127"/>
                <a:sym typeface="Wingdings" panose="05000000000000000000" pitchFamily="2" charset="2"/>
              </a:rPr>
              <a:t> of the input size (</a:t>
            </a:r>
            <a:r>
              <a:rPr lang="en-US" altLang="zh-TW" sz="2000" i="1" dirty="0">
                <a:latin typeface="+mj-lt"/>
                <a:ea typeface="Batang" panose="02030600000101010101" pitchFamily="18" charset="-127"/>
                <a:sym typeface="Wingdings" panose="05000000000000000000" pitchFamily="2" charset="2"/>
              </a:rPr>
              <a:t>n</a:t>
            </a:r>
            <a:r>
              <a:rPr lang="en-US" altLang="zh-TW" sz="2000" dirty="0">
                <a:ea typeface="Batang" panose="02030600000101010101" pitchFamily="18" charset="-127"/>
                <a:sym typeface="Wingdings" panose="05000000000000000000" pitchFamily="2" charset="2"/>
              </a:rPr>
              <a:t>) of the problem</a:t>
            </a:r>
          </a:p>
          <a:p>
            <a:pPr marL="0" indent="0"/>
            <a:r>
              <a:rPr lang="en-US" altLang="zh-TW" sz="2000" dirty="0">
                <a:ea typeface="Batang" panose="02030600000101010101" pitchFamily="18" charset="-127"/>
                <a:sym typeface="Wingdings" panose="05000000000000000000" pitchFamily="2" charset="2"/>
              </a:rPr>
              <a:t>	</a:t>
            </a:r>
            <a:r>
              <a:rPr lang="en-US" altLang="zh-TW" sz="2000" i="1" dirty="0">
                <a:solidFill>
                  <a:schemeClr val="accent2"/>
                </a:solidFill>
                <a:latin typeface="+mj-lt"/>
                <a:ea typeface="Batang" panose="02030600000101010101" pitchFamily="18" charset="-127"/>
                <a:sym typeface="Wingdings" panose="05000000000000000000" pitchFamily="2" charset="2"/>
              </a:rPr>
              <a:t>f</a:t>
            </a:r>
            <a:r>
              <a:rPr lang="en-US" altLang="zh-TW" sz="2000" dirty="0">
                <a:solidFill>
                  <a:schemeClr val="accent2"/>
                </a:solidFill>
                <a:ea typeface="Batang" panose="02030600000101010101" pitchFamily="18" charset="-127"/>
                <a:sym typeface="Wingdings" panose="05000000000000000000" pitchFamily="2" charset="2"/>
              </a:rPr>
              <a:t>(</a:t>
            </a:r>
            <a:r>
              <a:rPr lang="en-US" altLang="zh-TW" sz="2000" i="1" dirty="0">
                <a:solidFill>
                  <a:schemeClr val="accent2"/>
                </a:solidFill>
                <a:latin typeface="+mj-lt"/>
                <a:ea typeface="Batang" panose="02030600000101010101" pitchFamily="18" charset="-127"/>
                <a:sym typeface="Wingdings" panose="05000000000000000000" pitchFamily="2" charset="2"/>
              </a:rPr>
              <a:t>n</a:t>
            </a:r>
            <a:r>
              <a:rPr lang="en-US" altLang="zh-TW" sz="2000" dirty="0">
                <a:solidFill>
                  <a:schemeClr val="accent2"/>
                </a:solidFill>
                <a:ea typeface="Batang" panose="02030600000101010101" pitchFamily="18" charset="-127"/>
                <a:sym typeface="Wingdings" panose="05000000000000000000" pitchFamily="2" charset="2"/>
              </a:rPr>
              <a:t>)=</a:t>
            </a:r>
            <a:r>
              <a:rPr lang="en-US" altLang="zh-TW" sz="2000" i="1" dirty="0">
                <a:solidFill>
                  <a:schemeClr val="accent2"/>
                </a:solidFill>
                <a:latin typeface="+mj-lt"/>
                <a:ea typeface="Batang" panose="02030600000101010101" pitchFamily="18" charset="-127"/>
                <a:sym typeface="Wingdings" panose="05000000000000000000" pitchFamily="2" charset="2"/>
              </a:rPr>
              <a:t>c</a:t>
            </a:r>
            <a:r>
              <a:rPr lang="en-US" altLang="zh-TW" sz="2000" i="1" baseline="-25000" dirty="0">
                <a:solidFill>
                  <a:schemeClr val="accent2"/>
                </a:solidFill>
                <a:latin typeface="+mj-lt"/>
                <a:ea typeface="Batang" panose="02030600000101010101" pitchFamily="18" charset="-127"/>
                <a:sym typeface="Wingdings" panose="05000000000000000000" pitchFamily="2" charset="2"/>
              </a:rPr>
              <a:t>k </a:t>
            </a:r>
            <a:r>
              <a:rPr lang="en-US" altLang="zh-TW" sz="2000" i="1" dirty="0" err="1">
                <a:solidFill>
                  <a:schemeClr val="accent2"/>
                </a:solidFill>
                <a:latin typeface="+mj-lt"/>
                <a:ea typeface="Batang" panose="02030600000101010101" pitchFamily="18" charset="-127"/>
                <a:sym typeface="Wingdings" panose="05000000000000000000" pitchFamily="2" charset="2"/>
              </a:rPr>
              <a:t>n</a:t>
            </a:r>
            <a:r>
              <a:rPr lang="en-US" altLang="zh-TW" sz="2000" i="1" baseline="30000" dirty="0" err="1">
                <a:solidFill>
                  <a:schemeClr val="accent2"/>
                </a:solidFill>
                <a:latin typeface="+mj-lt"/>
                <a:ea typeface="Batang" panose="02030600000101010101" pitchFamily="18" charset="-127"/>
                <a:sym typeface="Wingdings" panose="05000000000000000000" pitchFamily="2" charset="2"/>
              </a:rPr>
              <a:t>k</a:t>
            </a:r>
            <a:r>
              <a:rPr lang="en-US" altLang="zh-TW" sz="2000" dirty="0">
                <a:solidFill>
                  <a:schemeClr val="accent2"/>
                </a:solidFill>
                <a:ea typeface="Batang" panose="02030600000101010101" pitchFamily="18" charset="-127"/>
                <a:sym typeface="Wingdings" panose="05000000000000000000" pitchFamily="2" charset="2"/>
              </a:rPr>
              <a:t> + </a:t>
            </a:r>
            <a:r>
              <a:rPr lang="en-US" altLang="zh-TW" sz="2000" i="1" dirty="0">
                <a:solidFill>
                  <a:schemeClr val="accent2"/>
                </a:solidFill>
                <a:latin typeface="+mj-lt"/>
                <a:ea typeface="Batang" panose="02030600000101010101" pitchFamily="18" charset="-127"/>
                <a:sym typeface="Wingdings" panose="05000000000000000000" pitchFamily="2" charset="2"/>
              </a:rPr>
              <a:t>c</a:t>
            </a:r>
            <a:r>
              <a:rPr lang="en-US" altLang="zh-TW" sz="2000" i="1" baseline="-25000" dirty="0">
                <a:solidFill>
                  <a:schemeClr val="accent2"/>
                </a:solidFill>
                <a:latin typeface="+mj-lt"/>
                <a:ea typeface="Batang" panose="02030600000101010101" pitchFamily="18" charset="-127"/>
                <a:sym typeface="Wingdings" panose="05000000000000000000" pitchFamily="2" charset="2"/>
              </a:rPr>
              <a:t>k</a:t>
            </a:r>
            <a:r>
              <a:rPr lang="en-US" altLang="zh-TW" sz="2000" baseline="-25000" dirty="0">
                <a:solidFill>
                  <a:schemeClr val="accent2"/>
                </a:solidFill>
                <a:ea typeface="Batang" panose="02030600000101010101" pitchFamily="18" charset="-127"/>
                <a:sym typeface="Wingdings" panose="05000000000000000000" pitchFamily="2" charset="2"/>
              </a:rPr>
              <a:t>-1 </a:t>
            </a:r>
            <a:r>
              <a:rPr lang="en-US" altLang="zh-TW" sz="2000" i="1" dirty="0">
                <a:solidFill>
                  <a:schemeClr val="accent2"/>
                </a:solidFill>
                <a:latin typeface="+mj-lt"/>
                <a:ea typeface="Batang" panose="02030600000101010101" pitchFamily="18" charset="-127"/>
                <a:sym typeface="Wingdings" panose="05000000000000000000" pitchFamily="2" charset="2"/>
              </a:rPr>
              <a:t>n</a:t>
            </a:r>
            <a:r>
              <a:rPr lang="en-US" altLang="zh-TW" sz="2000" i="1" baseline="30000" dirty="0">
                <a:solidFill>
                  <a:schemeClr val="accent2"/>
                </a:solidFill>
                <a:latin typeface="+mj-lt"/>
                <a:ea typeface="Batang" panose="02030600000101010101" pitchFamily="18" charset="-127"/>
                <a:sym typeface="Wingdings" panose="05000000000000000000" pitchFamily="2" charset="2"/>
              </a:rPr>
              <a:t>k</a:t>
            </a:r>
            <a:r>
              <a:rPr lang="en-US" altLang="zh-TW" sz="2000" baseline="30000" dirty="0">
                <a:solidFill>
                  <a:schemeClr val="accent2"/>
                </a:solidFill>
                <a:ea typeface="Batang" panose="02030600000101010101" pitchFamily="18" charset="-127"/>
                <a:sym typeface="Wingdings" panose="05000000000000000000" pitchFamily="2" charset="2"/>
              </a:rPr>
              <a:t>-1</a:t>
            </a:r>
            <a:r>
              <a:rPr lang="en-US" altLang="zh-TW" sz="2000" dirty="0">
                <a:solidFill>
                  <a:schemeClr val="accent2"/>
                </a:solidFill>
                <a:ea typeface="Batang" panose="02030600000101010101" pitchFamily="18" charset="-127"/>
                <a:sym typeface="Wingdings" panose="05000000000000000000" pitchFamily="2" charset="2"/>
              </a:rPr>
              <a:t> + … + </a:t>
            </a:r>
            <a:r>
              <a:rPr lang="en-US" altLang="zh-TW" sz="2000" i="1" dirty="0">
                <a:solidFill>
                  <a:schemeClr val="accent2"/>
                </a:solidFill>
                <a:latin typeface="+mj-lt"/>
                <a:ea typeface="Batang" panose="02030600000101010101" pitchFamily="18" charset="-127"/>
                <a:sym typeface="Wingdings" panose="05000000000000000000" pitchFamily="2" charset="2"/>
              </a:rPr>
              <a:t>c</a:t>
            </a:r>
            <a:r>
              <a:rPr lang="en-US" altLang="zh-TW" sz="2000" baseline="-25000" dirty="0">
                <a:solidFill>
                  <a:schemeClr val="accent2"/>
                </a:solidFill>
                <a:ea typeface="Batang" panose="02030600000101010101" pitchFamily="18" charset="-127"/>
                <a:sym typeface="Wingdings" panose="05000000000000000000" pitchFamily="2" charset="2"/>
              </a:rPr>
              <a:t>2 </a:t>
            </a:r>
            <a:r>
              <a:rPr lang="en-US" altLang="zh-TW" sz="2000" i="1" dirty="0">
                <a:solidFill>
                  <a:schemeClr val="accent2"/>
                </a:solidFill>
                <a:latin typeface="+mj-lt"/>
                <a:ea typeface="Batang" panose="02030600000101010101" pitchFamily="18" charset="-127"/>
                <a:sym typeface="Wingdings" panose="05000000000000000000" pitchFamily="2" charset="2"/>
              </a:rPr>
              <a:t>n</a:t>
            </a:r>
            <a:r>
              <a:rPr lang="en-US" altLang="zh-TW" sz="2000" baseline="30000" dirty="0">
                <a:solidFill>
                  <a:schemeClr val="accent2"/>
                </a:solidFill>
                <a:ea typeface="Batang" panose="02030600000101010101" pitchFamily="18" charset="-127"/>
                <a:sym typeface="Wingdings" panose="05000000000000000000" pitchFamily="2" charset="2"/>
              </a:rPr>
              <a:t>2</a:t>
            </a:r>
            <a:r>
              <a:rPr lang="en-US" altLang="zh-TW" sz="2000" dirty="0">
                <a:solidFill>
                  <a:schemeClr val="accent2"/>
                </a:solidFill>
                <a:ea typeface="Batang" panose="02030600000101010101" pitchFamily="18" charset="-127"/>
                <a:sym typeface="Wingdings" panose="05000000000000000000" pitchFamily="2" charset="2"/>
              </a:rPr>
              <a:t> + </a:t>
            </a:r>
            <a:r>
              <a:rPr lang="en-US" altLang="zh-TW" sz="2000" i="1" dirty="0">
                <a:solidFill>
                  <a:schemeClr val="accent2"/>
                </a:solidFill>
                <a:latin typeface="+mj-lt"/>
                <a:ea typeface="Batang" panose="02030600000101010101" pitchFamily="18" charset="-127"/>
                <a:sym typeface="Wingdings" panose="05000000000000000000" pitchFamily="2" charset="2"/>
              </a:rPr>
              <a:t>c</a:t>
            </a:r>
            <a:r>
              <a:rPr lang="en-US" altLang="zh-TW" sz="2000" baseline="-25000" dirty="0">
                <a:solidFill>
                  <a:schemeClr val="accent2"/>
                </a:solidFill>
                <a:ea typeface="Batang" panose="02030600000101010101" pitchFamily="18" charset="-127"/>
                <a:sym typeface="Wingdings" panose="05000000000000000000" pitchFamily="2" charset="2"/>
              </a:rPr>
              <a:t>1 </a:t>
            </a:r>
            <a:r>
              <a:rPr lang="en-US" altLang="zh-TW" sz="2000" i="1" dirty="0">
                <a:solidFill>
                  <a:schemeClr val="accent2"/>
                </a:solidFill>
                <a:latin typeface="+mj-lt"/>
                <a:ea typeface="Batang" panose="02030600000101010101" pitchFamily="18" charset="-127"/>
                <a:sym typeface="Wingdings" panose="05000000000000000000" pitchFamily="2" charset="2"/>
              </a:rPr>
              <a:t>n</a:t>
            </a:r>
            <a:r>
              <a:rPr lang="en-US" altLang="zh-TW" sz="2000" dirty="0">
                <a:solidFill>
                  <a:schemeClr val="accent2"/>
                </a:solidFill>
                <a:ea typeface="Batang" panose="02030600000101010101" pitchFamily="18" charset="-127"/>
                <a:sym typeface="Wingdings" panose="05000000000000000000" pitchFamily="2" charset="2"/>
              </a:rPr>
              <a:t> + </a:t>
            </a:r>
            <a:r>
              <a:rPr lang="en-US" altLang="zh-TW" sz="2000" i="1" dirty="0">
                <a:solidFill>
                  <a:schemeClr val="accent2"/>
                </a:solidFill>
                <a:latin typeface="+mj-lt"/>
                <a:ea typeface="Batang" panose="02030600000101010101" pitchFamily="18" charset="-127"/>
                <a:sym typeface="Wingdings" panose="05000000000000000000" pitchFamily="2" charset="2"/>
              </a:rPr>
              <a:t>c</a:t>
            </a:r>
            <a:r>
              <a:rPr lang="en-US" altLang="zh-TW" sz="2000" baseline="-25000" dirty="0">
                <a:solidFill>
                  <a:schemeClr val="accent2"/>
                </a:solidFill>
                <a:ea typeface="Batang" panose="02030600000101010101" pitchFamily="18" charset="-127"/>
                <a:sym typeface="Wingdings" panose="05000000000000000000" pitchFamily="2" charset="2"/>
              </a:rPr>
              <a:t>0</a:t>
            </a:r>
            <a:r>
              <a:rPr lang="en-US" altLang="zh-TW" sz="2000" baseline="30000" dirty="0">
                <a:ea typeface="Batang" panose="02030600000101010101" pitchFamily="18" charset="-127"/>
                <a:sym typeface="Wingdings" panose="05000000000000000000" pitchFamily="2" charset="2"/>
              </a:rPr>
              <a:t>  </a:t>
            </a:r>
            <a:br>
              <a:rPr lang="en-US" altLang="zh-TW" sz="2000" baseline="30000" dirty="0">
                <a:ea typeface="Batang" panose="02030600000101010101" pitchFamily="18" charset="-127"/>
                <a:sym typeface="Wingdings" panose="05000000000000000000" pitchFamily="2" charset="2"/>
              </a:rPr>
            </a:br>
            <a:endParaRPr lang="en-US" altLang="zh-TW" sz="2000" baseline="30000" dirty="0">
              <a:ea typeface="Batang" panose="02030600000101010101" pitchFamily="18" charset="-127"/>
              <a:sym typeface="Wingdings" panose="05000000000000000000" pitchFamily="2" charset="2"/>
            </a:endParaRPr>
          </a:p>
          <a:p>
            <a:pPr marL="0" indent="0"/>
            <a:r>
              <a:rPr lang="en-US" altLang="zh-TW" sz="2000" dirty="0">
                <a:ea typeface="Batang" panose="02030600000101010101" pitchFamily="18" charset="-127"/>
                <a:sym typeface="Wingdings" panose="05000000000000000000" pitchFamily="2" charset="2"/>
              </a:rPr>
              <a:t>e.g., </a:t>
            </a:r>
            <a:r>
              <a:rPr lang="en-US" altLang="zh-TW" sz="2000" i="1" dirty="0">
                <a:latin typeface="+mj-lt"/>
                <a:ea typeface="Batang" panose="02030600000101010101" pitchFamily="18" charset="-127"/>
                <a:sym typeface="Wingdings" panose="05000000000000000000" pitchFamily="2" charset="2"/>
              </a:rPr>
              <a:t>n</a:t>
            </a:r>
            <a:r>
              <a:rPr lang="en-US" altLang="zh-TW" sz="2000" baseline="30000" dirty="0">
                <a:ea typeface="Batang" panose="02030600000101010101" pitchFamily="18" charset="-127"/>
                <a:sym typeface="Wingdings" panose="05000000000000000000" pitchFamily="2" charset="2"/>
              </a:rPr>
              <a:t>2</a:t>
            </a:r>
            <a:endParaRPr lang="en-US" altLang="zh-TW" sz="2000" dirty="0">
              <a:ea typeface="Batang" panose="02030600000101010101" pitchFamily="18" charset="-127"/>
            </a:endParaRPr>
          </a:p>
        </p:txBody>
      </p:sp>
      <p:sp>
        <p:nvSpPr>
          <p:cNvPr id="32773" name="Text Box 6">
            <a:extLst>
              <a:ext uri="{FF2B5EF4-FFF2-40B4-BE49-F238E27FC236}">
                <a16:creationId xmlns:a16="http://schemas.microsoft.com/office/drawing/2014/main" id="{D016A360-9AD4-4D93-AA38-029104F0FD73}"/>
              </a:ext>
            </a:extLst>
          </p:cNvPr>
          <p:cNvSpPr txBox="1">
            <a:spLocks noChangeArrowheads="1"/>
          </p:cNvSpPr>
          <p:nvPr/>
        </p:nvSpPr>
        <p:spPr bwMode="auto">
          <a:xfrm>
            <a:off x="1600200" y="6408738"/>
            <a:ext cx="3206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b="1"/>
              <a:t>1.4: Algorithms and Their Efficiency</a:t>
            </a:r>
            <a:endParaRPr kumimoji="0" lang="zh-TW" altLang="en-US" sz="1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77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77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77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77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2772">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772">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2772">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277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投影片編號版面配置區 4">
            <a:extLst>
              <a:ext uri="{FF2B5EF4-FFF2-40B4-BE49-F238E27FC236}">
                <a16:creationId xmlns:a16="http://schemas.microsoft.com/office/drawing/2014/main" id="{10D70670-FB8F-4C56-9673-C06F3A8A17A6}"/>
              </a:ext>
            </a:extLst>
          </p:cNvPr>
          <p:cNvSpPr>
            <a:spLocks noGrp="1"/>
          </p:cNvSpPr>
          <p:nvPr>
            <p:ph type="sldNum" sz="quarter" idx="10"/>
          </p:nvPr>
        </p:nvSpPr>
        <p:spPr>
          <a:noFill/>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fld id="{E50D9FAC-4AF6-42C3-8D20-2A22B4A4064F}" type="slidenum">
              <a:rPr lang="zh-TW" altLang="en-US" sz="1400">
                <a:latin typeface="Times New Roman" panose="02020603050405020304" pitchFamily="18" charset="0"/>
              </a:rPr>
              <a:pPr/>
              <a:t>16</a:t>
            </a:fld>
            <a:endParaRPr lang="en-US" altLang="zh-TW" sz="1400">
              <a:latin typeface="Times New Roman" panose="02020603050405020304" pitchFamily="18" charset="0"/>
            </a:endParaRPr>
          </a:p>
        </p:txBody>
      </p:sp>
      <p:sp>
        <p:nvSpPr>
          <p:cNvPr id="34819" name="Rectangle 2">
            <a:extLst>
              <a:ext uri="{FF2B5EF4-FFF2-40B4-BE49-F238E27FC236}">
                <a16:creationId xmlns:a16="http://schemas.microsoft.com/office/drawing/2014/main" id="{81C7FD64-4089-4B6B-BC96-12B01CB6C49F}"/>
              </a:ext>
            </a:extLst>
          </p:cNvPr>
          <p:cNvSpPr>
            <a:spLocks noGrp="1" noChangeArrowheads="1"/>
          </p:cNvSpPr>
          <p:nvPr>
            <p:ph type="title"/>
          </p:nvPr>
        </p:nvSpPr>
        <p:spPr/>
        <p:txBody>
          <a:bodyPr/>
          <a:lstStyle/>
          <a:p>
            <a:pPr eaLnBrk="1" hangingPunct="1"/>
            <a:r>
              <a:rPr lang="en-US" altLang="zh-TW" sz="4000" dirty="0">
                <a:latin typeface="Arial" panose="020B0604020202020204" pitchFamily="34" charset="0"/>
                <a:ea typeface="新細明體" panose="02020500000000000000" pitchFamily="18" charset="-120"/>
              </a:rPr>
              <a:t>Evaluating </a:t>
            </a:r>
            <a:r>
              <a:rPr lang="en-US" altLang="zh-TW" sz="4000" i="1" dirty="0" err="1">
                <a:ea typeface="Batang" panose="02030600000101010101" pitchFamily="18" charset="-127"/>
              </a:rPr>
              <a:t>x</a:t>
            </a:r>
            <a:r>
              <a:rPr lang="en-US" altLang="zh-TW" sz="4000" i="1" baseline="30000" dirty="0" err="1">
                <a:ea typeface="Batang" panose="02030600000101010101" pitchFamily="18" charset="-127"/>
              </a:rPr>
              <a:t>n</a:t>
            </a:r>
            <a:r>
              <a:rPr lang="en-US" altLang="zh-TW" sz="4000" dirty="0">
                <a:latin typeface="Arial" panose="020B0604020202020204" pitchFamily="34" charset="0"/>
                <a:ea typeface="新細明體" panose="02020500000000000000" pitchFamily="18" charset="-120"/>
              </a:rPr>
              <a:t> </a:t>
            </a:r>
          </a:p>
        </p:txBody>
      </p:sp>
      <p:sp>
        <p:nvSpPr>
          <p:cNvPr id="34820" name="Rectangle 3">
            <a:extLst>
              <a:ext uri="{FF2B5EF4-FFF2-40B4-BE49-F238E27FC236}">
                <a16:creationId xmlns:a16="http://schemas.microsoft.com/office/drawing/2014/main" id="{99827163-E92D-48A2-85CF-B3630E5ABE49}"/>
              </a:ext>
            </a:extLst>
          </p:cNvPr>
          <p:cNvSpPr>
            <a:spLocks noGrp="1" noChangeArrowheads="1"/>
          </p:cNvSpPr>
          <p:nvPr>
            <p:ph type="body" sz="half" idx="1"/>
          </p:nvPr>
        </p:nvSpPr>
        <p:spPr>
          <a:xfrm>
            <a:off x="1638300" y="990600"/>
            <a:ext cx="9105900" cy="5410200"/>
          </a:xfrm>
        </p:spPr>
        <p:txBody>
          <a:bodyPr/>
          <a:lstStyle/>
          <a:p>
            <a:pPr marL="457200" indent="-457200"/>
            <a:r>
              <a:rPr lang="en-US" altLang="zh-TW" sz="2400" b="1" dirty="0">
                <a:ea typeface="Batang" panose="02030600000101010101" pitchFamily="18" charset="-127"/>
              </a:rPr>
              <a:t>Problem: </a:t>
            </a:r>
            <a:r>
              <a:rPr lang="en-US" altLang="zh-TW" sz="2400" dirty="0">
                <a:ea typeface="Batang" panose="02030600000101010101" pitchFamily="18" charset="-127"/>
              </a:rPr>
              <a:t>given </a:t>
            </a:r>
            <a:r>
              <a:rPr lang="en-US" altLang="zh-TW" sz="2400" i="1" dirty="0">
                <a:solidFill>
                  <a:schemeClr val="accent2"/>
                </a:solidFill>
                <a:latin typeface="+mj-lt"/>
                <a:ea typeface="Batang" panose="02030600000101010101" pitchFamily="18" charset="-127"/>
              </a:rPr>
              <a:t>x</a:t>
            </a:r>
            <a:r>
              <a:rPr lang="en-US" altLang="zh-TW" sz="2400" dirty="0">
                <a:ea typeface="Batang" panose="02030600000101010101" pitchFamily="18" charset="-127"/>
              </a:rPr>
              <a:t> and </a:t>
            </a:r>
            <a:r>
              <a:rPr lang="en-US" altLang="zh-TW" sz="2400" i="1" dirty="0">
                <a:solidFill>
                  <a:schemeClr val="accent2"/>
                </a:solidFill>
                <a:latin typeface="+mj-lt"/>
                <a:ea typeface="Batang" panose="02030600000101010101" pitchFamily="18" charset="-127"/>
              </a:rPr>
              <a:t>n</a:t>
            </a:r>
            <a:r>
              <a:rPr lang="en-US" altLang="zh-TW" sz="2400" dirty="0">
                <a:ea typeface="Batang" panose="02030600000101010101" pitchFamily="18" charset="-127"/>
              </a:rPr>
              <a:t> </a:t>
            </a:r>
            <a:br>
              <a:rPr lang="en-US" altLang="zh-TW" sz="2400" dirty="0">
                <a:ea typeface="Batang" panose="02030600000101010101" pitchFamily="18" charset="-127"/>
              </a:rPr>
            </a:br>
            <a:r>
              <a:rPr lang="en-US" altLang="zh-TW" sz="2400" dirty="0">
                <a:ea typeface="Batang" panose="02030600000101010101" pitchFamily="18" charset="-127"/>
              </a:rPr>
              <a:t>        give an algorithm to evaluate </a:t>
            </a:r>
            <a:r>
              <a:rPr lang="en-US" altLang="zh-TW" sz="2400" i="1" dirty="0" err="1">
                <a:solidFill>
                  <a:schemeClr val="accent2"/>
                </a:solidFill>
                <a:latin typeface="+mj-lt"/>
                <a:ea typeface="Batang" panose="02030600000101010101" pitchFamily="18" charset="-127"/>
              </a:rPr>
              <a:t>x</a:t>
            </a:r>
            <a:r>
              <a:rPr lang="en-US" altLang="zh-TW" sz="2400" i="1" baseline="30000" dirty="0" err="1">
                <a:solidFill>
                  <a:schemeClr val="accent2"/>
                </a:solidFill>
                <a:latin typeface="+mj-lt"/>
                <a:ea typeface="Batang" panose="02030600000101010101" pitchFamily="18" charset="-127"/>
              </a:rPr>
              <a:t>n</a:t>
            </a:r>
            <a:endParaRPr lang="en-US" altLang="zh-TW" sz="2400" i="1" baseline="30000" dirty="0">
              <a:solidFill>
                <a:schemeClr val="accent2"/>
              </a:solidFill>
              <a:latin typeface="+mj-lt"/>
              <a:ea typeface="Batang" panose="02030600000101010101" pitchFamily="18" charset="-127"/>
            </a:endParaRPr>
          </a:p>
          <a:p>
            <a:pPr marL="457200" indent="-457200"/>
            <a:endParaRPr lang="en-US" altLang="zh-TW" sz="1600" dirty="0">
              <a:ea typeface="Batang" panose="02030600000101010101" pitchFamily="18" charset="-127"/>
            </a:endParaRPr>
          </a:p>
          <a:p>
            <a:pPr marL="457200" indent="-457200"/>
            <a:r>
              <a:rPr lang="en-US" altLang="zh-TW" sz="2400" b="1" dirty="0">
                <a:ea typeface="Batang" panose="02030600000101010101" pitchFamily="18" charset="-127"/>
              </a:rPr>
              <a:t>Intuitive algorithm: </a:t>
            </a:r>
            <a:r>
              <a:rPr lang="en-US" altLang="zh-TW" sz="1600" dirty="0">
                <a:ea typeface="Batang" panose="02030600000101010101" pitchFamily="18" charset="-127"/>
              </a:rPr>
              <a:t>(the following format is called a </a:t>
            </a:r>
            <a:r>
              <a:rPr lang="en-US" altLang="zh-TW" sz="1600" b="1" dirty="0">
                <a:solidFill>
                  <a:schemeClr val="accent2"/>
                </a:solidFill>
                <a:ea typeface="Batang" panose="02030600000101010101" pitchFamily="18" charset="-127"/>
              </a:rPr>
              <a:t>pseudo code</a:t>
            </a:r>
            <a:r>
              <a:rPr lang="en-US" altLang="zh-TW" sz="1600" dirty="0">
                <a:ea typeface="Batang" panose="02030600000101010101" pitchFamily="18" charset="-127"/>
              </a:rPr>
              <a:t>)</a:t>
            </a:r>
          </a:p>
          <a:p>
            <a:pPr marL="914400" lvl="1" indent="-457200" eaLnBrk="1" hangingPunct="1">
              <a:buNone/>
            </a:pPr>
            <a:endParaRPr lang="en-US" altLang="zh-TW" sz="1800" dirty="0">
              <a:latin typeface="Arial" panose="020B0604020202020204" pitchFamily="34" charset="0"/>
              <a:ea typeface="Batang" panose="02030600000101010101" pitchFamily="18" charset="-127"/>
            </a:endParaRPr>
          </a:p>
          <a:p>
            <a:pPr marL="914400" lvl="1" indent="-457200" eaLnBrk="1" hangingPunct="1">
              <a:buNone/>
            </a:pPr>
            <a:endParaRPr lang="en-US" altLang="zh-TW" sz="1800" dirty="0">
              <a:latin typeface="Arial" panose="020B0604020202020204" pitchFamily="34" charset="0"/>
              <a:ea typeface="Batang" panose="02030600000101010101" pitchFamily="18" charset="-127"/>
            </a:endParaRPr>
          </a:p>
          <a:p>
            <a:pPr marL="914400" lvl="1" indent="-457200" eaLnBrk="1" hangingPunct="1">
              <a:buNone/>
            </a:pPr>
            <a:endParaRPr lang="en-US" altLang="zh-TW" sz="1800" dirty="0">
              <a:latin typeface="Arial" panose="020B0604020202020204" pitchFamily="34" charset="0"/>
              <a:ea typeface="Batang" panose="02030600000101010101" pitchFamily="18" charset="-127"/>
            </a:endParaRPr>
          </a:p>
          <a:p>
            <a:pPr marL="914400" lvl="1" indent="-457200" eaLnBrk="1" hangingPunct="1">
              <a:buNone/>
            </a:pPr>
            <a:endParaRPr lang="en-US" altLang="zh-TW" sz="1800" dirty="0">
              <a:latin typeface="Arial" panose="020B0604020202020204" pitchFamily="34" charset="0"/>
              <a:ea typeface="Batang" panose="02030600000101010101" pitchFamily="18" charset="-127"/>
            </a:endParaRPr>
          </a:p>
          <a:p>
            <a:pPr marL="914400" lvl="1" indent="-457200" eaLnBrk="1" hangingPunct="1">
              <a:buNone/>
            </a:pPr>
            <a:endParaRPr lang="en-US" altLang="zh-TW" sz="1800" dirty="0">
              <a:latin typeface="Arial" panose="020B0604020202020204" pitchFamily="34" charset="0"/>
              <a:ea typeface="Batang" panose="02030600000101010101" pitchFamily="18" charset="-127"/>
            </a:endParaRPr>
          </a:p>
          <a:p>
            <a:pPr marL="914400" lvl="1" indent="-457200" eaLnBrk="1" hangingPunct="1">
              <a:buNone/>
            </a:pPr>
            <a:endParaRPr lang="en-US" altLang="zh-TW" sz="1800" dirty="0">
              <a:latin typeface="Arial" panose="020B0604020202020204" pitchFamily="34" charset="0"/>
              <a:ea typeface="Batang" panose="02030600000101010101" pitchFamily="18" charset="-127"/>
            </a:endParaRPr>
          </a:p>
          <a:p>
            <a:pPr marL="914400" lvl="1" indent="-457200" eaLnBrk="1" hangingPunct="1">
              <a:buNone/>
            </a:pPr>
            <a:endParaRPr lang="en-US" altLang="zh-TW" sz="1800" dirty="0">
              <a:latin typeface="Arial" panose="020B0604020202020204" pitchFamily="34" charset="0"/>
              <a:ea typeface="Batang" panose="02030600000101010101" pitchFamily="18" charset="-127"/>
            </a:endParaRPr>
          </a:p>
          <a:p>
            <a:pPr marL="914400" lvl="1" indent="-457200" eaLnBrk="1" hangingPunct="1">
              <a:buNone/>
            </a:pPr>
            <a:endParaRPr lang="en-US" altLang="zh-TW" sz="1800" dirty="0">
              <a:latin typeface="Arial" panose="020B0604020202020204" pitchFamily="34" charset="0"/>
              <a:ea typeface="Batang" panose="02030600000101010101" pitchFamily="18" charset="-127"/>
            </a:endParaRPr>
          </a:p>
          <a:p>
            <a:pPr marL="457200" indent="-457200"/>
            <a:r>
              <a:rPr lang="en-US" altLang="zh-TW" sz="2400" b="1" dirty="0">
                <a:ea typeface="Batang" panose="02030600000101010101" pitchFamily="18" charset="-127"/>
              </a:rPr>
              <a:t>Complexity: </a:t>
            </a:r>
          </a:p>
          <a:p>
            <a:pPr marL="457200" indent="-457200"/>
            <a:r>
              <a:rPr lang="en-US" altLang="zh-TW" sz="2400" dirty="0">
                <a:ea typeface="Batang" panose="02030600000101010101" pitchFamily="18" charset="-127"/>
              </a:rPr>
              <a:t>	</a:t>
            </a:r>
            <a:r>
              <a:rPr lang="en-US" altLang="zh-TW" sz="2400" i="1" dirty="0">
                <a:solidFill>
                  <a:schemeClr val="accent2"/>
                </a:solidFill>
                <a:latin typeface="+mj-lt"/>
                <a:ea typeface="Batang" panose="02030600000101010101" pitchFamily="18" charset="-127"/>
              </a:rPr>
              <a:t>n</a:t>
            </a:r>
            <a:r>
              <a:rPr lang="en-US" altLang="zh-TW" sz="2400" dirty="0">
                <a:solidFill>
                  <a:schemeClr val="accent2"/>
                </a:solidFill>
                <a:ea typeface="Batang" panose="02030600000101010101" pitchFamily="18" charset="-127"/>
              </a:rPr>
              <a:t>-1</a:t>
            </a:r>
            <a:r>
              <a:rPr lang="en-US" altLang="zh-TW" sz="2400" dirty="0">
                <a:ea typeface="Batang" panose="02030600000101010101" pitchFamily="18" charset="-127"/>
              </a:rPr>
              <a:t> multiplication, </a:t>
            </a:r>
            <a:r>
              <a:rPr lang="en-US" altLang="zh-TW" sz="2400" i="1" dirty="0">
                <a:solidFill>
                  <a:schemeClr val="accent2"/>
                </a:solidFill>
                <a:latin typeface="+mj-lt"/>
                <a:ea typeface="Batang" panose="02030600000101010101" pitchFamily="18" charset="-127"/>
              </a:rPr>
              <a:t>n</a:t>
            </a:r>
            <a:r>
              <a:rPr lang="en-US" altLang="zh-TW" sz="2400" dirty="0">
                <a:solidFill>
                  <a:schemeClr val="accent2"/>
                </a:solidFill>
                <a:ea typeface="Batang" panose="02030600000101010101" pitchFamily="18" charset="-127"/>
              </a:rPr>
              <a:t>-1</a:t>
            </a:r>
            <a:r>
              <a:rPr lang="en-US" altLang="zh-TW" sz="2400" dirty="0">
                <a:ea typeface="Batang" panose="02030600000101010101" pitchFamily="18" charset="-127"/>
              </a:rPr>
              <a:t> addition, </a:t>
            </a:r>
            <a:r>
              <a:rPr lang="en-US" altLang="zh-TW" sz="2400" i="1" dirty="0">
                <a:solidFill>
                  <a:schemeClr val="accent2"/>
                </a:solidFill>
                <a:latin typeface="+mj-lt"/>
                <a:ea typeface="Batang" panose="02030600000101010101" pitchFamily="18" charset="-127"/>
              </a:rPr>
              <a:t>n</a:t>
            </a:r>
            <a:r>
              <a:rPr lang="en-US" altLang="zh-TW" sz="2400" dirty="0">
                <a:ea typeface="Batang" panose="02030600000101010101" pitchFamily="18" charset="-127"/>
              </a:rPr>
              <a:t> comparison </a:t>
            </a:r>
            <a:r>
              <a:rPr lang="en-US" altLang="zh-TW" sz="2400" dirty="0">
                <a:ea typeface="Batang" panose="02030600000101010101" pitchFamily="18" charset="-127"/>
                <a:sym typeface="Wingdings" panose="05000000000000000000" pitchFamily="2" charset="2"/>
              </a:rPr>
              <a:t> </a:t>
            </a:r>
            <a:r>
              <a:rPr lang="en-US" altLang="zh-TW" sz="2400" dirty="0">
                <a:solidFill>
                  <a:schemeClr val="accent2"/>
                </a:solidFill>
                <a:ea typeface="Batang" panose="02030600000101010101" pitchFamily="18" charset="-127"/>
                <a:sym typeface="Wingdings" panose="05000000000000000000" pitchFamily="2" charset="2"/>
              </a:rPr>
              <a:t>3</a:t>
            </a:r>
            <a:r>
              <a:rPr lang="en-US" altLang="zh-TW" sz="2400" i="1" dirty="0">
                <a:solidFill>
                  <a:schemeClr val="accent2"/>
                </a:solidFill>
                <a:latin typeface="+mj-lt"/>
                <a:ea typeface="Batang" panose="02030600000101010101" pitchFamily="18" charset="-127"/>
                <a:sym typeface="Wingdings" panose="05000000000000000000" pitchFamily="2" charset="2"/>
              </a:rPr>
              <a:t>n</a:t>
            </a:r>
            <a:r>
              <a:rPr lang="en-US" altLang="zh-TW" sz="2400" dirty="0">
                <a:solidFill>
                  <a:schemeClr val="accent2"/>
                </a:solidFill>
                <a:ea typeface="Batang" panose="02030600000101010101" pitchFamily="18" charset="-127"/>
                <a:sym typeface="Wingdings" panose="05000000000000000000" pitchFamily="2" charset="2"/>
              </a:rPr>
              <a:t>-2</a:t>
            </a:r>
            <a:endParaRPr lang="en-US" altLang="zh-TW" sz="2400" dirty="0">
              <a:solidFill>
                <a:schemeClr val="accent2"/>
              </a:solidFill>
              <a:ea typeface="Batang" panose="02030600000101010101" pitchFamily="18" charset="-127"/>
            </a:endParaRPr>
          </a:p>
        </p:txBody>
      </p:sp>
      <p:sp>
        <p:nvSpPr>
          <p:cNvPr id="34821" name="Text Box 6">
            <a:extLst>
              <a:ext uri="{FF2B5EF4-FFF2-40B4-BE49-F238E27FC236}">
                <a16:creationId xmlns:a16="http://schemas.microsoft.com/office/drawing/2014/main" id="{76857597-98FD-4E2F-8D37-410C897A2DCF}"/>
              </a:ext>
            </a:extLst>
          </p:cNvPr>
          <p:cNvSpPr txBox="1">
            <a:spLocks noChangeArrowheads="1"/>
          </p:cNvSpPr>
          <p:nvPr/>
        </p:nvSpPr>
        <p:spPr bwMode="auto">
          <a:xfrm>
            <a:off x="4354514" y="2514600"/>
            <a:ext cx="3646487" cy="2540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2000" b="1" dirty="0"/>
              <a:t>begin</a:t>
            </a:r>
          </a:p>
          <a:p>
            <a:pPr eaLnBrk="1" hangingPunct="1"/>
            <a:r>
              <a:rPr kumimoji="0" lang="en-US" altLang="zh-TW" sz="2000" dirty="0"/>
              <a:t>     initialization: Set </a:t>
            </a:r>
            <a:r>
              <a:rPr kumimoji="0" lang="en-US" altLang="zh-TW" sz="2000" i="1" dirty="0">
                <a:latin typeface="+mj-lt"/>
              </a:rPr>
              <a:t>P</a:t>
            </a:r>
            <a:r>
              <a:rPr kumimoji="0" lang="en-US" altLang="zh-TW" sz="2000" dirty="0"/>
              <a:t>=</a:t>
            </a:r>
            <a:r>
              <a:rPr kumimoji="0" lang="en-US" altLang="zh-TW" sz="2000" i="1" dirty="0">
                <a:latin typeface="+mj-lt"/>
              </a:rPr>
              <a:t>x</a:t>
            </a:r>
            <a:r>
              <a:rPr kumimoji="0" lang="en-US" altLang="zh-TW" sz="2000" dirty="0"/>
              <a:t> , </a:t>
            </a:r>
            <a:r>
              <a:rPr kumimoji="0" lang="en-US" altLang="zh-TW" sz="2000" i="1" dirty="0">
                <a:latin typeface="+mj-lt"/>
              </a:rPr>
              <a:t>k</a:t>
            </a:r>
            <a:r>
              <a:rPr kumimoji="0" lang="en-US" altLang="zh-TW" sz="2000" dirty="0"/>
              <a:t>=1</a:t>
            </a:r>
          </a:p>
          <a:p>
            <a:pPr eaLnBrk="1" hangingPunct="1"/>
            <a:r>
              <a:rPr kumimoji="0" lang="en-US" altLang="zh-TW" sz="2000" b="1" dirty="0"/>
              <a:t>     while</a:t>
            </a:r>
            <a:r>
              <a:rPr kumimoji="0" lang="en-US" altLang="zh-TW" sz="2000" dirty="0"/>
              <a:t> </a:t>
            </a:r>
            <a:r>
              <a:rPr kumimoji="0" lang="en-US" altLang="zh-TW" sz="2000" i="1" dirty="0">
                <a:latin typeface="+mj-lt"/>
              </a:rPr>
              <a:t>k</a:t>
            </a:r>
            <a:r>
              <a:rPr kumimoji="0" lang="en-US" altLang="zh-TW" sz="2000" dirty="0"/>
              <a:t> &lt; </a:t>
            </a:r>
            <a:r>
              <a:rPr kumimoji="0" lang="en-US" altLang="zh-TW" sz="2000" i="1" dirty="0">
                <a:latin typeface="+mj-lt"/>
              </a:rPr>
              <a:t>n</a:t>
            </a:r>
            <a:r>
              <a:rPr kumimoji="0" lang="en-US" altLang="zh-TW" sz="2000" dirty="0"/>
              <a:t> </a:t>
            </a:r>
            <a:r>
              <a:rPr kumimoji="0" lang="en-US" altLang="zh-TW" sz="2000" b="1" dirty="0"/>
              <a:t>do</a:t>
            </a:r>
          </a:p>
          <a:p>
            <a:pPr eaLnBrk="1" hangingPunct="1"/>
            <a:r>
              <a:rPr kumimoji="0" lang="en-US" altLang="zh-TW" sz="2000" dirty="0"/>
              <a:t>	</a:t>
            </a:r>
            <a:r>
              <a:rPr kumimoji="0" lang="en-US" altLang="zh-TW" sz="2000" i="1" dirty="0">
                <a:latin typeface="+mj-lt"/>
              </a:rPr>
              <a:t>P</a:t>
            </a:r>
            <a:r>
              <a:rPr kumimoji="0" lang="en-US" altLang="zh-TW" sz="2000" dirty="0"/>
              <a:t>=</a:t>
            </a:r>
            <a:r>
              <a:rPr kumimoji="0" lang="en-US" altLang="zh-TW" sz="2000" i="1" dirty="0" err="1">
                <a:latin typeface="+mj-lt"/>
              </a:rPr>
              <a:t>Px</a:t>
            </a:r>
            <a:endParaRPr kumimoji="0" lang="en-US" altLang="zh-TW" sz="2000" i="1" dirty="0">
              <a:latin typeface="+mj-lt"/>
            </a:endParaRPr>
          </a:p>
          <a:p>
            <a:pPr eaLnBrk="1" hangingPunct="1"/>
            <a:r>
              <a:rPr kumimoji="0" lang="en-US" altLang="zh-TW" sz="2000" dirty="0"/>
              <a:t>	</a:t>
            </a:r>
            <a:r>
              <a:rPr kumimoji="0" lang="en-US" altLang="zh-TW" sz="2000" i="1" dirty="0">
                <a:latin typeface="+mj-lt"/>
              </a:rPr>
              <a:t>k</a:t>
            </a:r>
            <a:r>
              <a:rPr kumimoji="0" lang="en-US" altLang="zh-TW" sz="2000" dirty="0"/>
              <a:t>=</a:t>
            </a:r>
            <a:r>
              <a:rPr kumimoji="0" lang="en-US" altLang="zh-TW" sz="2000" i="1" dirty="0">
                <a:latin typeface="+mj-lt"/>
              </a:rPr>
              <a:t>k</a:t>
            </a:r>
            <a:r>
              <a:rPr kumimoji="0" lang="en-US" altLang="zh-TW" sz="2000" dirty="0"/>
              <a:t>+1</a:t>
            </a:r>
          </a:p>
          <a:p>
            <a:pPr eaLnBrk="1" hangingPunct="1"/>
            <a:r>
              <a:rPr kumimoji="0" lang="en-US" altLang="zh-TW" sz="2000" b="1" dirty="0"/>
              <a:t>     end while</a:t>
            </a:r>
          </a:p>
          <a:p>
            <a:pPr eaLnBrk="1" hangingPunct="1"/>
            <a:r>
              <a:rPr kumimoji="0" lang="en-US" altLang="zh-TW" sz="2000" dirty="0"/>
              <a:t>     output </a:t>
            </a:r>
            <a:r>
              <a:rPr kumimoji="0" lang="en-US" altLang="zh-TW" sz="2000" i="1" dirty="0">
                <a:latin typeface="+mj-lt"/>
              </a:rPr>
              <a:t>P</a:t>
            </a:r>
            <a:r>
              <a:rPr kumimoji="0" lang="en-US" altLang="zh-TW" sz="2000" dirty="0"/>
              <a:t>=</a:t>
            </a:r>
            <a:r>
              <a:rPr kumimoji="0" lang="en-US" altLang="zh-TW" sz="2000" i="1" dirty="0" err="1">
                <a:latin typeface="+mj-lt"/>
              </a:rPr>
              <a:t>x</a:t>
            </a:r>
            <a:r>
              <a:rPr kumimoji="0" lang="en-US" altLang="zh-TW" sz="2000" i="1" baseline="30000" dirty="0" err="1">
                <a:latin typeface="+mj-lt"/>
              </a:rPr>
              <a:t>n</a:t>
            </a:r>
            <a:endParaRPr kumimoji="0" lang="en-US" altLang="zh-TW" sz="2000" i="1" baseline="30000" dirty="0">
              <a:latin typeface="+mj-lt"/>
            </a:endParaRPr>
          </a:p>
          <a:p>
            <a:pPr eaLnBrk="1" hangingPunct="1"/>
            <a:r>
              <a:rPr kumimoji="0" lang="en-US" altLang="zh-TW" sz="2000" b="1" dirty="0"/>
              <a:t>end</a:t>
            </a:r>
            <a:r>
              <a:rPr kumimoji="0" lang="en-US" altLang="zh-TW" sz="2000" dirty="0"/>
              <a:t> </a:t>
            </a:r>
          </a:p>
        </p:txBody>
      </p:sp>
      <p:sp>
        <p:nvSpPr>
          <p:cNvPr id="34822" name="Text Box 7">
            <a:extLst>
              <a:ext uri="{FF2B5EF4-FFF2-40B4-BE49-F238E27FC236}">
                <a16:creationId xmlns:a16="http://schemas.microsoft.com/office/drawing/2014/main" id="{01F2E44C-2284-4327-B815-DDEC38494A7C}"/>
              </a:ext>
            </a:extLst>
          </p:cNvPr>
          <p:cNvSpPr txBox="1">
            <a:spLocks noChangeArrowheads="1"/>
          </p:cNvSpPr>
          <p:nvPr/>
        </p:nvSpPr>
        <p:spPr bwMode="auto">
          <a:xfrm>
            <a:off x="1600200" y="6408738"/>
            <a:ext cx="3206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b="1"/>
              <a:t>1.4: Algorithms and Their Efficiency</a:t>
            </a:r>
            <a:endParaRPr kumimoji="0" lang="zh-TW" altLang="en-US" sz="1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20">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2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投影片編號版面配置區 4">
            <a:extLst>
              <a:ext uri="{FF2B5EF4-FFF2-40B4-BE49-F238E27FC236}">
                <a16:creationId xmlns:a16="http://schemas.microsoft.com/office/drawing/2014/main" id="{806AAF59-3DF4-49D8-90C3-DE6CA01EF49C}"/>
              </a:ext>
            </a:extLst>
          </p:cNvPr>
          <p:cNvSpPr>
            <a:spLocks noGrp="1"/>
          </p:cNvSpPr>
          <p:nvPr>
            <p:ph type="sldNum" sz="quarter" idx="10"/>
          </p:nvPr>
        </p:nvSpPr>
        <p:spPr>
          <a:noFill/>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fld id="{735A4C9D-CDC5-46E5-B023-D29F796004EC}" type="slidenum">
              <a:rPr lang="zh-TW" altLang="en-US" sz="1400">
                <a:latin typeface="Times New Roman" panose="02020603050405020304" pitchFamily="18" charset="0"/>
              </a:rPr>
              <a:pPr/>
              <a:t>17</a:t>
            </a:fld>
            <a:endParaRPr lang="en-US" altLang="zh-TW" sz="1400">
              <a:latin typeface="Times New Roman" panose="02020603050405020304" pitchFamily="18" charset="0"/>
            </a:endParaRPr>
          </a:p>
        </p:txBody>
      </p:sp>
      <p:sp>
        <p:nvSpPr>
          <p:cNvPr id="36867" name="Rectangle 2">
            <a:extLst>
              <a:ext uri="{FF2B5EF4-FFF2-40B4-BE49-F238E27FC236}">
                <a16:creationId xmlns:a16="http://schemas.microsoft.com/office/drawing/2014/main" id="{0FB108DC-D1A6-4C7A-83FE-9F04CA90D318}"/>
              </a:ext>
            </a:extLst>
          </p:cNvPr>
          <p:cNvSpPr>
            <a:spLocks noGrp="1" noChangeArrowheads="1"/>
          </p:cNvSpPr>
          <p:nvPr>
            <p:ph type="title"/>
          </p:nvPr>
        </p:nvSpPr>
        <p:spPr/>
        <p:txBody>
          <a:bodyPr/>
          <a:lstStyle/>
          <a:p>
            <a:pPr eaLnBrk="1" hangingPunct="1"/>
            <a:r>
              <a:rPr lang="en-US" altLang="zh-TW" sz="3200" dirty="0">
                <a:latin typeface="Arial" panose="020B0604020202020204" pitchFamily="34" charset="0"/>
                <a:ea typeface="新細明體" panose="02020500000000000000" pitchFamily="18" charset="-120"/>
              </a:rPr>
              <a:t>Evaluating a Polynomial of Degree </a:t>
            </a:r>
            <a:r>
              <a:rPr lang="en-US" altLang="zh-TW" sz="3200" i="1" dirty="0">
                <a:solidFill>
                  <a:schemeClr val="accent2"/>
                </a:solidFill>
                <a:ea typeface="新細明體" panose="02020500000000000000" pitchFamily="18" charset="-120"/>
              </a:rPr>
              <a:t>n</a:t>
            </a:r>
            <a:r>
              <a:rPr lang="en-US" altLang="zh-TW" sz="3200" dirty="0">
                <a:latin typeface="Arial" panose="020B0604020202020204" pitchFamily="34" charset="0"/>
                <a:ea typeface="新細明體" panose="02020500000000000000" pitchFamily="18" charset="-120"/>
              </a:rPr>
              <a:t> in </a:t>
            </a:r>
            <a:r>
              <a:rPr lang="en-US" altLang="zh-TW" sz="3200" i="1" dirty="0">
                <a:solidFill>
                  <a:schemeClr val="accent2"/>
                </a:solidFill>
                <a:ea typeface="Batang" panose="02030600000101010101" pitchFamily="18" charset="-127"/>
              </a:rPr>
              <a:t>x</a:t>
            </a:r>
            <a:r>
              <a:rPr lang="en-US" altLang="zh-TW" dirty="0">
                <a:latin typeface="Arial" panose="020B0604020202020204" pitchFamily="34" charset="0"/>
                <a:ea typeface="新細明體" panose="02020500000000000000" pitchFamily="18" charset="-120"/>
              </a:rPr>
              <a:t> </a:t>
            </a:r>
          </a:p>
        </p:txBody>
      </p:sp>
      <p:sp>
        <p:nvSpPr>
          <p:cNvPr id="36868" name="Rectangle 3">
            <a:extLst>
              <a:ext uri="{FF2B5EF4-FFF2-40B4-BE49-F238E27FC236}">
                <a16:creationId xmlns:a16="http://schemas.microsoft.com/office/drawing/2014/main" id="{BE9010E8-FED3-48FA-BC55-7CB220ACE1B3}"/>
              </a:ext>
            </a:extLst>
          </p:cNvPr>
          <p:cNvSpPr>
            <a:spLocks noGrp="1" noChangeArrowheads="1"/>
          </p:cNvSpPr>
          <p:nvPr>
            <p:ph type="body" sz="half" idx="1"/>
          </p:nvPr>
        </p:nvSpPr>
        <p:spPr>
          <a:xfrm>
            <a:off x="1371600" y="902447"/>
            <a:ext cx="10591800" cy="5410200"/>
          </a:xfrm>
        </p:spPr>
        <p:txBody>
          <a:bodyPr/>
          <a:lstStyle/>
          <a:p>
            <a:pPr marL="457200" indent="-457200">
              <a:lnSpc>
                <a:spcPct val="90000"/>
              </a:lnSpc>
            </a:pPr>
            <a:r>
              <a:rPr lang="en-US" altLang="zh-TW" sz="2400" b="1" dirty="0">
                <a:ea typeface="Batang" panose="02030600000101010101" pitchFamily="18" charset="-127"/>
              </a:rPr>
              <a:t>Problem: </a:t>
            </a:r>
            <a:r>
              <a:rPr lang="en-US" altLang="zh-TW" sz="2400" dirty="0">
                <a:ea typeface="Batang" panose="02030600000101010101" pitchFamily="18" charset="-127"/>
              </a:rPr>
              <a:t>given </a:t>
            </a:r>
            <a:r>
              <a:rPr lang="en-US" altLang="zh-TW" sz="2400" i="1" dirty="0">
                <a:solidFill>
                  <a:schemeClr val="accent2"/>
                </a:solidFill>
                <a:latin typeface="+mj-lt"/>
                <a:ea typeface="Batang" panose="02030600000101010101" pitchFamily="18" charset="-127"/>
              </a:rPr>
              <a:t>x</a:t>
            </a:r>
            <a:r>
              <a:rPr lang="en-US" altLang="zh-TW" sz="2400" dirty="0">
                <a:ea typeface="Batang" panose="02030600000101010101" pitchFamily="18" charset="-127"/>
              </a:rPr>
              <a:t>, </a:t>
            </a:r>
            <a:r>
              <a:rPr lang="en-US" altLang="zh-TW" sz="2400" i="1" dirty="0">
                <a:solidFill>
                  <a:schemeClr val="accent2"/>
                </a:solidFill>
                <a:latin typeface="+mj-lt"/>
                <a:ea typeface="Batang" panose="02030600000101010101" pitchFamily="18" charset="-127"/>
              </a:rPr>
              <a:t>n</a:t>
            </a:r>
            <a:r>
              <a:rPr lang="en-US" altLang="zh-TW" sz="2400" dirty="0">
                <a:ea typeface="Batang" panose="02030600000101010101" pitchFamily="18" charset="-127"/>
              </a:rPr>
              <a:t>, and </a:t>
            </a:r>
            <a:r>
              <a:rPr lang="en-US" altLang="zh-TW" sz="2400" dirty="0">
                <a:solidFill>
                  <a:schemeClr val="accent2"/>
                </a:solidFill>
                <a:ea typeface="Batang" panose="02030600000101010101" pitchFamily="18" charset="-127"/>
              </a:rPr>
              <a:t>{</a:t>
            </a:r>
            <a:r>
              <a:rPr lang="en-US" altLang="zh-TW" sz="2400" i="1" dirty="0">
                <a:solidFill>
                  <a:schemeClr val="accent2"/>
                </a:solidFill>
                <a:latin typeface="+mj-lt"/>
                <a:ea typeface="Batang" panose="02030600000101010101" pitchFamily="18" charset="-127"/>
              </a:rPr>
              <a:t>a</a:t>
            </a:r>
            <a:r>
              <a:rPr lang="en-US" altLang="zh-TW" sz="2400" i="1" baseline="-25000" dirty="0">
                <a:solidFill>
                  <a:schemeClr val="accent2"/>
                </a:solidFill>
                <a:latin typeface="+mj-lt"/>
                <a:ea typeface="Batang" panose="02030600000101010101" pitchFamily="18" charset="-127"/>
              </a:rPr>
              <a:t>i</a:t>
            </a:r>
            <a:r>
              <a:rPr lang="en-US" altLang="zh-TW" sz="2400" dirty="0">
                <a:solidFill>
                  <a:schemeClr val="accent2"/>
                </a:solidFill>
                <a:ea typeface="Batang" panose="02030600000101010101" pitchFamily="18" charset="-127"/>
              </a:rPr>
              <a:t>: </a:t>
            </a:r>
            <a:r>
              <a:rPr lang="en-US" altLang="zh-TW" sz="2400" i="1" dirty="0" err="1">
                <a:solidFill>
                  <a:schemeClr val="accent2"/>
                </a:solidFill>
                <a:latin typeface="+mj-lt"/>
                <a:ea typeface="Batang" panose="02030600000101010101" pitchFamily="18" charset="-127"/>
              </a:rPr>
              <a:t>i</a:t>
            </a:r>
            <a:r>
              <a:rPr lang="en-US" altLang="zh-TW" sz="2400" dirty="0">
                <a:solidFill>
                  <a:schemeClr val="accent2"/>
                </a:solidFill>
                <a:ea typeface="Batang" panose="02030600000101010101" pitchFamily="18" charset="-127"/>
              </a:rPr>
              <a:t>=0~</a:t>
            </a:r>
            <a:r>
              <a:rPr lang="en-US" altLang="zh-TW" sz="2400" i="1" dirty="0">
                <a:solidFill>
                  <a:schemeClr val="accent2"/>
                </a:solidFill>
                <a:latin typeface="+mj-lt"/>
                <a:ea typeface="Batang" panose="02030600000101010101" pitchFamily="18" charset="-127"/>
              </a:rPr>
              <a:t>n</a:t>
            </a:r>
            <a:r>
              <a:rPr lang="en-US" altLang="zh-TW" sz="2400" dirty="0">
                <a:solidFill>
                  <a:schemeClr val="accent2"/>
                </a:solidFill>
                <a:ea typeface="Batang" panose="02030600000101010101" pitchFamily="18" charset="-127"/>
              </a:rPr>
              <a:t>}</a:t>
            </a:r>
            <a:endParaRPr lang="en-US" altLang="zh-TW" sz="2400" dirty="0">
              <a:ea typeface="Batang" panose="02030600000101010101" pitchFamily="18" charset="-127"/>
            </a:endParaRPr>
          </a:p>
          <a:p>
            <a:pPr marL="457200" indent="-457200">
              <a:lnSpc>
                <a:spcPct val="90000"/>
              </a:lnSpc>
            </a:pPr>
            <a:r>
              <a:rPr lang="en-US" altLang="zh-TW" sz="2400" dirty="0">
                <a:ea typeface="Batang" panose="02030600000101010101" pitchFamily="18" charset="-127"/>
              </a:rPr>
              <a:t>     give an algorithm to evaluate </a:t>
            </a:r>
            <a:r>
              <a:rPr lang="en-US" altLang="zh-TW" sz="2000" i="1" dirty="0">
                <a:solidFill>
                  <a:schemeClr val="accent2"/>
                </a:solidFill>
                <a:latin typeface="+mj-lt"/>
                <a:ea typeface="Batang" panose="02030600000101010101" pitchFamily="18" charset="-127"/>
                <a:sym typeface="Wingdings" panose="05000000000000000000" pitchFamily="2" charset="2"/>
              </a:rPr>
              <a:t>P</a:t>
            </a:r>
            <a:r>
              <a:rPr lang="en-US" altLang="zh-TW" sz="2000" dirty="0">
                <a:solidFill>
                  <a:schemeClr val="accent2"/>
                </a:solidFill>
                <a:ea typeface="Batang" panose="02030600000101010101" pitchFamily="18" charset="-127"/>
                <a:sym typeface="Wingdings" panose="05000000000000000000" pitchFamily="2" charset="2"/>
              </a:rPr>
              <a:t>(</a:t>
            </a:r>
            <a:r>
              <a:rPr lang="en-US" altLang="zh-TW" sz="2000" i="1" dirty="0">
                <a:solidFill>
                  <a:schemeClr val="accent2"/>
                </a:solidFill>
                <a:latin typeface="+mj-lt"/>
                <a:ea typeface="Batang" panose="02030600000101010101" pitchFamily="18" charset="-127"/>
                <a:sym typeface="Wingdings" panose="05000000000000000000" pitchFamily="2" charset="2"/>
              </a:rPr>
              <a:t>x</a:t>
            </a:r>
            <a:r>
              <a:rPr lang="en-US" altLang="zh-TW" sz="2000" dirty="0">
                <a:solidFill>
                  <a:schemeClr val="accent2"/>
                </a:solidFill>
                <a:ea typeface="Batang" panose="02030600000101010101" pitchFamily="18" charset="-127"/>
                <a:sym typeface="Wingdings" panose="05000000000000000000" pitchFamily="2" charset="2"/>
              </a:rPr>
              <a:t>)=</a:t>
            </a:r>
            <a:r>
              <a:rPr lang="en-US" altLang="zh-TW" sz="2000" i="1" dirty="0" err="1">
                <a:solidFill>
                  <a:schemeClr val="accent2"/>
                </a:solidFill>
                <a:latin typeface="+mj-lt"/>
                <a:ea typeface="Batang" panose="02030600000101010101" pitchFamily="18" charset="-127"/>
                <a:sym typeface="Wingdings" panose="05000000000000000000" pitchFamily="2" charset="2"/>
              </a:rPr>
              <a:t>a</a:t>
            </a:r>
            <a:r>
              <a:rPr lang="en-US" altLang="zh-TW" sz="2000" i="1" baseline="-25000" dirty="0" err="1">
                <a:solidFill>
                  <a:schemeClr val="accent2"/>
                </a:solidFill>
                <a:latin typeface="+mj-lt"/>
                <a:ea typeface="Batang" panose="02030600000101010101" pitchFamily="18" charset="-127"/>
                <a:sym typeface="Wingdings" panose="05000000000000000000" pitchFamily="2" charset="2"/>
              </a:rPr>
              <a:t>n</a:t>
            </a:r>
            <a:r>
              <a:rPr lang="en-US" altLang="zh-TW" sz="2000" i="1" dirty="0" err="1">
                <a:solidFill>
                  <a:schemeClr val="accent2"/>
                </a:solidFill>
                <a:latin typeface="+mj-lt"/>
                <a:ea typeface="Batang" panose="02030600000101010101" pitchFamily="18" charset="-127"/>
                <a:sym typeface="Wingdings" panose="05000000000000000000" pitchFamily="2" charset="2"/>
              </a:rPr>
              <a:t>x</a:t>
            </a:r>
            <a:r>
              <a:rPr lang="en-US" altLang="zh-TW" sz="2000" i="1" baseline="30000" dirty="0" err="1">
                <a:solidFill>
                  <a:schemeClr val="accent2"/>
                </a:solidFill>
                <a:latin typeface="+mj-lt"/>
                <a:ea typeface="Batang" panose="02030600000101010101" pitchFamily="18" charset="-127"/>
                <a:sym typeface="Wingdings" panose="05000000000000000000" pitchFamily="2" charset="2"/>
              </a:rPr>
              <a:t>n</a:t>
            </a:r>
            <a:r>
              <a:rPr lang="en-US" altLang="zh-TW" sz="2000" dirty="0">
                <a:solidFill>
                  <a:schemeClr val="accent2"/>
                </a:solidFill>
                <a:ea typeface="Batang" panose="02030600000101010101" pitchFamily="18" charset="-127"/>
                <a:sym typeface="Wingdings" panose="05000000000000000000" pitchFamily="2" charset="2"/>
              </a:rPr>
              <a:t> + </a:t>
            </a:r>
            <a:r>
              <a:rPr lang="en-US" altLang="zh-TW" sz="2000" i="1" dirty="0">
                <a:solidFill>
                  <a:schemeClr val="accent2"/>
                </a:solidFill>
                <a:latin typeface="+mj-lt"/>
                <a:ea typeface="Batang" panose="02030600000101010101" pitchFamily="18" charset="-127"/>
                <a:sym typeface="Wingdings" panose="05000000000000000000" pitchFamily="2" charset="2"/>
              </a:rPr>
              <a:t>a</a:t>
            </a:r>
            <a:r>
              <a:rPr lang="en-US" altLang="zh-TW" sz="2000" i="1" baseline="-25000" dirty="0">
                <a:solidFill>
                  <a:schemeClr val="accent2"/>
                </a:solidFill>
                <a:latin typeface="+mj-lt"/>
                <a:ea typeface="Batang" panose="02030600000101010101" pitchFamily="18" charset="-127"/>
                <a:sym typeface="Wingdings" panose="05000000000000000000" pitchFamily="2" charset="2"/>
              </a:rPr>
              <a:t>n</a:t>
            </a:r>
            <a:r>
              <a:rPr lang="en-US" altLang="zh-TW" sz="2000" baseline="-25000" dirty="0">
                <a:solidFill>
                  <a:schemeClr val="accent2"/>
                </a:solidFill>
                <a:ea typeface="Batang" panose="02030600000101010101" pitchFamily="18" charset="-127"/>
                <a:sym typeface="Wingdings" panose="05000000000000000000" pitchFamily="2" charset="2"/>
              </a:rPr>
              <a:t>-1</a:t>
            </a:r>
            <a:r>
              <a:rPr lang="en-US" altLang="zh-TW" sz="2000" i="1" dirty="0">
                <a:solidFill>
                  <a:schemeClr val="accent2"/>
                </a:solidFill>
                <a:latin typeface="+mj-lt"/>
                <a:ea typeface="Batang" panose="02030600000101010101" pitchFamily="18" charset="-127"/>
                <a:sym typeface="Wingdings" panose="05000000000000000000" pitchFamily="2" charset="2"/>
              </a:rPr>
              <a:t>x</a:t>
            </a:r>
            <a:r>
              <a:rPr lang="en-US" altLang="zh-TW" sz="2000" i="1" baseline="30000" dirty="0">
                <a:solidFill>
                  <a:schemeClr val="accent2"/>
                </a:solidFill>
                <a:latin typeface="+mj-lt"/>
                <a:ea typeface="Batang" panose="02030600000101010101" pitchFamily="18" charset="-127"/>
                <a:sym typeface="Wingdings" panose="05000000000000000000" pitchFamily="2" charset="2"/>
              </a:rPr>
              <a:t>n</a:t>
            </a:r>
            <a:r>
              <a:rPr lang="en-US" altLang="zh-TW" sz="2000" baseline="30000" dirty="0">
                <a:solidFill>
                  <a:schemeClr val="accent2"/>
                </a:solidFill>
                <a:ea typeface="Batang" panose="02030600000101010101" pitchFamily="18" charset="-127"/>
                <a:sym typeface="Wingdings" panose="05000000000000000000" pitchFamily="2" charset="2"/>
              </a:rPr>
              <a:t>-1</a:t>
            </a:r>
            <a:r>
              <a:rPr lang="en-US" altLang="zh-TW" sz="2000" dirty="0">
                <a:solidFill>
                  <a:schemeClr val="accent2"/>
                </a:solidFill>
                <a:ea typeface="Batang" panose="02030600000101010101" pitchFamily="18" charset="-127"/>
                <a:sym typeface="Wingdings" panose="05000000000000000000" pitchFamily="2" charset="2"/>
              </a:rPr>
              <a:t> + … + </a:t>
            </a:r>
            <a:r>
              <a:rPr lang="en-US" altLang="zh-TW" sz="2000" i="1" dirty="0">
                <a:solidFill>
                  <a:schemeClr val="accent2"/>
                </a:solidFill>
                <a:latin typeface="+mj-lt"/>
                <a:ea typeface="Batang" panose="02030600000101010101" pitchFamily="18" charset="-127"/>
                <a:sym typeface="Wingdings" panose="05000000000000000000" pitchFamily="2" charset="2"/>
              </a:rPr>
              <a:t>a</a:t>
            </a:r>
            <a:r>
              <a:rPr lang="en-US" altLang="zh-TW" sz="2000" baseline="-25000" dirty="0">
                <a:solidFill>
                  <a:schemeClr val="accent2"/>
                </a:solidFill>
                <a:ea typeface="Batang" panose="02030600000101010101" pitchFamily="18" charset="-127"/>
                <a:sym typeface="Wingdings" panose="05000000000000000000" pitchFamily="2" charset="2"/>
              </a:rPr>
              <a:t>2</a:t>
            </a:r>
            <a:r>
              <a:rPr lang="en-US" altLang="zh-TW" sz="2000" i="1" dirty="0">
                <a:solidFill>
                  <a:schemeClr val="accent2"/>
                </a:solidFill>
                <a:latin typeface="+mj-lt"/>
                <a:ea typeface="Batang" panose="02030600000101010101" pitchFamily="18" charset="-127"/>
                <a:sym typeface="Wingdings" panose="05000000000000000000" pitchFamily="2" charset="2"/>
              </a:rPr>
              <a:t>x</a:t>
            </a:r>
            <a:r>
              <a:rPr lang="en-US" altLang="zh-TW" sz="2000" baseline="30000" dirty="0">
                <a:solidFill>
                  <a:schemeClr val="accent2"/>
                </a:solidFill>
                <a:ea typeface="Batang" panose="02030600000101010101" pitchFamily="18" charset="-127"/>
                <a:sym typeface="Wingdings" panose="05000000000000000000" pitchFamily="2" charset="2"/>
              </a:rPr>
              <a:t>2</a:t>
            </a:r>
            <a:r>
              <a:rPr lang="en-US" altLang="zh-TW" sz="2000" dirty="0">
                <a:solidFill>
                  <a:schemeClr val="accent2"/>
                </a:solidFill>
                <a:ea typeface="Batang" panose="02030600000101010101" pitchFamily="18" charset="-127"/>
                <a:sym typeface="Wingdings" panose="05000000000000000000" pitchFamily="2" charset="2"/>
              </a:rPr>
              <a:t> + </a:t>
            </a:r>
            <a:r>
              <a:rPr lang="en-US" altLang="zh-TW" sz="2000" i="1" dirty="0">
                <a:solidFill>
                  <a:schemeClr val="accent2"/>
                </a:solidFill>
                <a:latin typeface="+mj-lt"/>
                <a:ea typeface="Batang" panose="02030600000101010101" pitchFamily="18" charset="-127"/>
                <a:sym typeface="Wingdings" panose="05000000000000000000" pitchFamily="2" charset="2"/>
              </a:rPr>
              <a:t>a</a:t>
            </a:r>
            <a:r>
              <a:rPr lang="en-US" altLang="zh-TW" sz="2000" baseline="-25000" dirty="0">
                <a:solidFill>
                  <a:schemeClr val="accent2"/>
                </a:solidFill>
                <a:ea typeface="Batang" panose="02030600000101010101" pitchFamily="18" charset="-127"/>
                <a:sym typeface="Wingdings" panose="05000000000000000000" pitchFamily="2" charset="2"/>
              </a:rPr>
              <a:t>1</a:t>
            </a:r>
            <a:r>
              <a:rPr lang="en-US" altLang="zh-TW" sz="2000" i="1" dirty="0">
                <a:solidFill>
                  <a:schemeClr val="accent2"/>
                </a:solidFill>
                <a:latin typeface="+mj-lt"/>
                <a:ea typeface="Batang" panose="02030600000101010101" pitchFamily="18" charset="-127"/>
                <a:sym typeface="Wingdings" panose="05000000000000000000" pitchFamily="2" charset="2"/>
              </a:rPr>
              <a:t>x</a:t>
            </a:r>
            <a:r>
              <a:rPr lang="en-US" altLang="zh-TW" sz="2000" dirty="0">
                <a:solidFill>
                  <a:schemeClr val="accent2"/>
                </a:solidFill>
                <a:ea typeface="Batang" panose="02030600000101010101" pitchFamily="18" charset="-127"/>
                <a:sym typeface="Wingdings" panose="05000000000000000000" pitchFamily="2" charset="2"/>
              </a:rPr>
              <a:t> + </a:t>
            </a:r>
            <a:r>
              <a:rPr lang="en-US" altLang="zh-TW" sz="2000" i="1" dirty="0">
                <a:solidFill>
                  <a:schemeClr val="accent2"/>
                </a:solidFill>
                <a:latin typeface="+mj-lt"/>
                <a:ea typeface="Batang" panose="02030600000101010101" pitchFamily="18" charset="-127"/>
                <a:sym typeface="Wingdings" panose="05000000000000000000" pitchFamily="2" charset="2"/>
              </a:rPr>
              <a:t>a</a:t>
            </a:r>
            <a:r>
              <a:rPr lang="en-US" altLang="zh-TW" sz="2000" baseline="-25000" dirty="0">
                <a:solidFill>
                  <a:schemeClr val="accent2"/>
                </a:solidFill>
                <a:ea typeface="Batang" panose="02030600000101010101" pitchFamily="18" charset="-127"/>
                <a:sym typeface="Wingdings" panose="05000000000000000000" pitchFamily="2" charset="2"/>
              </a:rPr>
              <a:t>0</a:t>
            </a:r>
            <a:r>
              <a:rPr lang="en-US" altLang="zh-TW" sz="2400" baseline="30000" dirty="0">
                <a:ea typeface="Batang" panose="02030600000101010101" pitchFamily="18" charset="-127"/>
                <a:sym typeface="Wingdings" panose="05000000000000000000" pitchFamily="2" charset="2"/>
              </a:rPr>
              <a:t> </a:t>
            </a:r>
            <a:endParaRPr lang="en-US" altLang="zh-TW" sz="1600" dirty="0">
              <a:ea typeface="Batang" panose="02030600000101010101" pitchFamily="18" charset="-127"/>
            </a:endParaRPr>
          </a:p>
          <a:p>
            <a:pPr marL="457200" indent="-457200">
              <a:lnSpc>
                <a:spcPct val="90000"/>
              </a:lnSpc>
            </a:pPr>
            <a:endParaRPr lang="en-US" altLang="zh-TW" sz="1600" dirty="0">
              <a:ea typeface="Batang" panose="02030600000101010101" pitchFamily="18" charset="-127"/>
            </a:endParaRPr>
          </a:p>
          <a:p>
            <a:pPr marL="457200" indent="-457200">
              <a:lnSpc>
                <a:spcPct val="90000"/>
              </a:lnSpc>
            </a:pPr>
            <a:r>
              <a:rPr lang="en-US" altLang="zh-TW" sz="2400" b="1" dirty="0">
                <a:ea typeface="Batang" panose="02030600000101010101" pitchFamily="18" charset="-127"/>
              </a:rPr>
              <a:t>Intuitive algorithm:</a:t>
            </a:r>
          </a:p>
          <a:p>
            <a:pPr marL="914400" lvl="1" indent="-457200" eaLnBrk="1" hangingPunct="1">
              <a:lnSpc>
                <a:spcPct val="90000"/>
              </a:lnSpc>
              <a:buNone/>
            </a:pPr>
            <a:endParaRPr lang="en-US" altLang="zh-TW" sz="1800" dirty="0">
              <a:latin typeface="Arial" panose="020B0604020202020204" pitchFamily="34" charset="0"/>
              <a:ea typeface="Batang" panose="02030600000101010101" pitchFamily="18" charset="-127"/>
            </a:endParaRPr>
          </a:p>
          <a:p>
            <a:pPr marL="914400" lvl="1" indent="-457200" eaLnBrk="1" hangingPunct="1">
              <a:lnSpc>
                <a:spcPct val="90000"/>
              </a:lnSpc>
              <a:buNone/>
            </a:pPr>
            <a:endParaRPr lang="en-US" altLang="zh-TW" sz="1800" dirty="0">
              <a:latin typeface="Arial" panose="020B0604020202020204" pitchFamily="34" charset="0"/>
              <a:ea typeface="Batang" panose="02030600000101010101" pitchFamily="18" charset="-127"/>
            </a:endParaRPr>
          </a:p>
          <a:p>
            <a:pPr marL="914400" lvl="1" indent="-457200" eaLnBrk="1" hangingPunct="1">
              <a:lnSpc>
                <a:spcPct val="90000"/>
              </a:lnSpc>
              <a:buNone/>
            </a:pPr>
            <a:endParaRPr lang="en-US" altLang="zh-TW" sz="1800" dirty="0">
              <a:latin typeface="Arial" panose="020B0604020202020204" pitchFamily="34" charset="0"/>
              <a:ea typeface="Batang" panose="02030600000101010101" pitchFamily="18" charset="-127"/>
            </a:endParaRPr>
          </a:p>
          <a:p>
            <a:pPr marL="914400" lvl="1" indent="-457200" eaLnBrk="1" hangingPunct="1">
              <a:lnSpc>
                <a:spcPct val="90000"/>
              </a:lnSpc>
              <a:buNone/>
            </a:pPr>
            <a:endParaRPr lang="en-US" altLang="zh-TW" sz="1800" dirty="0">
              <a:latin typeface="Arial" panose="020B0604020202020204" pitchFamily="34" charset="0"/>
              <a:ea typeface="Batang" panose="02030600000101010101" pitchFamily="18" charset="-127"/>
            </a:endParaRPr>
          </a:p>
          <a:p>
            <a:pPr marL="914400" lvl="1" indent="-457200" eaLnBrk="1" hangingPunct="1">
              <a:lnSpc>
                <a:spcPct val="90000"/>
              </a:lnSpc>
              <a:buNone/>
            </a:pPr>
            <a:endParaRPr lang="en-US" altLang="zh-TW" sz="1800" dirty="0">
              <a:latin typeface="Arial" panose="020B0604020202020204" pitchFamily="34" charset="0"/>
              <a:ea typeface="Batang" panose="02030600000101010101" pitchFamily="18" charset="-127"/>
            </a:endParaRPr>
          </a:p>
          <a:p>
            <a:pPr marL="914400" lvl="1" indent="-457200" eaLnBrk="1" hangingPunct="1">
              <a:lnSpc>
                <a:spcPct val="90000"/>
              </a:lnSpc>
              <a:buNone/>
            </a:pPr>
            <a:endParaRPr lang="en-US" altLang="zh-TW" sz="1800" dirty="0">
              <a:latin typeface="Arial" panose="020B0604020202020204" pitchFamily="34" charset="0"/>
              <a:ea typeface="Batang" panose="02030600000101010101" pitchFamily="18" charset="-127"/>
            </a:endParaRPr>
          </a:p>
          <a:p>
            <a:pPr marL="914400" lvl="1" indent="-457200" eaLnBrk="1" hangingPunct="1">
              <a:lnSpc>
                <a:spcPct val="90000"/>
              </a:lnSpc>
              <a:buNone/>
            </a:pPr>
            <a:endParaRPr lang="en-US" altLang="zh-TW" sz="1400" dirty="0">
              <a:latin typeface="Arial" panose="020B0604020202020204" pitchFamily="34" charset="0"/>
              <a:ea typeface="Batang" panose="02030600000101010101" pitchFamily="18" charset="-127"/>
            </a:endParaRPr>
          </a:p>
          <a:p>
            <a:pPr marL="914400" lvl="1" indent="-457200" eaLnBrk="1" hangingPunct="1">
              <a:lnSpc>
                <a:spcPct val="90000"/>
              </a:lnSpc>
              <a:buNone/>
            </a:pPr>
            <a:endParaRPr lang="en-US" altLang="zh-TW" sz="1400" dirty="0">
              <a:latin typeface="Arial" panose="020B0604020202020204" pitchFamily="34" charset="0"/>
              <a:ea typeface="Batang" panose="02030600000101010101" pitchFamily="18" charset="-127"/>
            </a:endParaRPr>
          </a:p>
          <a:p>
            <a:pPr marL="914400" lvl="1" indent="-457200" eaLnBrk="1" hangingPunct="1">
              <a:lnSpc>
                <a:spcPct val="90000"/>
              </a:lnSpc>
              <a:buNone/>
            </a:pPr>
            <a:endParaRPr lang="en-US" altLang="zh-TW" sz="1400" dirty="0">
              <a:latin typeface="Arial" panose="020B0604020202020204" pitchFamily="34" charset="0"/>
              <a:ea typeface="Batang" panose="02030600000101010101" pitchFamily="18" charset="-127"/>
            </a:endParaRPr>
          </a:p>
          <a:p>
            <a:pPr marL="457200" indent="-457200">
              <a:lnSpc>
                <a:spcPct val="90000"/>
              </a:lnSpc>
            </a:pPr>
            <a:r>
              <a:rPr lang="en-US" altLang="zh-TW" sz="2400" b="1" dirty="0">
                <a:ea typeface="Batang" panose="02030600000101010101" pitchFamily="18" charset="-127"/>
              </a:rPr>
              <a:t>Complexity: </a:t>
            </a:r>
          </a:p>
          <a:p>
            <a:pPr marL="457200" indent="-457200"/>
            <a:r>
              <a:rPr lang="en-US" altLang="zh-TW" sz="2400" dirty="0">
                <a:ea typeface="Batang" panose="02030600000101010101" pitchFamily="18" charset="-127"/>
              </a:rPr>
              <a:t>	</a:t>
            </a:r>
            <a:r>
              <a:rPr lang="en-US" altLang="zh-TW" sz="1800" dirty="0">
                <a:ea typeface="Batang" panose="02030600000101010101" pitchFamily="18" charset="-127"/>
              </a:rPr>
              <a:t>for </a:t>
            </a:r>
            <a:r>
              <a:rPr lang="en-US" altLang="zh-TW" sz="1800" i="1" dirty="0">
                <a:latin typeface="+mj-lt"/>
                <a:ea typeface="Batang" panose="02030600000101010101" pitchFamily="18" charset="-127"/>
              </a:rPr>
              <a:t>k</a:t>
            </a:r>
            <a:r>
              <a:rPr lang="en-US" altLang="zh-TW" sz="1800" dirty="0">
                <a:ea typeface="Batang" panose="02030600000101010101" pitchFamily="18" charset="-127"/>
              </a:rPr>
              <a:t>=1~</a:t>
            </a:r>
            <a:r>
              <a:rPr lang="en-US" altLang="zh-TW" sz="1800" i="1" dirty="0">
                <a:latin typeface="+mj-lt"/>
                <a:ea typeface="Batang" panose="02030600000101010101" pitchFamily="18" charset="-127"/>
              </a:rPr>
              <a:t>n</a:t>
            </a:r>
            <a:r>
              <a:rPr lang="en-US" altLang="zh-TW" sz="1800" dirty="0">
                <a:ea typeface="Batang" panose="02030600000101010101" pitchFamily="18" charset="-127"/>
              </a:rPr>
              <a:t>, we have </a:t>
            </a:r>
            <a:r>
              <a:rPr lang="en-US" altLang="zh-TW" sz="1800" dirty="0">
                <a:solidFill>
                  <a:schemeClr val="accent2"/>
                </a:solidFill>
                <a:ea typeface="Batang" panose="02030600000101010101" pitchFamily="18" charset="-127"/>
              </a:rPr>
              <a:t>1</a:t>
            </a:r>
            <a:r>
              <a:rPr lang="en-US" altLang="zh-TW" sz="1800" dirty="0">
                <a:ea typeface="Batang" panose="02030600000101010101" pitchFamily="18" charset="-127"/>
              </a:rPr>
              <a:t> multiplication, </a:t>
            </a:r>
            <a:r>
              <a:rPr lang="en-US" altLang="zh-TW" sz="1800" dirty="0">
                <a:solidFill>
                  <a:schemeClr val="accent2"/>
                </a:solidFill>
                <a:ea typeface="Batang" panose="02030600000101010101" pitchFamily="18" charset="-127"/>
              </a:rPr>
              <a:t>2</a:t>
            </a:r>
            <a:r>
              <a:rPr lang="en-US" altLang="zh-TW" sz="1800" dirty="0">
                <a:ea typeface="Batang" panose="02030600000101010101" pitchFamily="18" charset="-127"/>
              </a:rPr>
              <a:t> addition, </a:t>
            </a:r>
            <a:r>
              <a:rPr lang="en-US" altLang="zh-TW" sz="1800" dirty="0">
                <a:solidFill>
                  <a:schemeClr val="accent2"/>
                </a:solidFill>
                <a:ea typeface="Batang" panose="02030600000101010101" pitchFamily="18" charset="-127"/>
              </a:rPr>
              <a:t>1</a:t>
            </a:r>
            <a:r>
              <a:rPr lang="en-US" altLang="zh-TW" sz="1800" dirty="0">
                <a:ea typeface="Batang" panose="02030600000101010101" pitchFamily="18" charset="-127"/>
              </a:rPr>
              <a:t> comparison, and  </a:t>
            </a:r>
            <a:r>
              <a:rPr lang="en-US" altLang="zh-TW" sz="1800" dirty="0">
                <a:ea typeface="Batang" panose="02030600000101010101" pitchFamily="18" charset="-127"/>
                <a:sym typeface="Wingdings" panose="05000000000000000000" pitchFamily="2" charset="2"/>
              </a:rPr>
              <a:t> </a:t>
            </a:r>
            <a:r>
              <a:rPr lang="en-US" altLang="zh-TW" sz="1800" dirty="0">
                <a:solidFill>
                  <a:schemeClr val="accent2"/>
                </a:solidFill>
                <a:ea typeface="Batang" panose="02030600000101010101" pitchFamily="18" charset="-127"/>
                <a:sym typeface="Wingdings" panose="05000000000000000000" pitchFamily="2" charset="2"/>
              </a:rPr>
              <a:t>3</a:t>
            </a:r>
            <a:r>
              <a:rPr lang="en-US" altLang="zh-TW" sz="1800" i="1" dirty="0">
                <a:solidFill>
                  <a:schemeClr val="accent2"/>
                </a:solidFill>
                <a:latin typeface="+mj-lt"/>
                <a:ea typeface="Batang" panose="02030600000101010101" pitchFamily="18" charset="-127"/>
                <a:sym typeface="Wingdings" panose="05000000000000000000" pitchFamily="2" charset="2"/>
              </a:rPr>
              <a:t>k</a:t>
            </a:r>
            <a:r>
              <a:rPr lang="en-US" altLang="zh-TW" sz="1800" dirty="0">
                <a:solidFill>
                  <a:schemeClr val="accent2"/>
                </a:solidFill>
                <a:ea typeface="Batang" panose="02030600000101010101" pitchFamily="18" charset="-127"/>
                <a:sym typeface="Wingdings" panose="05000000000000000000" pitchFamily="2" charset="2"/>
              </a:rPr>
              <a:t>-2 </a:t>
            </a:r>
            <a:r>
              <a:rPr lang="en-US" altLang="zh-TW" sz="1800" dirty="0">
                <a:ea typeface="Batang" panose="02030600000101010101" pitchFamily="18" charset="-127"/>
                <a:sym typeface="Wingdings" panose="05000000000000000000" pitchFamily="2" charset="2"/>
              </a:rPr>
              <a:t>operations</a:t>
            </a:r>
          </a:p>
          <a:p>
            <a:pPr marL="457200" indent="-457200"/>
            <a:r>
              <a:rPr lang="en-US" altLang="zh-TW" sz="1800" dirty="0">
                <a:ea typeface="Batang" panose="02030600000101010101" pitchFamily="18" charset="-127"/>
                <a:sym typeface="Wingdings" panose="05000000000000000000" pitchFamily="2" charset="2"/>
              </a:rPr>
              <a:t>	for </a:t>
            </a:r>
            <a:r>
              <a:rPr lang="en-US" altLang="zh-TW" sz="1800" i="1" dirty="0" err="1">
                <a:latin typeface="+mj-lt"/>
                <a:ea typeface="Batang" panose="02030600000101010101" pitchFamily="18" charset="-127"/>
                <a:sym typeface="Wingdings" panose="05000000000000000000" pitchFamily="2" charset="2"/>
              </a:rPr>
              <a:t>x</a:t>
            </a:r>
            <a:r>
              <a:rPr lang="en-US" altLang="zh-TW" sz="1800" i="1" baseline="30000" dirty="0" err="1">
                <a:latin typeface="+mj-lt"/>
                <a:ea typeface="Batang" panose="02030600000101010101" pitchFamily="18" charset="-127"/>
                <a:sym typeface="Wingdings" panose="05000000000000000000" pitchFamily="2" charset="2"/>
              </a:rPr>
              <a:t>k</a:t>
            </a:r>
            <a:r>
              <a:rPr lang="en-US" altLang="zh-TW" sz="1800" dirty="0">
                <a:ea typeface="Batang" panose="02030600000101010101" pitchFamily="18" charset="-127"/>
                <a:sym typeface="Wingdings" panose="05000000000000000000" pitchFamily="2" charset="2"/>
              </a:rPr>
              <a:t>  </a:t>
            </a:r>
            <a:r>
              <a:rPr lang="en-US" altLang="zh-TW" sz="1800" dirty="0">
                <a:solidFill>
                  <a:schemeClr val="accent2"/>
                </a:solidFill>
                <a:ea typeface="Batang" panose="02030600000101010101" pitchFamily="18" charset="-127"/>
                <a:sym typeface="Wingdings" panose="05000000000000000000" pitchFamily="2" charset="2"/>
              </a:rPr>
              <a:t>1+2+1+3</a:t>
            </a:r>
            <a:r>
              <a:rPr lang="en-US" altLang="zh-TW" sz="1800" i="1" dirty="0">
                <a:solidFill>
                  <a:schemeClr val="accent2"/>
                </a:solidFill>
                <a:latin typeface="+mj-lt"/>
                <a:ea typeface="Batang" panose="02030600000101010101" pitchFamily="18" charset="-127"/>
                <a:sym typeface="Wingdings" panose="05000000000000000000" pitchFamily="2" charset="2"/>
              </a:rPr>
              <a:t>k</a:t>
            </a:r>
            <a:r>
              <a:rPr lang="en-US" altLang="zh-TW" sz="1800" dirty="0">
                <a:solidFill>
                  <a:schemeClr val="accent2"/>
                </a:solidFill>
                <a:ea typeface="Batang" panose="02030600000101010101" pitchFamily="18" charset="-127"/>
                <a:sym typeface="Wingdings" panose="05000000000000000000" pitchFamily="2" charset="2"/>
              </a:rPr>
              <a:t>-2=3</a:t>
            </a:r>
            <a:r>
              <a:rPr lang="en-US" altLang="zh-TW" sz="1800" i="1" dirty="0">
                <a:solidFill>
                  <a:schemeClr val="accent2"/>
                </a:solidFill>
                <a:latin typeface="+mj-lt"/>
                <a:ea typeface="Batang" panose="02030600000101010101" pitchFamily="18" charset="-127"/>
                <a:sym typeface="Wingdings" panose="05000000000000000000" pitchFamily="2" charset="2"/>
              </a:rPr>
              <a:t>k</a:t>
            </a:r>
            <a:r>
              <a:rPr lang="en-US" altLang="zh-TW" sz="1800" dirty="0">
                <a:solidFill>
                  <a:schemeClr val="accent2"/>
                </a:solidFill>
                <a:ea typeface="Batang" panose="02030600000101010101" pitchFamily="18" charset="-127"/>
                <a:sym typeface="Wingdings" panose="05000000000000000000" pitchFamily="2" charset="2"/>
              </a:rPr>
              <a:t>+2 </a:t>
            </a:r>
          </a:p>
          <a:p>
            <a:pPr marL="457200" indent="-457200"/>
            <a:r>
              <a:rPr lang="en-US" altLang="zh-TW" sz="1800" dirty="0">
                <a:solidFill>
                  <a:schemeClr val="accent2"/>
                </a:solidFill>
                <a:ea typeface="Batang" panose="02030600000101010101" pitchFamily="18" charset="-127"/>
                <a:sym typeface="Wingdings" panose="05000000000000000000" pitchFamily="2" charset="2"/>
              </a:rPr>
              <a:t>	</a:t>
            </a:r>
            <a:r>
              <a:rPr lang="en-US" altLang="zh-TW" sz="1800" dirty="0">
                <a:ea typeface="Batang" panose="02030600000101010101" pitchFamily="18" charset="-127"/>
                <a:sym typeface="Wingdings" panose="05000000000000000000" pitchFamily="2" charset="2"/>
              </a:rPr>
              <a:t>total # operations:                         =</a:t>
            </a:r>
            <a:r>
              <a:rPr lang="en-US" altLang="zh-TW" sz="1800" dirty="0">
                <a:solidFill>
                  <a:srgbClr val="008000"/>
                </a:solidFill>
                <a:ea typeface="Batang" panose="02030600000101010101" pitchFamily="18" charset="-127"/>
                <a:cs typeface="Times New Roman" panose="02020603050405020304" pitchFamily="18" charset="0"/>
                <a:sym typeface="Wingdings" panose="05000000000000000000" pitchFamily="2" charset="2"/>
              </a:rPr>
              <a:t>1.5</a:t>
            </a:r>
            <a:r>
              <a:rPr lang="en-US" altLang="zh-TW" sz="1800" i="1" dirty="0">
                <a:solidFill>
                  <a:srgbClr val="008000"/>
                </a:solidFill>
                <a:latin typeface="+mj-lt"/>
                <a:ea typeface="Batang" panose="02030600000101010101" pitchFamily="18" charset="-127"/>
                <a:cs typeface="Times New Roman" panose="02020603050405020304" pitchFamily="18" charset="0"/>
                <a:sym typeface="Wingdings" panose="05000000000000000000" pitchFamily="2" charset="2"/>
              </a:rPr>
              <a:t>n</a:t>
            </a:r>
            <a:r>
              <a:rPr lang="en-US" altLang="zh-TW" sz="1800" baseline="30000" dirty="0">
                <a:solidFill>
                  <a:srgbClr val="008000"/>
                </a:solidFill>
                <a:ea typeface="Batang" panose="02030600000101010101" pitchFamily="18" charset="-127"/>
                <a:cs typeface="Times New Roman" panose="02020603050405020304" pitchFamily="18" charset="0"/>
                <a:sym typeface="Wingdings" panose="05000000000000000000" pitchFamily="2" charset="2"/>
              </a:rPr>
              <a:t>2</a:t>
            </a:r>
            <a:r>
              <a:rPr lang="en-US" altLang="zh-TW" sz="1800" dirty="0">
                <a:solidFill>
                  <a:srgbClr val="008000"/>
                </a:solidFill>
                <a:ea typeface="Batang" panose="02030600000101010101" pitchFamily="18" charset="-127"/>
                <a:cs typeface="Times New Roman" panose="02020603050405020304" pitchFamily="18" charset="0"/>
                <a:sym typeface="Wingdings" panose="05000000000000000000" pitchFamily="2" charset="2"/>
              </a:rPr>
              <a:t>+3.5</a:t>
            </a:r>
            <a:r>
              <a:rPr lang="en-US" altLang="zh-TW" sz="1800" i="1" dirty="0">
                <a:solidFill>
                  <a:srgbClr val="008000"/>
                </a:solidFill>
                <a:latin typeface="+mj-lt"/>
                <a:ea typeface="Batang" panose="02030600000101010101" pitchFamily="18" charset="-127"/>
                <a:cs typeface="Times New Roman" panose="02020603050405020304" pitchFamily="18" charset="0"/>
                <a:sym typeface="Wingdings" panose="05000000000000000000" pitchFamily="2" charset="2"/>
              </a:rPr>
              <a:t>n</a:t>
            </a:r>
            <a:r>
              <a:rPr lang="en-US" altLang="zh-TW" sz="1800" dirty="0">
                <a:ea typeface="Batang" panose="02030600000101010101" pitchFamily="18" charset="-127"/>
                <a:cs typeface="Times New Roman" panose="02020603050405020304" pitchFamily="18" charset="0"/>
                <a:sym typeface="Wingdings" panose="05000000000000000000" pitchFamily="2" charset="2"/>
              </a:rPr>
              <a:t> , for </a:t>
            </a:r>
            <a:r>
              <a:rPr lang="en-US" altLang="zh-TW" sz="1800" i="1" dirty="0">
                <a:latin typeface="+mj-lt"/>
                <a:ea typeface="Batang" panose="02030600000101010101" pitchFamily="18" charset="-127"/>
                <a:cs typeface="Times New Roman" panose="02020603050405020304" pitchFamily="18" charset="0"/>
                <a:sym typeface="Wingdings" panose="05000000000000000000" pitchFamily="2" charset="2"/>
              </a:rPr>
              <a:t>k</a:t>
            </a:r>
            <a:r>
              <a:rPr lang="en-US" altLang="zh-TW" sz="1800" dirty="0">
                <a:ea typeface="Batang" panose="02030600000101010101" pitchFamily="18" charset="-127"/>
                <a:cs typeface="Times New Roman" panose="02020603050405020304" pitchFamily="18" charset="0"/>
                <a:sym typeface="Wingdings" panose="05000000000000000000" pitchFamily="2" charset="2"/>
              </a:rPr>
              <a:t>=1~</a:t>
            </a:r>
            <a:r>
              <a:rPr lang="en-US" altLang="zh-TW" sz="1800" i="1" dirty="0">
                <a:latin typeface="+mj-lt"/>
                <a:ea typeface="Batang" panose="02030600000101010101" pitchFamily="18" charset="-127"/>
                <a:cs typeface="Times New Roman" panose="02020603050405020304" pitchFamily="18" charset="0"/>
                <a:sym typeface="Wingdings" panose="05000000000000000000" pitchFamily="2" charset="2"/>
              </a:rPr>
              <a:t>n</a:t>
            </a:r>
            <a:endParaRPr lang="en-US" altLang="zh-TW" sz="1800" dirty="0">
              <a:ea typeface="Batang" panose="02030600000101010101" pitchFamily="18" charset="-127"/>
              <a:cs typeface="Times New Roman" panose="02020603050405020304" pitchFamily="18" charset="0"/>
              <a:sym typeface="Wingdings" panose="05000000000000000000" pitchFamily="2" charset="2"/>
            </a:endParaRPr>
          </a:p>
          <a:p>
            <a:pPr marL="457200" indent="-457200"/>
            <a:r>
              <a:rPr lang="en-US" altLang="zh-TW" sz="1800" dirty="0">
                <a:ea typeface="Batang" panose="02030600000101010101" pitchFamily="18" charset="-127"/>
                <a:cs typeface="Times New Roman" panose="02020603050405020304" pitchFamily="18" charset="0"/>
                <a:sym typeface="Wingdings" panose="05000000000000000000" pitchFamily="2" charset="2"/>
              </a:rPr>
              <a:t>	                               plus the last comparison when </a:t>
            </a:r>
            <a:r>
              <a:rPr lang="en-US" altLang="zh-TW" sz="1800" i="1" dirty="0">
                <a:latin typeface="+mj-lt"/>
                <a:ea typeface="Batang" panose="02030600000101010101" pitchFamily="18" charset="-127"/>
                <a:cs typeface="Times New Roman" panose="02020603050405020304" pitchFamily="18" charset="0"/>
                <a:sym typeface="Wingdings" panose="05000000000000000000" pitchFamily="2" charset="2"/>
              </a:rPr>
              <a:t>k</a:t>
            </a:r>
            <a:r>
              <a:rPr lang="en-US" altLang="zh-TW" sz="1800" dirty="0">
                <a:ea typeface="Batang" panose="02030600000101010101" pitchFamily="18" charset="-127"/>
                <a:cs typeface="Times New Roman" panose="02020603050405020304" pitchFamily="18" charset="0"/>
                <a:sym typeface="Wingdings" panose="05000000000000000000" pitchFamily="2" charset="2"/>
              </a:rPr>
              <a:t>=</a:t>
            </a:r>
            <a:r>
              <a:rPr lang="en-US" altLang="zh-TW" sz="1800" i="1" dirty="0">
                <a:latin typeface="+mj-lt"/>
                <a:ea typeface="Batang" panose="02030600000101010101" pitchFamily="18" charset="-127"/>
                <a:cs typeface="Times New Roman" panose="02020603050405020304" pitchFamily="18" charset="0"/>
                <a:sym typeface="Wingdings" panose="05000000000000000000" pitchFamily="2" charset="2"/>
              </a:rPr>
              <a:t>n</a:t>
            </a:r>
            <a:r>
              <a:rPr lang="en-US" altLang="zh-TW" sz="1800" dirty="0">
                <a:ea typeface="Batang" panose="02030600000101010101" pitchFamily="18" charset="-127"/>
                <a:cs typeface="Times New Roman" panose="02020603050405020304" pitchFamily="18" charset="0"/>
                <a:sym typeface="Wingdings" panose="05000000000000000000" pitchFamily="2" charset="2"/>
              </a:rPr>
              <a:t>+1, Total # operations= </a:t>
            </a:r>
            <a:r>
              <a:rPr lang="en-US" altLang="zh-TW" sz="1800" dirty="0">
                <a:solidFill>
                  <a:srgbClr val="008000"/>
                </a:solidFill>
                <a:ea typeface="Batang" panose="02030600000101010101" pitchFamily="18" charset="-127"/>
                <a:cs typeface="Times New Roman" panose="02020603050405020304" pitchFamily="18" charset="0"/>
                <a:sym typeface="Wingdings" panose="05000000000000000000" pitchFamily="2" charset="2"/>
              </a:rPr>
              <a:t>1.5</a:t>
            </a:r>
            <a:r>
              <a:rPr lang="en-US" altLang="zh-TW" sz="1800" i="1" dirty="0">
                <a:solidFill>
                  <a:srgbClr val="008000"/>
                </a:solidFill>
                <a:latin typeface="+mj-lt"/>
                <a:ea typeface="Batang" panose="02030600000101010101" pitchFamily="18" charset="-127"/>
                <a:cs typeface="Times New Roman" panose="02020603050405020304" pitchFamily="18" charset="0"/>
                <a:sym typeface="Wingdings" panose="05000000000000000000" pitchFamily="2" charset="2"/>
              </a:rPr>
              <a:t>n</a:t>
            </a:r>
            <a:r>
              <a:rPr lang="en-US" altLang="zh-TW" sz="1800" baseline="30000" dirty="0">
                <a:solidFill>
                  <a:srgbClr val="008000"/>
                </a:solidFill>
                <a:ea typeface="Batang" panose="02030600000101010101" pitchFamily="18" charset="-127"/>
                <a:cs typeface="Times New Roman" panose="02020603050405020304" pitchFamily="18" charset="0"/>
                <a:sym typeface="Wingdings" panose="05000000000000000000" pitchFamily="2" charset="2"/>
              </a:rPr>
              <a:t>2</a:t>
            </a:r>
            <a:r>
              <a:rPr lang="en-US" altLang="zh-TW" sz="1800" dirty="0">
                <a:solidFill>
                  <a:srgbClr val="008000"/>
                </a:solidFill>
                <a:ea typeface="Batang" panose="02030600000101010101" pitchFamily="18" charset="-127"/>
                <a:cs typeface="Times New Roman" panose="02020603050405020304" pitchFamily="18" charset="0"/>
                <a:sym typeface="Wingdings" panose="05000000000000000000" pitchFamily="2" charset="2"/>
              </a:rPr>
              <a:t>+3.5</a:t>
            </a:r>
            <a:r>
              <a:rPr lang="en-US" altLang="zh-TW" sz="1800" i="1" dirty="0">
                <a:solidFill>
                  <a:srgbClr val="008000"/>
                </a:solidFill>
                <a:latin typeface="+mj-lt"/>
                <a:ea typeface="Batang" panose="02030600000101010101" pitchFamily="18" charset="-127"/>
                <a:cs typeface="Times New Roman" panose="02020603050405020304" pitchFamily="18" charset="0"/>
                <a:sym typeface="Wingdings" panose="05000000000000000000" pitchFamily="2" charset="2"/>
              </a:rPr>
              <a:t>n</a:t>
            </a:r>
            <a:r>
              <a:rPr lang="en-US" altLang="zh-TW" sz="1800" dirty="0">
                <a:solidFill>
                  <a:srgbClr val="008000"/>
                </a:solidFill>
                <a:ea typeface="Batang" panose="02030600000101010101" pitchFamily="18" charset="-127"/>
                <a:cs typeface="Times New Roman" panose="02020603050405020304" pitchFamily="18" charset="0"/>
                <a:sym typeface="Wingdings" panose="05000000000000000000" pitchFamily="2" charset="2"/>
              </a:rPr>
              <a:t>+1</a:t>
            </a:r>
          </a:p>
        </p:txBody>
      </p:sp>
      <p:sp>
        <p:nvSpPr>
          <p:cNvPr id="36869" name="Text Box 6">
            <a:extLst>
              <a:ext uri="{FF2B5EF4-FFF2-40B4-BE49-F238E27FC236}">
                <a16:creationId xmlns:a16="http://schemas.microsoft.com/office/drawing/2014/main" id="{35A58662-E667-4CE5-BD6E-17663A215670}"/>
              </a:ext>
            </a:extLst>
          </p:cNvPr>
          <p:cNvSpPr txBox="1">
            <a:spLocks noChangeArrowheads="1"/>
          </p:cNvSpPr>
          <p:nvPr/>
        </p:nvSpPr>
        <p:spPr bwMode="auto">
          <a:xfrm>
            <a:off x="4298950" y="2159000"/>
            <a:ext cx="3702050" cy="2540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2000" b="1" dirty="0"/>
              <a:t>begin</a:t>
            </a:r>
          </a:p>
          <a:p>
            <a:pPr eaLnBrk="1" hangingPunct="1"/>
            <a:r>
              <a:rPr kumimoji="0" lang="en-US" altLang="zh-TW" sz="2000" dirty="0"/>
              <a:t>     initialization: Set </a:t>
            </a:r>
            <a:r>
              <a:rPr kumimoji="0" lang="en-US" altLang="zh-TW" sz="2000" i="1" dirty="0">
                <a:latin typeface="+mj-lt"/>
              </a:rPr>
              <a:t>S</a:t>
            </a:r>
            <a:r>
              <a:rPr kumimoji="0" lang="en-US" altLang="zh-TW" sz="2000" dirty="0"/>
              <a:t>= </a:t>
            </a:r>
            <a:r>
              <a:rPr kumimoji="0" lang="en-US" altLang="zh-TW" sz="2000" i="1" dirty="0">
                <a:solidFill>
                  <a:schemeClr val="accent2"/>
                </a:solidFill>
                <a:latin typeface="+mj-lt"/>
                <a:ea typeface="Batang" panose="02030600000101010101" pitchFamily="18" charset="-127"/>
                <a:sym typeface="Wingdings" panose="05000000000000000000" pitchFamily="2" charset="2"/>
              </a:rPr>
              <a:t>a</a:t>
            </a:r>
            <a:r>
              <a:rPr kumimoji="0" lang="en-US" altLang="zh-TW" sz="2000" baseline="-25000" dirty="0">
                <a:solidFill>
                  <a:schemeClr val="accent2"/>
                </a:solidFill>
                <a:ea typeface="Batang" panose="02030600000101010101" pitchFamily="18" charset="-127"/>
                <a:sym typeface="Wingdings" panose="05000000000000000000" pitchFamily="2" charset="2"/>
              </a:rPr>
              <a:t>0</a:t>
            </a:r>
            <a:r>
              <a:rPr kumimoji="0" lang="en-US" altLang="zh-TW" sz="2000" dirty="0"/>
              <a:t> , </a:t>
            </a:r>
            <a:r>
              <a:rPr kumimoji="0" lang="en-US" altLang="zh-TW" sz="2000" i="1" dirty="0">
                <a:latin typeface="+mj-lt"/>
              </a:rPr>
              <a:t>k</a:t>
            </a:r>
            <a:r>
              <a:rPr kumimoji="0" lang="en-US" altLang="zh-TW" sz="2000" dirty="0"/>
              <a:t>=1</a:t>
            </a:r>
          </a:p>
          <a:p>
            <a:pPr eaLnBrk="1" hangingPunct="1"/>
            <a:r>
              <a:rPr kumimoji="0" lang="en-US" altLang="zh-TW" sz="2000" b="1" dirty="0"/>
              <a:t>     while</a:t>
            </a:r>
            <a:r>
              <a:rPr kumimoji="0" lang="en-US" altLang="zh-TW" sz="2000" dirty="0"/>
              <a:t> </a:t>
            </a:r>
            <a:r>
              <a:rPr kumimoji="0" lang="en-US" altLang="zh-TW" sz="2000" i="1" dirty="0">
                <a:latin typeface="+mj-lt"/>
              </a:rPr>
              <a:t>k</a:t>
            </a:r>
            <a:r>
              <a:rPr kumimoji="0" lang="en-US" altLang="zh-TW" sz="2000" dirty="0"/>
              <a:t> ≤ </a:t>
            </a:r>
            <a:r>
              <a:rPr kumimoji="0" lang="en-US" altLang="zh-TW" sz="2000" i="1" dirty="0">
                <a:latin typeface="+mj-lt"/>
              </a:rPr>
              <a:t>n</a:t>
            </a:r>
            <a:r>
              <a:rPr kumimoji="0" lang="en-US" altLang="zh-TW" sz="2000" dirty="0"/>
              <a:t> </a:t>
            </a:r>
            <a:r>
              <a:rPr kumimoji="0" lang="en-US" altLang="zh-TW" sz="2000" b="1" dirty="0"/>
              <a:t>do</a:t>
            </a:r>
          </a:p>
          <a:p>
            <a:pPr eaLnBrk="1" hangingPunct="1"/>
            <a:r>
              <a:rPr kumimoji="0" lang="en-US" altLang="zh-TW" sz="2000" dirty="0"/>
              <a:t>	</a:t>
            </a:r>
            <a:r>
              <a:rPr kumimoji="0" lang="en-US" altLang="zh-TW" sz="2000" i="1" dirty="0">
                <a:latin typeface="+mj-lt"/>
              </a:rPr>
              <a:t>S</a:t>
            </a:r>
            <a:r>
              <a:rPr kumimoji="0" lang="en-US" altLang="zh-TW" sz="2000" dirty="0"/>
              <a:t>=</a:t>
            </a:r>
            <a:r>
              <a:rPr kumimoji="0" lang="en-US" altLang="zh-TW" sz="2000" i="1" dirty="0">
                <a:latin typeface="+mj-lt"/>
              </a:rPr>
              <a:t>S</a:t>
            </a:r>
            <a:r>
              <a:rPr kumimoji="0" lang="en-US" altLang="zh-TW" sz="2000" dirty="0"/>
              <a:t>+ </a:t>
            </a:r>
            <a:r>
              <a:rPr kumimoji="0" lang="en-US" altLang="zh-TW" sz="2000" i="1" dirty="0" err="1">
                <a:solidFill>
                  <a:schemeClr val="accent2"/>
                </a:solidFill>
                <a:latin typeface="+mj-lt"/>
                <a:ea typeface="Batang" panose="02030600000101010101" pitchFamily="18" charset="-127"/>
                <a:sym typeface="Wingdings" panose="05000000000000000000" pitchFamily="2" charset="2"/>
              </a:rPr>
              <a:t>a</a:t>
            </a:r>
            <a:r>
              <a:rPr kumimoji="0" lang="en-US" altLang="zh-TW" sz="2000" i="1" baseline="-25000" dirty="0" err="1">
                <a:solidFill>
                  <a:schemeClr val="accent2"/>
                </a:solidFill>
                <a:latin typeface="+mj-lt"/>
                <a:ea typeface="Batang" panose="02030600000101010101" pitchFamily="18" charset="-127"/>
                <a:sym typeface="Wingdings" panose="05000000000000000000" pitchFamily="2" charset="2"/>
              </a:rPr>
              <a:t>k</a:t>
            </a:r>
            <a:r>
              <a:rPr kumimoji="0" lang="en-US" altLang="zh-TW" sz="2000" i="1" dirty="0" err="1">
                <a:solidFill>
                  <a:schemeClr val="accent2"/>
                </a:solidFill>
                <a:latin typeface="+mj-lt"/>
                <a:ea typeface="Batang" panose="02030600000101010101" pitchFamily="18" charset="-127"/>
                <a:sym typeface="Wingdings" panose="05000000000000000000" pitchFamily="2" charset="2"/>
              </a:rPr>
              <a:t>x</a:t>
            </a:r>
            <a:r>
              <a:rPr kumimoji="0" lang="en-US" altLang="zh-TW" sz="2000" i="1" baseline="30000" dirty="0" err="1">
                <a:solidFill>
                  <a:schemeClr val="accent2"/>
                </a:solidFill>
                <a:latin typeface="+mj-lt"/>
                <a:ea typeface="Batang" panose="02030600000101010101" pitchFamily="18" charset="-127"/>
                <a:sym typeface="Wingdings" panose="05000000000000000000" pitchFamily="2" charset="2"/>
              </a:rPr>
              <a:t>k</a:t>
            </a:r>
            <a:endParaRPr kumimoji="0" lang="en-US" altLang="zh-TW" sz="2000" i="1" dirty="0">
              <a:latin typeface="+mj-lt"/>
            </a:endParaRPr>
          </a:p>
          <a:p>
            <a:pPr eaLnBrk="1" hangingPunct="1"/>
            <a:r>
              <a:rPr kumimoji="0" lang="en-US" altLang="zh-TW" sz="2000" dirty="0"/>
              <a:t>	</a:t>
            </a:r>
            <a:r>
              <a:rPr kumimoji="0" lang="en-US" altLang="zh-TW" sz="2000" i="1" dirty="0">
                <a:latin typeface="+mj-lt"/>
              </a:rPr>
              <a:t>k</a:t>
            </a:r>
            <a:r>
              <a:rPr kumimoji="0" lang="en-US" altLang="zh-TW" sz="2000" dirty="0"/>
              <a:t>=</a:t>
            </a:r>
            <a:r>
              <a:rPr kumimoji="0" lang="en-US" altLang="zh-TW" sz="2000" i="1" dirty="0">
                <a:latin typeface="+mj-lt"/>
              </a:rPr>
              <a:t>k</a:t>
            </a:r>
            <a:r>
              <a:rPr kumimoji="0" lang="en-US" altLang="zh-TW" sz="2000" dirty="0"/>
              <a:t>+1</a:t>
            </a:r>
          </a:p>
          <a:p>
            <a:pPr eaLnBrk="1" hangingPunct="1"/>
            <a:r>
              <a:rPr kumimoji="0" lang="en-US" altLang="zh-TW" sz="2000" b="1" dirty="0"/>
              <a:t>     end while</a:t>
            </a:r>
          </a:p>
          <a:p>
            <a:pPr eaLnBrk="1" hangingPunct="1"/>
            <a:r>
              <a:rPr kumimoji="0" lang="en-US" altLang="zh-TW" sz="2000" dirty="0"/>
              <a:t>     output </a:t>
            </a:r>
            <a:r>
              <a:rPr kumimoji="0" lang="en-US" altLang="zh-TW" sz="2000" i="1" dirty="0">
                <a:latin typeface="+mj-lt"/>
              </a:rPr>
              <a:t>S</a:t>
            </a:r>
            <a:r>
              <a:rPr kumimoji="0" lang="en-US" altLang="zh-TW" sz="2000" dirty="0"/>
              <a:t>=</a:t>
            </a:r>
            <a:r>
              <a:rPr kumimoji="0" lang="en-US" altLang="zh-TW" sz="2000" i="1" dirty="0">
                <a:solidFill>
                  <a:schemeClr val="accent2"/>
                </a:solidFill>
                <a:latin typeface="+mj-lt"/>
                <a:sym typeface="Wingdings" panose="05000000000000000000" pitchFamily="2" charset="2"/>
              </a:rPr>
              <a:t>P</a:t>
            </a:r>
            <a:r>
              <a:rPr kumimoji="0" lang="en-US" altLang="zh-TW" sz="2000" dirty="0">
                <a:solidFill>
                  <a:schemeClr val="accent2"/>
                </a:solidFill>
                <a:sym typeface="Wingdings" panose="05000000000000000000" pitchFamily="2" charset="2"/>
              </a:rPr>
              <a:t>(</a:t>
            </a:r>
            <a:r>
              <a:rPr kumimoji="0" lang="en-US" altLang="zh-TW" sz="2000" i="1" dirty="0">
                <a:solidFill>
                  <a:schemeClr val="accent2"/>
                </a:solidFill>
                <a:latin typeface="+mj-lt"/>
                <a:sym typeface="Wingdings" panose="05000000000000000000" pitchFamily="2" charset="2"/>
              </a:rPr>
              <a:t>x</a:t>
            </a:r>
            <a:r>
              <a:rPr kumimoji="0" lang="en-US" altLang="zh-TW" sz="2000" dirty="0">
                <a:solidFill>
                  <a:schemeClr val="accent2"/>
                </a:solidFill>
                <a:sym typeface="Wingdings" panose="05000000000000000000" pitchFamily="2" charset="2"/>
              </a:rPr>
              <a:t>)</a:t>
            </a:r>
            <a:endParaRPr kumimoji="0" lang="en-US" altLang="zh-TW" sz="2000" baseline="30000" dirty="0"/>
          </a:p>
          <a:p>
            <a:pPr eaLnBrk="1" hangingPunct="1"/>
            <a:r>
              <a:rPr kumimoji="0" lang="en-US" altLang="zh-TW" sz="2000" b="1" dirty="0"/>
              <a:t>end</a:t>
            </a:r>
            <a:r>
              <a:rPr kumimoji="0" lang="en-US" altLang="zh-TW" sz="2000" dirty="0"/>
              <a:t> </a:t>
            </a:r>
          </a:p>
        </p:txBody>
      </p:sp>
      <p:graphicFrame>
        <p:nvGraphicFramePr>
          <p:cNvPr id="36870" name="Object 7">
            <a:extLst>
              <a:ext uri="{FF2B5EF4-FFF2-40B4-BE49-F238E27FC236}">
                <a16:creationId xmlns:a16="http://schemas.microsoft.com/office/drawing/2014/main" id="{C476F6EF-51FE-400F-9252-74319F3DC89F}"/>
              </a:ext>
            </a:extLst>
          </p:cNvPr>
          <p:cNvGraphicFramePr>
            <a:graphicFrameLocks noChangeAspect="1"/>
          </p:cNvGraphicFramePr>
          <p:nvPr/>
        </p:nvGraphicFramePr>
        <p:xfrm>
          <a:off x="3962400" y="5562600"/>
          <a:ext cx="1231900" cy="406400"/>
        </p:xfrm>
        <a:graphic>
          <a:graphicData uri="http://schemas.openxmlformats.org/presentationml/2006/ole">
            <mc:AlternateContent xmlns:mc="http://schemas.openxmlformats.org/markup-compatibility/2006">
              <mc:Choice xmlns:v="urn:schemas-microsoft-com:vml" Requires="v">
                <p:oleObj spid="_x0000_s4099" name="Equation" r:id="rId4" imgW="1231366" imgH="406224" progId="Equation.DSMT4">
                  <p:embed/>
                </p:oleObj>
              </mc:Choice>
              <mc:Fallback>
                <p:oleObj name="Equation" r:id="rId4" imgW="1231366" imgH="406224"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5562600"/>
                        <a:ext cx="12319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1" name="Text Box 8">
            <a:extLst>
              <a:ext uri="{FF2B5EF4-FFF2-40B4-BE49-F238E27FC236}">
                <a16:creationId xmlns:a16="http://schemas.microsoft.com/office/drawing/2014/main" id="{B4D52DAA-BC3E-4C51-8A6F-DDC993168448}"/>
              </a:ext>
            </a:extLst>
          </p:cNvPr>
          <p:cNvSpPr txBox="1">
            <a:spLocks noChangeArrowheads="1"/>
          </p:cNvSpPr>
          <p:nvPr/>
        </p:nvSpPr>
        <p:spPr bwMode="auto">
          <a:xfrm>
            <a:off x="1600200" y="6408738"/>
            <a:ext cx="3206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b="1"/>
              <a:t>1.4: Algorithms and Their Efficiency</a:t>
            </a:r>
            <a:endParaRPr kumimoji="0" lang="zh-TW" altLang="en-US" sz="1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68">
                                            <p:txEl>
                                              <p:pRg st="13" end="1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868">
                                            <p:txEl>
                                              <p:pRg st="14" end="1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868">
                                            <p:txEl>
                                              <p:pRg st="15" end="1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868">
                                            <p:txEl>
                                              <p:pRg st="16" end="1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868">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投影片編號版面配置區 4">
            <a:extLst>
              <a:ext uri="{FF2B5EF4-FFF2-40B4-BE49-F238E27FC236}">
                <a16:creationId xmlns:a16="http://schemas.microsoft.com/office/drawing/2014/main" id="{20DA54E5-DBFE-4479-8730-953776C28723}"/>
              </a:ext>
            </a:extLst>
          </p:cNvPr>
          <p:cNvSpPr>
            <a:spLocks noGrp="1"/>
          </p:cNvSpPr>
          <p:nvPr>
            <p:ph type="sldNum" sz="quarter" idx="10"/>
          </p:nvPr>
        </p:nvSpPr>
        <p:spPr>
          <a:noFill/>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fld id="{6318746C-7956-4192-9A63-3FEA48E69290}" type="slidenum">
              <a:rPr lang="zh-TW" altLang="en-US" sz="1400">
                <a:latin typeface="Times New Roman" panose="02020603050405020304" pitchFamily="18" charset="0"/>
              </a:rPr>
              <a:pPr/>
              <a:t>18</a:t>
            </a:fld>
            <a:endParaRPr lang="en-US" altLang="zh-TW" sz="1400">
              <a:latin typeface="Times New Roman" panose="02020603050405020304" pitchFamily="18" charset="0"/>
            </a:endParaRPr>
          </a:p>
        </p:txBody>
      </p:sp>
      <p:sp>
        <p:nvSpPr>
          <p:cNvPr id="38915" name="Rectangle 2">
            <a:extLst>
              <a:ext uri="{FF2B5EF4-FFF2-40B4-BE49-F238E27FC236}">
                <a16:creationId xmlns:a16="http://schemas.microsoft.com/office/drawing/2014/main" id="{4761397C-1B89-4174-8136-A55301730A74}"/>
              </a:ext>
            </a:extLst>
          </p:cNvPr>
          <p:cNvSpPr>
            <a:spLocks noGrp="1" noChangeArrowheads="1"/>
          </p:cNvSpPr>
          <p:nvPr>
            <p:ph type="title"/>
          </p:nvPr>
        </p:nvSpPr>
        <p:spPr/>
        <p:txBody>
          <a:bodyPr/>
          <a:lstStyle/>
          <a:p>
            <a:pPr eaLnBrk="1" hangingPunct="1"/>
            <a:r>
              <a:rPr lang="en-US" altLang="zh-TW" sz="3200">
                <a:latin typeface="Arial" panose="020B0604020202020204" pitchFamily="34" charset="0"/>
                <a:ea typeface="新細明體" panose="02020500000000000000" pitchFamily="18" charset="-120"/>
              </a:rPr>
              <a:t>Horner’s Polynomial Evaluation Algorithm</a:t>
            </a:r>
          </a:p>
        </p:txBody>
      </p:sp>
      <p:sp>
        <p:nvSpPr>
          <p:cNvPr id="38916" name="Rectangle 3">
            <a:extLst>
              <a:ext uri="{FF2B5EF4-FFF2-40B4-BE49-F238E27FC236}">
                <a16:creationId xmlns:a16="http://schemas.microsoft.com/office/drawing/2014/main" id="{6D8CF94E-8040-4E7C-929C-4B0BF2477FB1}"/>
              </a:ext>
            </a:extLst>
          </p:cNvPr>
          <p:cNvSpPr>
            <a:spLocks noGrp="1" noChangeArrowheads="1"/>
          </p:cNvSpPr>
          <p:nvPr>
            <p:ph type="body" sz="half" idx="1"/>
          </p:nvPr>
        </p:nvSpPr>
        <p:spPr>
          <a:xfrm>
            <a:off x="838200" y="936999"/>
            <a:ext cx="11353800" cy="5555457"/>
          </a:xfrm>
        </p:spPr>
        <p:txBody>
          <a:bodyPr/>
          <a:lstStyle/>
          <a:p>
            <a:pPr marL="457200" indent="-457200"/>
            <a:r>
              <a:rPr lang="en-US" altLang="zh-TW" sz="2400" b="1" dirty="0">
                <a:ea typeface="Batang" panose="02030600000101010101" pitchFamily="18" charset="-127"/>
              </a:rPr>
              <a:t>Problem: </a:t>
            </a:r>
            <a:r>
              <a:rPr lang="en-US" altLang="zh-TW" sz="2400" dirty="0">
                <a:ea typeface="Batang" panose="02030600000101010101" pitchFamily="18" charset="-127"/>
              </a:rPr>
              <a:t>given </a:t>
            </a:r>
            <a:r>
              <a:rPr lang="en-US" altLang="zh-TW" sz="2400" i="1" dirty="0">
                <a:solidFill>
                  <a:schemeClr val="accent2"/>
                </a:solidFill>
                <a:latin typeface="+mj-lt"/>
                <a:ea typeface="Batang" panose="02030600000101010101" pitchFamily="18" charset="-127"/>
              </a:rPr>
              <a:t>x</a:t>
            </a:r>
            <a:r>
              <a:rPr lang="en-US" altLang="zh-TW" sz="2400" dirty="0">
                <a:ea typeface="Batang" panose="02030600000101010101" pitchFamily="18" charset="-127"/>
              </a:rPr>
              <a:t>, </a:t>
            </a:r>
            <a:r>
              <a:rPr lang="en-US" altLang="zh-TW" sz="2400" i="1" dirty="0">
                <a:solidFill>
                  <a:schemeClr val="accent2"/>
                </a:solidFill>
                <a:latin typeface="+mj-lt"/>
                <a:ea typeface="Batang" panose="02030600000101010101" pitchFamily="18" charset="-127"/>
              </a:rPr>
              <a:t>n</a:t>
            </a:r>
            <a:r>
              <a:rPr lang="en-US" altLang="zh-TW" sz="2400" dirty="0">
                <a:ea typeface="Batang" panose="02030600000101010101" pitchFamily="18" charset="-127"/>
              </a:rPr>
              <a:t>, and </a:t>
            </a:r>
            <a:r>
              <a:rPr lang="en-US" altLang="zh-TW" sz="2400" dirty="0">
                <a:solidFill>
                  <a:schemeClr val="accent2"/>
                </a:solidFill>
                <a:ea typeface="Batang" panose="02030600000101010101" pitchFamily="18" charset="-127"/>
              </a:rPr>
              <a:t>{</a:t>
            </a:r>
            <a:r>
              <a:rPr lang="en-US" altLang="zh-TW" sz="2400" i="1" dirty="0">
                <a:solidFill>
                  <a:schemeClr val="accent2"/>
                </a:solidFill>
                <a:latin typeface="+mj-lt"/>
                <a:ea typeface="Batang" panose="02030600000101010101" pitchFamily="18" charset="-127"/>
              </a:rPr>
              <a:t>a</a:t>
            </a:r>
            <a:r>
              <a:rPr lang="en-US" altLang="zh-TW" sz="2400" i="1" baseline="-25000" dirty="0">
                <a:solidFill>
                  <a:schemeClr val="accent2"/>
                </a:solidFill>
                <a:latin typeface="+mj-lt"/>
                <a:ea typeface="Batang" panose="02030600000101010101" pitchFamily="18" charset="-127"/>
              </a:rPr>
              <a:t>i</a:t>
            </a:r>
            <a:r>
              <a:rPr lang="en-US" altLang="zh-TW" sz="2400" dirty="0">
                <a:solidFill>
                  <a:schemeClr val="accent2"/>
                </a:solidFill>
                <a:ea typeface="Batang" panose="02030600000101010101" pitchFamily="18" charset="-127"/>
              </a:rPr>
              <a:t>: </a:t>
            </a:r>
            <a:r>
              <a:rPr lang="en-US" altLang="zh-TW" sz="2400" i="1" dirty="0" err="1">
                <a:solidFill>
                  <a:schemeClr val="accent2"/>
                </a:solidFill>
                <a:latin typeface="+mj-lt"/>
                <a:ea typeface="Batang" panose="02030600000101010101" pitchFamily="18" charset="-127"/>
              </a:rPr>
              <a:t>i</a:t>
            </a:r>
            <a:r>
              <a:rPr lang="en-US" altLang="zh-TW" sz="2400" dirty="0">
                <a:solidFill>
                  <a:schemeClr val="accent2"/>
                </a:solidFill>
                <a:ea typeface="Batang" panose="02030600000101010101" pitchFamily="18" charset="-127"/>
              </a:rPr>
              <a:t>=0~</a:t>
            </a:r>
            <a:r>
              <a:rPr lang="en-US" altLang="zh-TW" sz="2400" i="1" dirty="0">
                <a:solidFill>
                  <a:schemeClr val="accent2"/>
                </a:solidFill>
                <a:latin typeface="+mj-lt"/>
                <a:ea typeface="Batang" panose="02030600000101010101" pitchFamily="18" charset="-127"/>
              </a:rPr>
              <a:t>n</a:t>
            </a:r>
            <a:r>
              <a:rPr lang="en-US" altLang="zh-TW" sz="2400" dirty="0">
                <a:solidFill>
                  <a:schemeClr val="accent2"/>
                </a:solidFill>
                <a:ea typeface="Batang" panose="02030600000101010101" pitchFamily="18" charset="-127"/>
              </a:rPr>
              <a:t>}</a:t>
            </a:r>
            <a:endParaRPr lang="en-US" altLang="zh-TW" sz="2400" dirty="0">
              <a:ea typeface="Batang" panose="02030600000101010101" pitchFamily="18" charset="-127"/>
            </a:endParaRPr>
          </a:p>
          <a:p>
            <a:pPr marL="457200" indent="-457200"/>
            <a:r>
              <a:rPr lang="en-US" altLang="zh-TW" sz="2400" dirty="0">
                <a:ea typeface="Batang" panose="02030600000101010101" pitchFamily="18" charset="-127"/>
              </a:rPr>
              <a:t>     give an algorithm to evaluate </a:t>
            </a:r>
            <a:r>
              <a:rPr lang="en-US" altLang="zh-TW" sz="2000" i="1" dirty="0">
                <a:solidFill>
                  <a:schemeClr val="accent2"/>
                </a:solidFill>
                <a:latin typeface="+mj-lt"/>
                <a:ea typeface="Batang" panose="02030600000101010101" pitchFamily="18" charset="-127"/>
                <a:sym typeface="Wingdings" panose="05000000000000000000" pitchFamily="2" charset="2"/>
              </a:rPr>
              <a:t>P</a:t>
            </a:r>
            <a:r>
              <a:rPr lang="en-US" altLang="zh-TW" sz="2000" dirty="0">
                <a:solidFill>
                  <a:schemeClr val="accent2"/>
                </a:solidFill>
                <a:ea typeface="Batang" panose="02030600000101010101" pitchFamily="18" charset="-127"/>
                <a:sym typeface="Wingdings" panose="05000000000000000000" pitchFamily="2" charset="2"/>
              </a:rPr>
              <a:t>(</a:t>
            </a:r>
            <a:r>
              <a:rPr lang="en-US" altLang="zh-TW" sz="2000" i="1" dirty="0">
                <a:solidFill>
                  <a:schemeClr val="accent2"/>
                </a:solidFill>
                <a:latin typeface="+mj-lt"/>
                <a:ea typeface="Batang" panose="02030600000101010101" pitchFamily="18" charset="-127"/>
                <a:sym typeface="Wingdings" panose="05000000000000000000" pitchFamily="2" charset="2"/>
              </a:rPr>
              <a:t>x</a:t>
            </a:r>
            <a:r>
              <a:rPr lang="en-US" altLang="zh-TW" sz="2000" dirty="0">
                <a:solidFill>
                  <a:schemeClr val="accent2"/>
                </a:solidFill>
                <a:ea typeface="Batang" panose="02030600000101010101" pitchFamily="18" charset="-127"/>
                <a:sym typeface="Wingdings" panose="05000000000000000000" pitchFamily="2" charset="2"/>
              </a:rPr>
              <a:t>)=</a:t>
            </a:r>
            <a:r>
              <a:rPr lang="en-US" altLang="zh-TW" sz="2000" i="1" dirty="0" err="1">
                <a:solidFill>
                  <a:schemeClr val="accent2"/>
                </a:solidFill>
                <a:latin typeface="+mj-lt"/>
                <a:ea typeface="Batang" panose="02030600000101010101" pitchFamily="18" charset="-127"/>
                <a:sym typeface="Wingdings" panose="05000000000000000000" pitchFamily="2" charset="2"/>
              </a:rPr>
              <a:t>a</a:t>
            </a:r>
            <a:r>
              <a:rPr lang="en-US" altLang="zh-TW" sz="2000" i="1" baseline="-25000" dirty="0" err="1">
                <a:solidFill>
                  <a:schemeClr val="accent2"/>
                </a:solidFill>
                <a:latin typeface="+mj-lt"/>
                <a:ea typeface="Batang" panose="02030600000101010101" pitchFamily="18" charset="-127"/>
                <a:sym typeface="Wingdings" panose="05000000000000000000" pitchFamily="2" charset="2"/>
              </a:rPr>
              <a:t>n</a:t>
            </a:r>
            <a:r>
              <a:rPr lang="en-US" altLang="zh-TW" sz="2000" i="1" dirty="0" err="1">
                <a:solidFill>
                  <a:schemeClr val="accent2"/>
                </a:solidFill>
                <a:latin typeface="+mj-lt"/>
                <a:ea typeface="Batang" panose="02030600000101010101" pitchFamily="18" charset="-127"/>
                <a:sym typeface="Wingdings" panose="05000000000000000000" pitchFamily="2" charset="2"/>
              </a:rPr>
              <a:t>x</a:t>
            </a:r>
            <a:r>
              <a:rPr lang="en-US" altLang="zh-TW" sz="2000" i="1" baseline="30000" dirty="0" err="1">
                <a:solidFill>
                  <a:schemeClr val="accent2"/>
                </a:solidFill>
                <a:latin typeface="+mj-lt"/>
                <a:ea typeface="Batang" panose="02030600000101010101" pitchFamily="18" charset="-127"/>
                <a:sym typeface="Wingdings" panose="05000000000000000000" pitchFamily="2" charset="2"/>
              </a:rPr>
              <a:t>n</a:t>
            </a:r>
            <a:r>
              <a:rPr lang="en-US" altLang="zh-TW" sz="2000" dirty="0">
                <a:solidFill>
                  <a:schemeClr val="accent2"/>
                </a:solidFill>
                <a:ea typeface="Batang" panose="02030600000101010101" pitchFamily="18" charset="-127"/>
                <a:sym typeface="Wingdings" panose="05000000000000000000" pitchFamily="2" charset="2"/>
              </a:rPr>
              <a:t> + </a:t>
            </a:r>
            <a:r>
              <a:rPr lang="en-US" altLang="zh-TW" sz="2000" i="1" dirty="0">
                <a:solidFill>
                  <a:schemeClr val="accent2"/>
                </a:solidFill>
                <a:latin typeface="+mj-lt"/>
                <a:ea typeface="Batang" panose="02030600000101010101" pitchFamily="18" charset="-127"/>
                <a:sym typeface="Wingdings" panose="05000000000000000000" pitchFamily="2" charset="2"/>
              </a:rPr>
              <a:t>a</a:t>
            </a:r>
            <a:r>
              <a:rPr lang="en-US" altLang="zh-TW" sz="2000" i="1" baseline="-25000" dirty="0">
                <a:solidFill>
                  <a:schemeClr val="accent2"/>
                </a:solidFill>
                <a:latin typeface="+mj-lt"/>
                <a:ea typeface="Batang" panose="02030600000101010101" pitchFamily="18" charset="-127"/>
                <a:sym typeface="Wingdings" panose="05000000000000000000" pitchFamily="2" charset="2"/>
              </a:rPr>
              <a:t>n</a:t>
            </a:r>
            <a:r>
              <a:rPr lang="en-US" altLang="zh-TW" sz="2000" baseline="-25000" dirty="0">
                <a:solidFill>
                  <a:schemeClr val="accent2"/>
                </a:solidFill>
                <a:ea typeface="Batang" panose="02030600000101010101" pitchFamily="18" charset="-127"/>
                <a:sym typeface="Wingdings" panose="05000000000000000000" pitchFamily="2" charset="2"/>
              </a:rPr>
              <a:t>-1</a:t>
            </a:r>
            <a:r>
              <a:rPr lang="en-US" altLang="zh-TW" sz="2000" i="1" dirty="0">
                <a:solidFill>
                  <a:schemeClr val="accent2"/>
                </a:solidFill>
                <a:latin typeface="+mj-lt"/>
                <a:ea typeface="Batang" panose="02030600000101010101" pitchFamily="18" charset="-127"/>
                <a:sym typeface="Wingdings" panose="05000000000000000000" pitchFamily="2" charset="2"/>
              </a:rPr>
              <a:t>x</a:t>
            </a:r>
            <a:r>
              <a:rPr lang="en-US" altLang="zh-TW" sz="2000" i="1" baseline="30000" dirty="0">
                <a:solidFill>
                  <a:schemeClr val="accent2"/>
                </a:solidFill>
                <a:latin typeface="+mj-lt"/>
                <a:ea typeface="Batang" panose="02030600000101010101" pitchFamily="18" charset="-127"/>
                <a:sym typeface="Wingdings" panose="05000000000000000000" pitchFamily="2" charset="2"/>
              </a:rPr>
              <a:t>n</a:t>
            </a:r>
            <a:r>
              <a:rPr lang="en-US" altLang="zh-TW" sz="2000" baseline="30000" dirty="0">
                <a:solidFill>
                  <a:schemeClr val="accent2"/>
                </a:solidFill>
                <a:ea typeface="Batang" panose="02030600000101010101" pitchFamily="18" charset="-127"/>
                <a:sym typeface="Wingdings" panose="05000000000000000000" pitchFamily="2" charset="2"/>
              </a:rPr>
              <a:t>-1</a:t>
            </a:r>
            <a:r>
              <a:rPr lang="en-US" altLang="zh-TW" sz="2000" dirty="0">
                <a:solidFill>
                  <a:schemeClr val="accent2"/>
                </a:solidFill>
                <a:ea typeface="Batang" panose="02030600000101010101" pitchFamily="18" charset="-127"/>
                <a:sym typeface="Wingdings" panose="05000000000000000000" pitchFamily="2" charset="2"/>
              </a:rPr>
              <a:t> + … + </a:t>
            </a:r>
            <a:r>
              <a:rPr lang="en-US" altLang="zh-TW" sz="2000" i="1" dirty="0">
                <a:solidFill>
                  <a:schemeClr val="accent2"/>
                </a:solidFill>
                <a:latin typeface="+mj-lt"/>
                <a:ea typeface="Batang" panose="02030600000101010101" pitchFamily="18" charset="-127"/>
                <a:sym typeface="Wingdings" panose="05000000000000000000" pitchFamily="2" charset="2"/>
              </a:rPr>
              <a:t>a</a:t>
            </a:r>
            <a:r>
              <a:rPr lang="en-US" altLang="zh-TW" sz="2000" baseline="-25000" dirty="0">
                <a:solidFill>
                  <a:schemeClr val="accent2"/>
                </a:solidFill>
                <a:ea typeface="Batang" panose="02030600000101010101" pitchFamily="18" charset="-127"/>
                <a:sym typeface="Wingdings" panose="05000000000000000000" pitchFamily="2" charset="2"/>
              </a:rPr>
              <a:t>2</a:t>
            </a:r>
            <a:r>
              <a:rPr lang="en-US" altLang="zh-TW" sz="2000" i="1" dirty="0">
                <a:solidFill>
                  <a:schemeClr val="accent2"/>
                </a:solidFill>
                <a:latin typeface="+mj-lt"/>
                <a:ea typeface="Batang" panose="02030600000101010101" pitchFamily="18" charset="-127"/>
                <a:sym typeface="Wingdings" panose="05000000000000000000" pitchFamily="2" charset="2"/>
              </a:rPr>
              <a:t>x</a:t>
            </a:r>
            <a:r>
              <a:rPr lang="en-US" altLang="zh-TW" sz="2000" baseline="30000" dirty="0">
                <a:solidFill>
                  <a:schemeClr val="accent2"/>
                </a:solidFill>
                <a:ea typeface="Batang" panose="02030600000101010101" pitchFamily="18" charset="-127"/>
                <a:sym typeface="Wingdings" panose="05000000000000000000" pitchFamily="2" charset="2"/>
              </a:rPr>
              <a:t>2</a:t>
            </a:r>
            <a:r>
              <a:rPr lang="en-US" altLang="zh-TW" sz="2000" dirty="0">
                <a:solidFill>
                  <a:schemeClr val="accent2"/>
                </a:solidFill>
                <a:ea typeface="Batang" panose="02030600000101010101" pitchFamily="18" charset="-127"/>
                <a:sym typeface="Wingdings" panose="05000000000000000000" pitchFamily="2" charset="2"/>
              </a:rPr>
              <a:t> + </a:t>
            </a:r>
            <a:r>
              <a:rPr lang="en-US" altLang="zh-TW" sz="2000" i="1" dirty="0">
                <a:solidFill>
                  <a:schemeClr val="accent2"/>
                </a:solidFill>
                <a:latin typeface="+mj-lt"/>
                <a:ea typeface="Batang" panose="02030600000101010101" pitchFamily="18" charset="-127"/>
                <a:sym typeface="Wingdings" panose="05000000000000000000" pitchFamily="2" charset="2"/>
              </a:rPr>
              <a:t>a</a:t>
            </a:r>
            <a:r>
              <a:rPr lang="en-US" altLang="zh-TW" sz="2000" baseline="-25000" dirty="0">
                <a:solidFill>
                  <a:schemeClr val="accent2"/>
                </a:solidFill>
                <a:ea typeface="Batang" panose="02030600000101010101" pitchFamily="18" charset="-127"/>
                <a:sym typeface="Wingdings" panose="05000000000000000000" pitchFamily="2" charset="2"/>
              </a:rPr>
              <a:t>1</a:t>
            </a:r>
            <a:r>
              <a:rPr lang="en-US" altLang="zh-TW" sz="2000" i="1" dirty="0">
                <a:solidFill>
                  <a:schemeClr val="accent2"/>
                </a:solidFill>
                <a:latin typeface="+mj-lt"/>
                <a:ea typeface="Batang" panose="02030600000101010101" pitchFamily="18" charset="-127"/>
                <a:sym typeface="Wingdings" panose="05000000000000000000" pitchFamily="2" charset="2"/>
              </a:rPr>
              <a:t>x</a:t>
            </a:r>
            <a:r>
              <a:rPr lang="en-US" altLang="zh-TW" sz="2000" dirty="0">
                <a:solidFill>
                  <a:schemeClr val="accent2"/>
                </a:solidFill>
                <a:ea typeface="Batang" panose="02030600000101010101" pitchFamily="18" charset="-127"/>
                <a:sym typeface="Wingdings" panose="05000000000000000000" pitchFamily="2" charset="2"/>
              </a:rPr>
              <a:t> + </a:t>
            </a:r>
            <a:r>
              <a:rPr lang="en-US" altLang="zh-TW" sz="2000" i="1" dirty="0">
                <a:solidFill>
                  <a:schemeClr val="accent2"/>
                </a:solidFill>
                <a:latin typeface="+mj-lt"/>
                <a:ea typeface="Batang" panose="02030600000101010101" pitchFamily="18" charset="-127"/>
                <a:sym typeface="Wingdings" panose="05000000000000000000" pitchFamily="2" charset="2"/>
              </a:rPr>
              <a:t>a</a:t>
            </a:r>
            <a:r>
              <a:rPr lang="en-US" altLang="zh-TW" sz="2000" baseline="-25000" dirty="0">
                <a:solidFill>
                  <a:schemeClr val="accent2"/>
                </a:solidFill>
                <a:ea typeface="Batang" panose="02030600000101010101" pitchFamily="18" charset="-127"/>
                <a:sym typeface="Wingdings" panose="05000000000000000000" pitchFamily="2" charset="2"/>
              </a:rPr>
              <a:t>0</a:t>
            </a:r>
            <a:r>
              <a:rPr lang="en-US" altLang="zh-TW" sz="2400" baseline="30000" dirty="0">
                <a:ea typeface="Batang" panose="02030600000101010101" pitchFamily="18" charset="-127"/>
                <a:sym typeface="Wingdings" panose="05000000000000000000" pitchFamily="2" charset="2"/>
              </a:rPr>
              <a:t> </a:t>
            </a:r>
            <a:endParaRPr lang="en-US" altLang="zh-TW" sz="1600" dirty="0">
              <a:ea typeface="Batang" panose="02030600000101010101" pitchFamily="18" charset="-127"/>
            </a:endParaRPr>
          </a:p>
          <a:p>
            <a:pPr marL="457200" indent="-457200">
              <a:lnSpc>
                <a:spcPct val="80000"/>
              </a:lnSpc>
            </a:pPr>
            <a:endParaRPr lang="en-US" altLang="zh-TW" sz="1000" dirty="0">
              <a:ea typeface="Batang" panose="02030600000101010101" pitchFamily="18" charset="-127"/>
            </a:endParaRPr>
          </a:p>
          <a:p>
            <a:pPr marL="457200" indent="-457200"/>
            <a:r>
              <a:rPr lang="en-US" altLang="zh-TW" sz="2400" b="1" dirty="0">
                <a:ea typeface="Batang" panose="02030600000101010101" pitchFamily="18" charset="-127"/>
              </a:rPr>
              <a:t>Horner’s algorithm: </a:t>
            </a:r>
            <a:r>
              <a:rPr lang="en-US" altLang="zh-TW" sz="1600" dirty="0">
                <a:ea typeface="Batang" panose="02030600000101010101" pitchFamily="18" charset="-127"/>
              </a:rPr>
              <a:t>(in 1819, an English schoolmaster): </a:t>
            </a:r>
            <a:r>
              <a:rPr lang="en-US" altLang="zh-TW" sz="1800" dirty="0">
                <a:ea typeface="Batang" panose="02030600000101010101" pitchFamily="18" charset="-127"/>
              </a:rPr>
              <a:t>Idea: </a:t>
            </a:r>
            <a:r>
              <a:rPr lang="en-US" altLang="zh-TW" sz="1800" i="1" dirty="0">
                <a:solidFill>
                  <a:srgbClr val="008000"/>
                </a:solidFill>
                <a:latin typeface="+mj-lt"/>
                <a:ea typeface="Batang" panose="02030600000101010101" pitchFamily="18" charset="-127"/>
              </a:rPr>
              <a:t>P</a:t>
            </a:r>
            <a:r>
              <a:rPr lang="en-US" altLang="zh-TW" sz="1800" dirty="0">
                <a:solidFill>
                  <a:srgbClr val="008000"/>
                </a:solidFill>
                <a:ea typeface="Batang" panose="02030600000101010101" pitchFamily="18" charset="-127"/>
              </a:rPr>
              <a:t>(</a:t>
            </a:r>
            <a:r>
              <a:rPr lang="en-US" altLang="zh-TW" sz="1800" i="1" dirty="0">
                <a:solidFill>
                  <a:srgbClr val="008000"/>
                </a:solidFill>
                <a:latin typeface="+mj-lt"/>
                <a:ea typeface="Batang" panose="02030600000101010101" pitchFamily="18" charset="-127"/>
              </a:rPr>
              <a:t>x</a:t>
            </a:r>
            <a:r>
              <a:rPr lang="en-US" altLang="zh-TW" sz="1800" dirty="0">
                <a:solidFill>
                  <a:srgbClr val="008000"/>
                </a:solidFill>
                <a:ea typeface="Batang" panose="02030600000101010101" pitchFamily="18" charset="-127"/>
              </a:rPr>
              <a:t>)=</a:t>
            </a:r>
            <a:r>
              <a:rPr lang="en-US" altLang="zh-TW" sz="1800" i="1" dirty="0">
                <a:solidFill>
                  <a:srgbClr val="008000"/>
                </a:solidFill>
                <a:latin typeface="+mj-lt"/>
                <a:ea typeface="Batang" panose="02030600000101010101" pitchFamily="18" charset="-127"/>
              </a:rPr>
              <a:t>x</a:t>
            </a:r>
            <a:r>
              <a:rPr lang="en-US" altLang="zh-TW" sz="1800" dirty="0">
                <a:solidFill>
                  <a:srgbClr val="008000"/>
                </a:solidFill>
                <a:ea typeface="Batang" panose="02030600000101010101" pitchFamily="18" charset="-127"/>
              </a:rPr>
              <a:t>(</a:t>
            </a:r>
            <a:r>
              <a:rPr lang="en-US" altLang="zh-TW" sz="1800" i="1" dirty="0">
                <a:solidFill>
                  <a:srgbClr val="008000"/>
                </a:solidFill>
                <a:latin typeface="+mj-lt"/>
                <a:ea typeface="Batang" panose="02030600000101010101" pitchFamily="18" charset="-127"/>
              </a:rPr>
              <a:t>x</a:t>
            </a:r>
            <a:r>
              <a:rPr lang="en-US" altLang="zh-TW" sz="1800" dirty="0">
                <a:solidFill>
                  <a:srgbClr val="008000"/>
                </a:solidFill>
                <a:ea typeface="Batang" panose="02030600000101010101" pitchFamily="18" charset="-127"/>
              </a:rPr>
              <a:t>(</a:t>
            </a:r>
            <a:r>
              <a:rPr lang="en-US" altLang="zh-TW" sz="1800" i="1" dirty="0">
                <a:solidFill>
                  <a:srgbClr val="008000"/>
                </a:solidFill>
                <a:latin typeface="+mj-lt"/>
                <a:ea typeface="Batang" panose="02030600000101010101" pitchFamily="18" charset="-127"/>
              </a:rPr>
              <a:t>x</a:t>
            </a:r>
            <a:r>
              <a:rPr lang="en-US" altLang="zh-TW" sz="1800" dirty="0">
                <a:solidFill>
                  <a:srgbClr val="008000"/>
                </a:solidFill>
                <a:ea typeface="Batang" panose="02030600000101010101" pitchFamily="18" charset="-127"/>
              </a:rPr>
              <a:t>(…</a:t>
            </a:r>
            <a:r>
              <a:rPr lang="en-US" altLang="zh-TW" sz="1800" i="1" dirty="0">
                <a:solidFill>
                  <a:srgbClr val="008000"/>
                </a:solidFill>
                <a:latin typeface="+mj-lt"/>
                <a:ea typeface="Batang" panose="02030600000101010101" pitchFamily="18" charset="-127"/>
              </a:rPr>
              <a:t>x</a:t>
            </a:r>
            <a:r>
              <a:rPr lang="en-US" altLang="zh-TW" sz="1800" dirty="0">
                <a:solidFill>
                  <a:srgbClr val="008000"/>
                </a:solidFill>
                <a:ea typeface="Batang" panose="02030600000101010101" pitchFamily="18" charset="-127"/>
              </a:rPr>
              <a:t>(</a:t>
            </a:r>
            <a:r>
              <a:rPr lang="en-US" altLang="zh-TW" sz="1800" i="1" dirty="0">
                <a:solidFill>
                  <a:srgbClr val="008000"/>
                </a:solidFill>
                <a:latin typeface="+mj-lt"/>
                <a:ea typeface="Batang" panose="02030600000101010101" pitchFamily="18" charset="-127"/>
                <a:sym typeface="Wingdings" panose="05000000000000000000" pitchFamily="2" charset="2"/>
              </a:rPr>
              <a:t>a</a:t>
            </a:r>
            <a:r>
              <a:rPr lang="en-US" altLang="zh-TW" sz="1800" i="1" baseline="-25000" dirty="0">
                <a:solidFill>
                  <a:srgbClr val="008000"/>
                </a:solidFill>
                <a:latin typeface="+mj-lt"/>
                <a:ea typeface="Batang" panose="02030600000101010101" pitchFamily="18" charset="-127"/>
                <a:sym typeface="Wingdings" panose="05000000000000000000" pitchFamily="2" charset="2"/>
              </a:rPr>
              <a:t>n</a:t>
            </a:r>
            <a:r>
              <a:rPr lang="en-US" altLang="zh-TW" sz="1800" dirty="0">
                <a:solidFill>
                  <a:srgbClr val="008000"/>
                </a:solidFill>
                <a:ea typeface="Batang" panose="02030600000101010101" pitchFamily="18" charset="-127"/>
                <a:sym typeface="Wingdings" panose="05000000000000000000" pitchFamily="2" charset="2"/>
              </a:rPr>
              <a:t>)+</a:t>
            </a:r>
            <a:r>
              <a:rPr lang="en-US" altLang="zh-TW" sz="1800" i="1" dirty="0">
                <a:solidFill>
                  <a:srgbClr val="008000"/>
                </a:solidFill>
                <a:latin typeface="+mj-lt"/>
                <a:ea typeface="Batang" panose="02030600000101010101" pitchFamily="18" charset="-127"/>
                <a:sym typeface="Wingdings" panose="05000000000000000000" pitchFamily="2" charset="2"/>
              </a:rPr>
              <a:t>a</a:t>
            </a:r>
            <a:r>
              <a:rPr lang="en-US" altLang="zh-TW" sz="1800" i="1" baseline="-25000" dirty="0">
                <a:solidFill>
                  <a:srgbClr val="008000"/>
                </a:solidFill>
                <a:latin typeface="+mj-lt"/>
                <a:ea typeface="Batang" panose="02030600000101010101" pitchFamily="18" charset="-127"/>
                <a:sym typeface="Wingdings" panose="05000000000000000000" pitchFamily="2" charset="2"/>
              </a:rPr>
              <a:t>n</a:t>
            </a:r>
            <a:r>
              <a:rPr lang="en-US" altLang="zh-TW" sz="1800" baseline="-25000" dirty="0">
                <a:solidFill>
                  <a:srgbClr val="008000"/>
                </a:solidFill>
                <a:ea typeface="Batang" panose="02030600000101010101" pitchFamily="18" charset="-127"/>
                <a:sym typeface="Wingdings" panose="05000000000000000000" pitchFamily="2" charset="2"/>
              </a:rPr>
              <a:t>-1</a:t>
            </a:r>
            <a:r>
              <a:rPr lang="en-US" altLang="zh-TW" sz="1800" dirty="0">
                <a:solidFill>
                  <a:srgbClr val="008000"/>
                </a:solidFill>
                <a:ea typeface="Batang" panose="02030600000101010101" pitchFamily="18" charset="-127"/>
                <a:sym typeface="Wingdings" panose="05000000000000000000" pitchFamily="2" charset="2"/>
              </a:rPr>
              <a:t>)+…+) </a:t>
            </a:r>
            <a:r>
              <a:rPr lang="en-US" altLang="zh-TW" sz="1800" i="1" dirty="0">
                <a:solidFill>
                  <a:srgbClr val="008000"/>
                </a:solidFill>
                <a:latin typeface="+mj-lt"/>
                <a:ea typeface="Batang" panose="02030600000101010101" pitchFamily="18" charset="-127"/>
                <a:sym typeface="Wingdings" panose="05000000000000000000" pitchFamily="2" charset="2"/>
              </a:rPr>
              <a:t>a</a:t>
            </a:r>
            <a:r>
              <a:rPr lang="en-US" altLang="zh-TW" sz="1800" baseline="-25000" dirty="0">
                <a:solidFill>
                  <a:srgbClr val="008000"/>
                </a:solidFill>
                <a:ea typeface="Batang" panose="02030600000101010101" pitchFamily="18" charset="-127"/>
                <a:sym typeface="Wingdings" panose="05000000000000000000" pitchFamily="2" charset="2"/>
              </a:rPr>
              <a:t>2</a:t>
            </a:r>
            <a:r>
              <a:rPr lang="en-US" altLang="zh-TW" sz="1800" dirty="0">
                <a:solidFill>
                  <a:srgbClr val="008000"/>
                </a:solidFill>
                <a:ea typeface="Batang" panose="02030600000101010101" pitchFamily="18" charset="-127"/>
                <a:sym typeface="Wingdings" panose="05000000000000000000" pitchFamily="2" charset="2"/>
              </a:rPr>
              <a:t>)+ </a:t>
            </a:r>
            <a:r>
              <a:rPr lang="en-US" altLang="zh-TW" sz="1800" i="1" dirty="0">
                <a:solidFill>
                  <a:srgbClr val="008000"/>
                </a:solidFill>
                <a:latin typeface="+mj-lt"/>
                <a:ea typeface="Batang" panose="02030600000101010101" pitchFamily="18" charset="-127"/>
                <a:sym typeface="Wingdings" panose="05000000000000000000" pitchFamily="2" charset="2"/>
              </a:rPr>
              <a:t>a</a:t>
            </a:r>
            <a:r>
              <a:rPr lang="en-US" altLang="zh-TW" sz="1800" baseline="-25000" dirty="0">
                <a:solidFill>
                  <a:srgbClr val="008000"/>
                </a:solidFill>
                <a:ea typeface="Batang" panose="02030600000101010101" pitchFamily="18" charset="-127"/>
                <a:sym typeface="Wingdings" panose="05000000000000000000" pitchFamily="2" charset="2"/>
              </a:rPr>
              <a:t>1</a:t>
            </a:r>
            <a:r>
              <a:rPr lang="en-US" altLang="zh-TW" sz="1800" dirty="0">
                <a:solidFill>
                  <a:srgbClr val="008000"/>
                </a:solidFill>
                <a:ea typeface="Batang" panose="02030600000101010101" pitchFamily="18" charset="-127"/>
                <a:sym typeface="Wingdings" panose="05000000000000000000" pitchFamily="2" charset="2"/>
              </a:rPr>
              <a:t>)+ </a:t>
            </a:r>
            <a:r>
              <a:rPr lang="en-US" altLang="zh-TW" sz="1800" i="1" dirty="0">
                <a:solidFill>
                  <a:srgbClr val="008000"/>
                </a:solidFill>
                <a:latin typeface="+mj-lt"/>
                <a:ea typeface="Batang" panose="02030600000101010101" pitchFamily="18" charset="-127"/>
                <a:sym typeface="Wingdings" panose="05000000000000000000" pitchFamily="2" charset="2"/>
              </a:rPr>
              <a:t>a</a:t>
            </a:r>
            <a:r>
              <a:rPr lang="en-US" altLang="zh-TW" sz="1800" baseline="-25000" dirty="0">
                <a:solidFill>
                  <a:srgbClr val="008000"/>
                </a:solidFill>
                <a:ea typeface="Batang" panose="02030600000101010101" pitchFamily="18" charset="-127"/>
                <a:sym typeface="Wingdings" panose="05000000000000000000" pitchFamily="2" charset="2"/>
              </a:rPr>
              <a:t>0</a:t>
            </a:r>
            <a:r>
              <a:rPr lang="en-US" altLang="zh-TW" sz="1800" baseline="30000" dirty="0">
                <a:ea typeface="Batang" panose="02030600000101010101" pitchFamily="18" charset="-127"/>
                <a:sym typeface="Wingdings" panose="05000000000000000000" pitchFamily="2" charset="2"/>
              </a:rPr>
              <a:t> </a:t>
            </a:r>
            <a:endParaRPr lang="en-US" altLang="zh-TW" sz="1800" dirty="0">
              <a:ea typeface="Batang" panose="02030600000101010101" pitchFamily="18" charset="-127"/>
            </a:endParaRPr>
          </a:p>
          <a:p>
            <a:pPr marL="914400" lvl="1" indent="-457200" eaLnBrk="1" hangingPunct="1">
              <a:lnSpc>
                <a:spcPct val="80000"/>
              </a:lnSpc>
              <a:buNone/>
            </a:pPr>
            <a:endParaRPr lang="en-US" altLang="zh-TW" sz="1800" dirty="0">
              <a:latin typeface="Arial" panose="020B0604020202020204" pitchFamily="34" charset="0"/>
              <a:ea typeface="Batang" panose="02030600000101010101" pitchFamily="18" charset="-127"/>
            </a:endParaRPr>
          </a:p>
          <a:p>
            <a:pPr marL="914400" lvl="1" indent="-457200" eaLnBrk="1" hangingPunct="1">
              <a:lnSpc>
                <a:spcPct val="80000"/>
              </a:lnSpc>
              <a:buNone/>
            </a:pPr>
            <a:endParaRPr lang="en-US" altLang="zh-TW" sz="1800" dirty="0">
              <a:latin typeface="Arial" panose="020B0604020202020204" pitchFamily="34" charset="0"/>
              <a:ea typeface="Batang" panose="02030600000101010101" pitchFamily="18" charset="-127"/>
            </a:endParaRPr>
          </a:p>
          <a:p>
            <a:pPr marL="914400" lvl="1" indent="-457200" eaLnBrk="1" hangingPunct="1">
              <a:lnSpc>
                <a:spcPct val="80000"/>
              </a:lnSpc>
              <a:buNone/>
            </a:pPr>
            <a:endParaRPr lang="en-US" altLang="zh-TW" sz="1800" dirty="0">
              <a:latin typeface="Arial" panose="020B0604020202020204" pitchFamily="34" charset="0"/>
              <a:ea typeface="Batang" panose="02030600000101010101" pitchFamily="18" charset="-127"/>
            </a:endParaRPr>
          </a:p>
          <a:p>
            <a:pPr marL="914400" lvl="1" indent="-457200" eaLnBrk="1" hangingPunct="1">
              <a:lnSpc>
                <a:spcPct val="80000"/>
              </a:lnSpc>
              <a:buNone/>
            </a:pPr>
            <a:endParaRPr lang="en-US" altLang="zh-TW" sz="1800" dirty="0">
              <a:latin typeface="Arial" panose="020B0604020202020204" pitchFamily="34" charset="0"/>
              <a:ea typeface="Batang" panose="02030600000101010101" pitchFamily="18" charset="-127"/>
            </a:endParaRPr>
          </a:p>
          <a:p>
            <a:pPr marL="914400" lvl="1" indent="-457200" eaLnBrk="1" hangingPunct="1">
              <a:lnSpc>
                <a:spcPct val="80000"/>
              </a:lnSpc>
              <a:buNone/>
            </a:pPr>
            <a:endParaRPr lang="en-US" altLang="zh-TW" sz="1800" dirty="0">
              <a:latin typeface="Arial" panose="020B0604020202020204" pitchFamily="34" charset="0"/>
              <a:ea typeface="Batang" panose="02030600000101010101" pitchFamily="18" charset="-127"/>
            </a:endParaRPr>
          </a:p>
          <a:p>
            <a:pPr marL="914400" lvl="1" indent="-457200" eaLnBrk="1" hangingPunct="1">
              <a:lnSpc>
                <a:spcPct val="80000"/>
              </a:lnSpc>
              <a:buNone/>
            </a:pPr>
            <a:endParaRPr lang="en-US" altLang="zh-TW" sz="1400" dirty="0">
              <a:latin typeface="Arial" panose="020B0604020202020204" pitchFamily="34" charset="0"/>
              <a:ea typeface="Batang" panose="02030600000101010101" pitchFamily="18" charset="-127"/>
            </a:endParaRPr>
          </a:p>
          <a:p>
            <a:pPr marL="914400" lvl="1" indent="-457200" eaLnBrk="1" hangingPunct="1">
              <a:lnSpc>
                <a:spcPct val="80000"/>
              </a:lnSpc>
              <a:buNone/>
            </a:pPr>
            <a:endParaRPr lang="en-US" altLang="zh-TW" sz="1400" dirty="0">
              <a:latin typeface="Arial" panose="020B0604020202020204" pitchFamily="34" charset="0"/>
              <a:ea typeface="Batang" panose="02030600000101010101" pitchFamily="18" charset="-127"/>
            </a:endParaRPr>
          </a:p>
          <a:p>
            <a:pPr marL="914400" lvl="1" indent="-457200" eaLnBrk="1" hangingPunct="1">
              <a:lnSpc>
                <a:spcPct val="80000"/>
              </a:lnSpc>
              <a:buNone/>
            </a:pPr>
            <a:endParaRPr lang="en-US" altLang="zh-TW" sz="1400" dirty="0">
              <a:latin typeface="Arial" panose="020B0604020202020204" pitchFamily="34" charset="0"/>
              <a:ea typeface="Batang" panose="02030600000101010101" pitchFamily="18" charset="-127"/>
            </a:endParaRPr>
          </a:p>
          <a:p>
            <a:pPr marL="914400" lvl="1" indent="-457200" eaLnBrk="1" hangingPunct="1">
              <a:lnSpc>
                <a:spcPct val="80000"/>
              </a:lnSpc>
              <a:buNone/>
            </a:pPr>
            <a:endParaRPr lang="en-US" altLang="zh-TW" sz="1400" dirty="0">
              <a:latin typeface="Arial" panose="020B0604020202020204" pitchFamily="34" charset="0"/>
              <a:ea typeface="Batang" panose="02030600000101010101" pitchFamily="18" charset="-127"/>
            </a:endParaRPr>
          </a:p>
          <a:p>
            <a:pPr marL="914400" lvl="1" indent="-457200" eaLnBrk="1" hangingPunct="1">
              <a:lnSpc>
                <a:spcPct val="80000"/>
              </a:lnSpc>
              <a:buNone/>
            </a:pPr>
            <a:endParaRPr lang="en-US" altLang="zh-TW" sz="1400" dirty="0">
              <a:latin typeface="Arial" panose="020B0604020202020204" pitchFamily="34" charset="0"/>
              <a:ea typeface="Batang" panose="02030600000101010101" pitchFamily="18" charset="-127"/>
            </a:endParaRPr>
          </a:p>
          <a:p>
            <a:pPr marL="914400" lvl="1" indent="-457200" eaLnBrk="1" hangingPunct="1">
              <a:lnSpc>
                <a:spcPct val="80000"/>
              </a:lnSpc>
              <a:buNone/>
            </a:pPr>
            <a:endParaRPr lang="en-US" altLang="zh-TW" sz="1400" dirty="0">
              <a:latin typeface="Arial" panose="020B0604020202020204" pitchFamily="34" charset="0"/>
              <a:ea typeface="Batang" panose="02030600000101010101" pitchFamily="18" charset="-127"/>
            </a:endParaRPr>
          </a:p>
          <a:p>
            <a:pPr marL="457200" indent="-457200">
              <a:lnSpc>
                <a:spcPct val="80000"/>
              </a:lnSpc>
            </a:pPr>
            <a:r>
              <a:rPr lang="en-US" altLang="zh-TW" sz="2400" b="1" dirty="0">
                <a:ea typeface="Batang" panose="02030600000101010101" pitchFamily="18" charset="-127"/>
              </a:rPr>
              <a:t>Complexity: </a:t>
            </a:r>
          </a:p>
          <a:p>
            <a:pPr marL="457200" indent="-457200"/>
            <a:r>
              <a:rPr lang="en-US" altLang="zh-TW" sz="2400" dirty="0">
                <a:ea typeface="Batang" panose="02030600000101010101" pitchFamily="18" charset="-127"/>
              </a:rPr>
              <a:t>  </a:t>
            </a:r>
            <a:r>
              <a:rPr lang="en-US" altLang="zh-TW" sz="1800" dirty="0">
                <a:ea typeface="Batang" panose="02030600000101010101" pitchFamily="18" charset="-127"/>
              </a:rPr>
              <a:t>for </a:t>
            </a:r>
            <a:r>
              <a:rPr lang="en-US" altLang="zh-TW" sz="1800" i="1" dirty="0">
                <a:latin typeface="+mj-lt"/>
                <a:ea typeface="Batang" panose="02030600000101010101" pitchFamily="18" charset="-127"/>
              </a:rPr>
              <a:t>k </a:t>
            </a:r>
            <a:r>
              <a:rPr lang="en-US" altLang="zh-TW" sz="1800" dirty="0">
                <a:ea typeface="Batang" panose="02030600000101010101" pitchFamily="18" charset="-127"/>
              </a:rPr>
              <a:t>=1~</a:t>
            </a:r>
            <a:r>
              <a:rPr lang="en-US" altLang="zh-TW" sz="1800" i="1" dirty="0">
                <a:latin typeface="+mj-lt"/>
                <a:ea typeface="Batang" panose="02030600000101010101" pitchFamily="18" charset="-127"/>
              </a:rPr>
              <a:t>n</a:t>
            </a:r>
            <a:r>
              <a:rPr lang="en-US" altLang="zh-TW" sz="1800" dirty="0">
                <a:ea typeface="Batang" panose="02030600000101010101" pitchFamily="18" charset="-127"/>
              </a:rPr>
              <a:t>, we have </a:t>
            </a:r>
            <a:r>
              <a:rPr lang="en-US" altLang="zh-TW" sz="1800" dirty="0">
                <a:solidFill>
                  <a:schemeClr val="accent2"/>
                </a:solidFill>
                <a:ea typeface="Batang" panose="02030600000101010101" pitchFamily="18" charset="-127"/>
              </a:rPr>
              <a:t>1</a:t>
            </a:r>
            <a:r>
              <a:rPr lang="en-US" altLang="zh-TW" sz="1800" dirty="0">
                <a:ea typeface="Batang" panose="02030600000101010101" pitchFamily="18" charset="-127"/>
              </a:rPr>
              <a:t> multiplication, </a:t>
            </a:r>
            <a:r>
              <a:rPr lang="en-US" altLang="zh-TW" sz="1800" dirty="0">
                <a:solidFill>
                  <a:schemeClr val="accent2"/>
                </a:solidFill>
                <a:ea typeface="Batang" panose="02030600000101010101" pitchFamily="18" charset="-127"/>
              </a:rPr>
              <a:t>2</a:t>
            </a:r>
            <a:r>
              <a:rPr lang="en-US" altLang="zh-TW" sz="1800" dirty="0">
                <a:ea typeface="Batang" panose="02030600000101010101" pitchFamily="18" charset="-127"/>
              </a:rPr>
              <a:t> addition, </a:t>
            </a:r>
            <a:r>
              <a:rPr lang="en-US" altLang="zh-TW" sz="1800" dirty="0">
                <a:solidFill>
                  <a:schemeClr val="accent2"/>
                </a:solidFill>
                <a:ea typeface="Batang" panose="02030600000101010101" pitchFamily="18" charset="-127"/>
              </a:rPr>
              <a:t>1</a:t>
            </a:r>
            <a:r>
              <a:rPr lang="en-US" altLang="zh-TW" sz="1800" dirty="0">
                <a:ea typeface="Batang" panose="02030600000101010101" pitchFamily="18" charset="-127"/>
              </a:rPr>
              <a:t> comparison, and  </a:t>
            </a:r>
            <a:r>
              <a:rPr lang="en-US" altLang="zh-TW" sz="1800" dirty="0">
                <a:ea typeface="Batang" panose="02030600000101010101" pitchFamily="18" charset="-127"/>
                <a:sym typeface="Wingdings" panose="05000000000000000000" pitchFamily="2" charset="2"/>
              </a:rPr>
              <a:t> </a:t>
            </a:r>
            <a:r>
              <a:rPr lang="en-US" altLang="zh-TW" sz="1800" dirty="0">
                <a:solidFill>
                  <a:schemeClr val="accent2"/>
                </a:solidFill>
                <a:ea typeface="Batang" panose="02030600000101010101" pitchFamily="18" charset="-127"/>
                <a:sym typeface="Wingdings" panose="05000000000000000000" pitchFamily="2" charset="2"/>
              </a:rPr>
              <a:t>1 </a:t>
            </a:r>
            <a:r>
              <a:rPr lang="en-US" altLang="zh-TW" sz="1800" dirty="0">
                <a:ea typeface="Batang" panose="02030600000101010101" pitchFamily="18" charset="-127"/>
                <a:sym typeface="Wingdings" panose="05000000000000000000" pitchFamily="2" charset="2"/>
              </a:rPr>
              <a:t>subtraction  </a:t>
            </a:r>
            <a:r>
              <a:rPr lang="en-US" altLang="zh-TW" sz="1800" dirty="0">
                <a:solidFill>
                  <a:schemeClr val="accent2"/>
                </a:solidFill>
                <a:ea typeface="Batang" panose="02030600000101010101" pitchFamily="18" charset="-127"/>
                <a:sym typeface="Wingdings" panose="05000000000000000000" pitchFamily="2" charset="2"/>
              </a:rPr>
              <a:t>1+2+1+1=5 </a:t>
            </a:r>
            <a:r>
              <a:rPr lang="en-US" altLang="zh-TW" sz="1800" dirty="0">
                <a:ea typeface="Batang" panose="02030600000101010101" pitchFamily="18" charset="-127"/>
                <a:sym typeface="Wingdings" panose="05000000000000000000" pitchFamily="2" charset="2"/>
              </a:rPr>
              <a:t>operations</a:t>
            </a:r>
            <a:r>
              <a:rPr lang="en-US" altLang="zh-TW" sz="1800" dirty="0">
                <a:solidFill>
                  <a:schemeClr val="accent2"/>
                </a:solidFill>
                <a:ea typeface="Batang" panose="02030600000101010101" pitchFamily="18" charset="-127"/>
                <a:sym typeface="Wingdings" panose="05000000000000000000" pitchFamily="2" charset="2"/>
              </a:rPr>
              <a:t> </a:t>
            </a:r>
          </a:p>
          <a:p>
            <a:pPr marL="457200" indent="-457200"/>
            <a:r>
              <a:rPr lang="en-US" altLang="zh-TW" sz="1800" dirty="0">
                <a:solidFill>
                  <a:schemeClr val="accent2"/>
                </a:solidFill>
                <a:ea typeface="Batang" panose="02030600000101010101" pitchFamily="18" charset="-127"/>
                <a:sym typeface="Wingdings" panose="05000000000000000000" pitchFamily="2" charset="2"/>
              </a:rPr>
              <a:t>   </a:t>
            </a:r>
            <a:r>
              <a:rPr lang="en-US" altLang="zh-TW" sz="1800" dirty="0">
                <a:ea typeface="Batang" panose="02030600000101010101" pitchFamily="18" charset="-127"/>
                <a:sym typeface="Wingdings" panose="05000000000000000000" pitchFamily="2" charset="2"/>
              </a:rPr>
              <a:t>total # operations: </a:t>
            </a:r>
            <a:r>
              <a:rPr lang="en-US" altLang="zh-TW" sz="1800" dirty="0">
                <a:solidFill>
                  <a:srgbClr val="008000"/>
                </a:solidFill>
                <a:ea typeface="Batang" panose="02030600000101010101" pitchFamily="18" charset="-127"/>
                <a:cs typeface="Times New Roman" panose="02020603050405020304" pitchFamily="18" charset="0"/>
                <a:sym typeface="Wingdings" panose="05000000000000000000" pitchFamily="2" charset="2"/>
              </a:rPr>
              <a:t>             = 5</a:t>
            </a:r>
            <a:r>
              <a:rPr lang="en-US" altLang="zh-TW" sz="1800" i="1" dirty="0">
                <a:solidFill>
                  <a:srgbClr val="008000"/>
                </a:solidFill>
                <a:latin typeface="+mj-lt"/>
                <a:ea typeface="Batang" panose="02030600000101010101" pitchFamily="18" charset="-127"/>
                <a:cs typeface="Times New Roman" panose="02020603050405020304" pitchFamily="18" charset="0"/>
                <a:sym typeface="Wingdings" panose="05000000000000000000" pitchFamily="2" charset="2"/>
              </a:rPr>
              <a:t>n</a:t>
            </a:r>
            <a:r>
              <a:rPr lang="en-US" altLang="zh-TW" sz="1800" dirty="0">
                <a:ea typeface="Batang" panose="02030600000101010101" pitchFamily="18" charset="-127"/>
                <a:cs typeface="Times New Roman" panose="02020603050405020304" pitchFamily="18" charset="0"/>
                <a:sym typeface="Wingdings" panose="05000000000000000000" pitchFamily="2" charset="2"/>
              </a:rPr>
              <a:t> , for </a:t>
            </a:r>
            <a:r>
              <a:rPr lang="en-US" altLang="zh-TW" sz="1800" i="1" dirty="0">
                <a:latin typeface="+mj-lt"/>
                <a:ea typeface="Batang" panose="02030600000101010101" pitchFamily="18" charset="-127"/>
                <a:cs typeface="Times New Roman" panose="02020603050405020304" pitchFamily="18" charset="0"/>
                <a:sym typeface="Wingdings" panose="05000000000000000000" pitchFamily="2" charset="2"/>
              </a:rPr>
              <a:t>k </a:t>
            </a:r>
            <a:r>
              <a:rPr lang="en-US" altLang="zh-TW" sz="1800" dirty="0">
                <a:ea typeface="Batang" panose="02030600000101010101" pitchFamily="18" charset="-127"/>
                <a:cs typeface="Times New Roman" panose="02020603050405020304" pitchFamily="18" charset="0"/>
                <a:sym typeface="Wingdings" panose="05000000000000000000" pitchFamily="2" charset="2"/>
              </a:rPr>
              <a:t>=1~</a:t>
            </a:r>
            <a:r>
              <a:rPr lang="en-US" altLang="zh-TW" sz="1800" i="1" dirty="0">
                <a:latin typeface="+mj-lt"/>
                <a:ea typeface="Batang" panose="02030600000101010101" pitchFamily="18" charset="-127"/>
                <a:cs typeface="Times New Roman" panose="02020603050405020304" pitchFamily="18" charset="0"/>
                <a:sym typeface="Wingdings" panose="05000000000000000000" pitchFamily="2" charset="2"/>
              </a:rPr>
              <a:t>n</a:t>
            </a:r>
          </a:p>
          <a:p>
            <a:pPr marL="457200" indent="-457200"/>
            <a:r>
              <a:rPr lang="en-US" altLang="zh-TW" sz="1800" i="1" dirty="0">
                <a:latin typeface="+mj-lt"/>
                <a:ea typeface="Batang" panose="02030600000101010101" pitchFamily="18" charset="-127"/>
                <a:cs typeface="Times New Roman" panose="02020603050405020304" pitchFamily="18" charset="0"/>
                <a:sym typeface="Wingdings" panose="05000000000000000000" pitchFamily="2" charset="2"/>
              </a:rPr>
              <a:t>                                      </a:t>
            </a:r>
            <a:r>
              <a:rPr lang="en-US" altLang="zh-TW" sz="1800" dirty="0">
                <a:ea typeface="Batang" panose="02030600000101010101" pitchFamily="18" charset="-127"/>
                <a:cs typeface="Times New Roman" panose="02020603050405020304" pitchFamily="18" charset="0"/>
                <a:sym typeface="Wingdings" panose="05000000000000000000" pitchFamily="2" charset="2"/>
              </a:rPr>
              <a:t>plus the last comparison when </a:t>
            </a:r>
            <a:r>
              <a:rPr lang="en-US" altLang="zh-TW" sz="1800" i="1" dirty="0">
                <a:latin typeface="+mj-lt"/>
                <a:ea typeface="Batang" panose="02030600000101010101" pitchFamily="18" charset="-127"/>
                <a:cs typeface="Times New Roman" panose="02020603050405020304" pitchFamily="18" charset="0"/>
                <a:sym typeface="Wingdings" panose="05000000000000000000" pitchFamily="2" charset="2"/>
              </a:rPr>
              <a:t>k</a:t>
            </a:r>
            <a:r>
              <a:rPr lang="en-US" altLang="zh-TW" sz="1800" dirty="0">
                <a:ea typeface="Batang" panose="02030600000101010101" pitchFamily="18" charset="-127"/>
                <a:cs typeface="Times New Roman" panose="02020603050405020304" pitchFamily="18" charset="0"/>
                <a:sym typeface="Wingdings" panose="05000000000000000000" pitchFamily="2" charset="2"/>
              </a:rPr>
              <a:t>=</a:t>
            </a:r>
            <a:r>
              <a:rPr lang="en-US" altLang="zh-TW" sz="1800" i="1" dirty="0">
                <a:latin typeface="+mj-lt"/>
                <a:ea typeface="Batang" panose="02030600000101010101" pitchFamily="18" charset="-127"/>
                <a:cs typeface="Times New Roman" panose="02020603050405020304" pitchFamily="18" charset="0"/>
                <a:sym typeface="Wingdings" panose="05000000000000000000" pitchFamily="2" charset="2"/>
              </a:rPr>
              <a:t>n</a:t>
            </a:r>
            <a:r>
              <a:rPr lang="en-US" altLang="zh-TW" sz="1800" dirty="0">
                <a:ea typeface="Batang" panose="02030600000101010101" pitchFamily="18" charset="-127"/>
                <a:cs typeface="Times New Roman" panose="02020603050405020304" pitchFamily="18" charset="0"/>
                <a:sym typeface="Wingdings" panose="05000000000000000000" pitchFamily="2" charset="2"/>
              </a:rPr>
              <a:t>+1, Total # operations = </a:t>
            </a:r>
            <a:r>
              <a:rPr lang="en-US" altLang="zh-TW" sz="1800" dirty="0">
                <a:solidFill>
                  <a:srgbClr val="008000"/>
                </a:solidFill>
                <a:ea typeface="Batang" panose="02030600000101010101" pitchFamily="18" charset="-127"/>
                <a:cs typeface="Times New Roman" panose="02020603050405020304" pitchFamily="18" charset="0"/>
                <a:sym typeface="Wingdings" panose="05000000000000000000" pitchFamily="2" charset="2"/>
              </a:rPr>
              <a:t>5</a:t>
            </a:r>
            <a:r>
              <a:rPr lang="en-US" altLang="zh-TW" sz="1800" i="1" dirty="0">
                <a:solidFill>
                  <a:srgbClr val="008000"/>
                </a:solidFill>
                <a:latin typeface="+mj-lt"/>
                <a:ea typeface="Batang" panose="02030600000101010101" pitchFamily="18" charset="-127"/>
                <a:cs typeface="Times New Roman" panose="02020603050405020304" pitchFamily="18" charset="0"/>
                <a:sym typeface="Wingdings" panose="05000000000000000000" pitchFamily="2" charset="2"/>
              </a:rPr>
              <a:t>n</a:t>
            </a:r>
            <a:r>
              <a:rPr lang="en-US" altLang="zh-TW" sz="1800" dirty="0">
                <a:solidFill>
                  <a:srgbClr val="008000"/>
                </a:solidFill>
                <a:ea typeface="Batang" panose="02030600000101010101" pitchFamily="18" charset="-127"/>
                <a:cs typeface="Times New Roman" panose="02020603050405020304" pitchFamily="18" charset="0"/>
                <a:sym typeface="Wingdings" panose="05000000000000000000" pitchFamily="2" charset="2"/>
              </a:rPr>
              <a:t>+1</a:t>
            </a:r>
          </a:p>
        </p:txBody>
      </p:sp>
      <p:sp>
        <p:nvSpPr>
          <p:cNvPr id="38917" name="Text Box 5">
            <a:extLst>
              <a:ext uri="{FF2B5EF4-FFF2-40B4-BE49-F238E27FC236}">
                <a16:creationId xmlns:a16="http://schemas.microsoft.com/office/drawing/2014/main" id="{0B616F9C-0394-4272-8647-5BABED2413B4}"/>
              </a:ext>
            </a:extLst>
          </p:cNvPr>
          <p:cNvSpPr txBox="1">
            <a:spLocks noChangeArrowheads="1"/>
          </p:cNvSpPr>
          <p:nvPr/>
        </p:nvSpPr>
        <p:spPr bwMode="auto">
          <a:xfrm>
            <a:off x="3581400" y="2339182"/>
            <a:ext cx="3695700" cy="2540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2000" b="1" dirty="0"/>
              <a:t>begin</a:t>
            </a:r>
          </a:p>
          <a:p>
            <a:pPr eaLnBrk="1" hangingPunct="1"/>
            <a:r>
              <a:rPr kumimoji="0" lang="en-US" altLang="zh-TW" sz="2000" dirty="0"/>
              <a:t>     initialization: Set </a:t>
            </a:r>
            <a:r>
              <a:rPr kumimoji="0" lang="en-US" altLang="zh-TW" sz="2000" i="1" dirty="0">
                <a:latin typeface="+mj-lt"/>
              </a:rPr>
              <a:t>S</a:t>
            </a:r>
            <a:r>
              <a:rPr kumimoji="0" lang="en-US" altLang="zh-TW" sz="2000" dirty="0"/>
              <a:t>= </a:t>
            </a:r>
            <a:r>
              <a:rPr kumimoji="0" lang="en-US" altLang="zh-TW" sz="2000" i="1" dirty="0">
                <a:solidFill>
                  <a:schemeClr val="accent2"/>
                </a:solidFill>
                <a:latin typeface="+mj-lt"/>
                <a:ea typeface="Batang" panose="02030600000101010101" pitchFamily="18" charset="-127"/>
                <a:sym typeface="Wingdings" panose="05000000000000000000" pitchFamily="2" charset="2"/>
              </a:rPr>
              <a:t>a</a:t>
            </a:r>
            <a:r>
              <a:rPr kumimoji="0" lang="en-US" altLang="zh-TW" sz="2000" i="1" baseline="-25000" dirty="0">
                <a:solidFill>
                  <a:schemeClr val="accent2"/>
                </a:solidFill>
                <a:latin typeface="+mj-lt"/>
                <a:ea typeface="Batang" panose="02030600000101010101" pitchFamily="18" charset="-127"/>
                <a:sym typeface="Wingdings" panose="05000000000000000000" pitchFamily="2" charset="2"/>
              </a:rPr>
              <a:t>n</a:t>
            </a:r>
            <a:r>
              <a:rPr kumimoji="0" lang="en-US" altLang="zh-TW" sz="2000" dirty="0"/>
              <a:t> , </a:t>
            </a:r>
            <a:r>
              <a:rPr kumimoji="0" lang="en-US" altLang="zh-TW" sz="2000" i="1" dirty="0">
                <a:latin typeface="+mj-lt"/>
              </a:rPr>
              <a:t>k</a:t>
            </a:r>
            <a:r>
              <a:rPr kumimoji="0" lang="en-US" altLang="zh-TW" sz="2000" dirty="0"/>
              <a:t>=1</a:t>
            </a:r>
          </a:p>
          <a:p>
            <a:pPr eaLnBrk="1" hangingPunct="1"/>
            <a:r>
              <a:rPr kumimoji="0" lang="en-US" altLang="zh-TW" sz="2000" b="1" dirty="0"/>
              <a:t>     while</a:t>
            </a:r>
            <a:r>
              <a:rPr kumimoji="0" lang="en-US" altLang="zh-TW" sz="2000" dirty="0"/>
              <a:t> </a:t>
            </a:r>
            <a:r>
              <a:rPr kumimoji="0" lang="en-US" altLang="zh-TW" sz="2000" i="1" dirty="0">
                <a:latin typeface="+mj-lt"/>
              </a:rPr>
              <a:t>k</a:t>
            </a:r>
            <a:r>
              <a:rPr kumimoji="0" lang="en-US" altLang="zh-TW" sz="2000" dirty="0"/>
              <a:t> ≤ </a:t>
            </a:r>
            <a:r>
              <a:rPr kumimoji="0" lang="en-US" altLang="zh-TW" sz="2000" i="1" dirty="0">
                <a:latin typeface="+mj-lt"/>
              </a:rPr>
              <a:t>n</a:t>
            </a:r>
            <a:r>
              <a:rPr kumimoji="0" lang="en-US" altLang="zh-TW" sz="2000" dirty="0"/>
              <a:t> </a:t>
            </a:r>
            <a:r>
              <a:rPr kumimoji="0" lang="en-US" altLang="zh-TW" sz="2000" b="1" dirty="0"/>
              <a:t>do</a:t>
            </a:r>
          </a:p>
          <a:p>
            <a:pPr eaLnBrk="1" hangingPunct="1"/>
            <a:r>
              <a:rPr kumimoji="0" lang="en-US" altLang="zh-TW" sz="2000" dirty="0"/>
              <a:t>	</a:t>
            </a:r>
            <a:r>
              <a:rPr kumimoji="0" lang="en-US" altLang="zh-TW" sz="2000" i="1" dirty="0">
                <a:latin typeface="+mj-lt"/>
              </a:rPr>
              <a:t>S</a:t>
            </a:r>
            <a:r>
              <a:rPr kumimoji="0" lang="en-US" altLang="zh-TW" sz="2000" dirty="0"/>
              <a:t>=</a:t>
            </a:r>
            <a:r>
              <a:rPr kumimoji="0" lang="en-US" altLang="zh-TW" sz="2000" i="1" dirty="0" err="1">
                <a:latin typeface="+mj-lt"/>
              </a:rPr>
              <a:t>xS</a:t>
            </a:r>
            <a:r>
              <a:rPr kumimoji="0" lang="en-US" altLang="zh-TW" sz="2000" dirty="0"/>
              <a:t>+ </a:t>
            </a:r>
            <a:r>
              <a:rPr kumimoji="0" lang="en-US" altLang="zh-TW" sz="2000" i="1" dirty="0">
                <a:solidFill>
                  <a:schemeClr val="accent2"/>
                </a:solidFill>
                <a:latin typeface="+mj-lt"/>
                <a:ea typeface="Batang" panose="02030600000101010101" pitchFamily="18" charset="-127"/>
                <a:sym typeface="Wingdings" panose="05000000000000000000" pitchFamily="2" charset="2"/>
              </a:rPr>
              <a:t>a</a:t>
            </a:r>
            <a:r>
              <a:rPr kumimoji="0" lang="en-US" altLang="zh-TW" sz="2000" i="1" baseline="-25000" dirty="0">
                <a:solidFill>
                  <a:schemeClr val="accent2"/>
                </a:solidFill>
                <a:latin typeface="+mj-lt"/>
                <a:ea typeface="Batang" panose="02030600000101010101" pitchFamily="18" charset="-127"/>
                <a:sym typeface="Wingdings" panose="05000000000000000000" pitchFamily="2" charset="2"/>
              </a:rPr>
              <a:t>n-k</a:t>
            </a:r>
            <a:endParaRPr kumimoji="0" lang="en-US" altLang="zh-TW" sz="2000" i="1" dirty="0">
              <a:latin typeface="+mj-lt"/>
            </a:endParaRPr>
          </a:p>
          <a:p>
            <a:pPr eaLnBrk="1" hangingPunct="1"/>
            <a:r>
              <a:rPr kumimoji="0" lang="en-US" altLang="zh-TW" sz="2000" dirty="0"/>
              <a:t>	</a:t>
            </a:r>
            <a:r>
              <a:rPr kumimoji="0" lang="en-US" altLang="zh-TW" sz="2000" i="1" dirty="0">
                <a:latin typeface="+mj-lt"/>
              </a:rPr>
              <a:t>k</a:t>
            </a:r>
            <a:r>
              <a:rPr kumimoji="0" lang="en-US" altLang="zh-TW" sz="2000" dirty="0"/>
              <a:t>=</a:t>
            </a:r>
            <a:r>
              <a:rPr kumimoji="0" lang="en-US" altLang="zh-TW" sz="2000" i="1" dirty="0">
                <a:latin typeface="+mj-lt"/>
              </a:rPr>
              <a:t>k</a:t>
            </a:r>
            <a:r>
              <a:rPr kumimoji="0" lang="en-US" altLang="zh-TW" sz="2000" dirty="0"/>
              <a:t>+1</a:t>
            </a:r>
          </a:p>
          <a:p>
            <a:pPr eaLnBrk="1" hangingPunct="1"/>
            <a:r>
              <a:rPr kumimoji="0" lang="en-US" altLang="zh-TW" sz="2000" b="1" dirty="0"/>
              <a:t>     end while</a:t>
            </a:r>
          </a:p>
          <a:p>
            <a:pPr eaLnBrk="1" hangingPunct="1"/>
            <a:r>
              <a:rPr kumimoji="0" lang="en-US" altLang="zh-TW" sz="2000" dirty="0"/>
              <a:t>     output </a:t>
            </a:r>
            <a:r>
              <a:rPr kumimoji="0" lang="en-US" altLang="zh-TW" sz="2000" i="1" dirty="0">
                <a:latin typeface="+mj-lt"/>
              </a:rPr>
              <a:t>S</a:t>
            </a:r>
            <a:r>
              <a:rPr kumimoji="0" lang="en-US" altLang="zh-TW" sz="2000" dirty="0"/>
              <a:t>=</a:t>
            </a:r>
            <a:r>
              <a:rPr kumimoji="0" lang="en-US" altLang="zh-TW" sz="2000" i="1" dirty="0">
                <a:solidFill>
                  <a:schemeClr val="accent2"/>
                </a:solidFill>
                <a:latin typeface="+mj-lt"/>
                <a:sym typeface="Wingdings" panose="05000000000000000000" pitchFamily="2" charset="2"/>
              </a:rPr>
              <a:t>P</a:t>
            </a:r>
            <a:r>
              <a:rPr kumimoji="0" lang="en-US" altLang="zh-TW" sz="2000" dirty="0">
                <a:solidFill>
                  <a:schemeClr val="accent2"/>
                </a:solidFill>
                <a:sym typeface="Wingdings" panose="05000000000000000000" pitchFamily="2" charset="2"/>
              </a:rPr>
              <a:t>(</a:t>
            </a:r>
            <a:r>
              <a:rPr kumimoji="0" lang="en-US" altLang="zh-TW" sz="2000" i="1" dirty="0">
                <a:solidFill>
                  <a:schemeClr val="accent2"/>
                </a:solidFill>
                <a:latin typeface="+mj-lt"/>
                <a:sym typeface="Wingdings" panose="05000000000000000000" pitchFamily="2" charset="2"/>
              </a:rPr>
              <a:t>x</a:t>
            </a:r>
            <a:r>
              <a:rPr kumimoji="0" lang="en-US" altLang="zh-TW" sz="2000" dirty="0">
                <a:solidFill>
                  <a:schemeClr val="accent2"/>
                </a:solidFill>
                <a:sym typeface="Wingdings" panose="05000000000000000000" pitchFamily="2" charset="2"/>
              </a:rPr>
              <a:t>)</a:t>
            </a:r>
            <a:endParaRPr kumimoji="0" lang="en-US" altLang="zh-TW" sz="2000" baseline="30000" dirty="0"/>
          </a:p>
          <a:p>
            <a:pPr eaLnBrk="1" hangingPunct="1"/>
            <a:r>
              <a:rPr kumimoji="0" lang="en-US" altLang="zh-TW" sz="2000" b="1" dirty="0"/>
              <a:t>end</a:t>
            </a:r>
            <a:r>
              <a:rPr kumimoji="0" lang="en-US" altLang="zh-TW" sz="2000" dirty="0"/>
              <a:t> </a:t>
            </a:r>
          </a:p>
        </p:txBody>
      </p:sp>
      <p:graphicFrame>
        <p:nvGraphicFramePr>
          <p:cNvPr id="38918" name="Object 6">
            <a:extLst>
              <a:ext uri="{FF2B5EF4-FFF2-40B4-BE49-F238E27FC236}">
                <a16:creationId xmlns:a16="http://schemas.microsoft.com/office/drawing/2014/main" id="{F73A416D-0DFE-46B5-87BD-EFF9EEBB78E2}"/>
              </a:ext>
            </a:extLst>
          </p:cNvPr>
          <p:cNvGraphicFramePr>
            <a:graphicFrameLocks noChangeAspect="1"/>
          </p:cNvGraphicFramePr>
          <p:nvPr>
            <p:extLst>
              <p:ext uri="{D42A27DB-BD31-4B8C-83A1-F6EECF244321}">
                <p14:modId xmlns:p14="http://schemas.microsoft.com/office/powerpoint/2010/main" val="3814932639"/>
              </p:ext>
            </p:extLst>
          </p:nvPr>
        </p:nvGraphicFramePr>
        <p:xfrm>
          <a:off x="3199093" y="5434013"/>
          <a:ext cx="606938" cy="404626"/>
        </p:xfrm>
        <a:graphic>
          <a:graphicData uri="http://schemas.openxmlformats.org/presentationml/2006/ole">
            <mc:AlternateContent xmlns:mc="http://schemas.openxmlformats.org/markup-compatibility/2006">
              <mc:Choice xmlns:v="urn:schemas-microsoft-com:vml" Requires="v">
                <p:oleObj spid="_x0000_s5123" name="Equation" r:id="rId4" imgW="634725" imgH="406224" progId="Equation.DSMT4">
                  <p:embed/>
                </p:oleObj>
              </mc:Choice>
              <mc:Fallback>
                <p:oleObj name="Equation" r:id="rId4" imgW="634725" imgH="406224"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9093" y="5434013"/>
                        <a:ext cx="606938" cy="404626"/>
                      </a:xfrm>
                      <a:prstGeom prst="rect">
                        <a:avLst/>
                      </a:prstGeom>
                      <a:noFill/>
                      <a:ln>
                        <a:noFill/>
                      </a:ln>
                      <a:effectLst/>
                    </p:spPr>
                  </p:pic>
                </p:oleObj>
              </mc:Fallback>
            </mc:AlternateContent>
          </a:graphicData>
        </a:graphic>
      </p:graphicFrame>
      <p:sp>
        <p:nvSpPr>
          <p:cNvPr id="38919" name="Text Box 7">
            <a:extLst>
              <a:ext uri="{FF2B5EF4-FFF2-40B4-BE49-F238E27FC236}">
                <a16:creationId xmlns:a16="http://schemas.microsoft.com/office/drawing/2014/main" id="{D4B41032-6C8B-49C4-B720-56186B89E1DC}"/>
              </a:ext>
            </a:extLst>
          </p:cNvPr>
          <p:cNvSpPr txBox="1">
            <a:spLocks noChangeArrowheads="1"/>
          </p:cNvSpPr>
          <p:nvPr/>
        </p:nvSpPr>
        <p:spPr bwMode="auto">
          <a:xfrm>
            <a:off x="1600200" y="6408738"/>
            <a:ext cx="3206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b="1"/>
              <a:t>1.4: Algorithms and Their Efficiency</a:t>
            </a:r>
            <a:endParaRPr kumimoji="0" lang="zh-TW" altLang="en-US" sz="1400" b="1"/>
          </a:p>
        </p:txBody>
      </p:sp>
      <p:sp>
        <p:nvSpPr>
          <p:cNvPr id="2" name="矩形 1">
            <a:extLst>
              <a:ext uri="{FF2B5EF4-FFF2-40B4-BE49-F238E27FC236}">
                <a16:creationId xmlns:a16="http://schemas.microsoft.com/office/drawing/2014/main" id="{765B15BB-00DF-80C6-6FB4-2D374E6AED9C}"/>
              </a:ext>
            </a:extLst>
          </p:cNvPr>
          <p:cNvSpPr/>
          <p:nvPr/>
        </p:nvSpPr>
        <p:spPr bwMode="auto">
          <a:xfrm>
            <a:off x="7086600" y="1828800"/>
            <a:ext cx="4953000" cy="4572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916">
                                            <p:txEl>
                                              <p:pRg st="15" end="1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916">
                                            <p:txEl>
                                              <p:pRg st="16" end="1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916">
                                            <p:txEl>
                                              <p:pRg st="17" end="1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9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8916">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投影片編號版面配置區 4">
            <a:extLst>
              <a:ext uri="{FF2B5EF4-FFF2-40B4-BE49-F238E27FC236}">
                <a16:creationId xmlns:a16="http://schemas.microsoft.com/office/drawing/2014/main" id="{5D9410FE-664C-43A3-BAC9-21F768B90781}"/>
              </a:ext>
            </a:extLst>
          </p:cNvPr>
          <p:cNvSpPr>
            <a:spLocks noGrp="1"/>
          </p:cNvSpPr>
          <p:nvPr>
            <p:ph type="sldNum" sz="quarter" idx="10"/>
          </p:nvPr>
        </p:nvSpPr>
        <p:spPr>
          <a:noFill/>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fld id="{D501976E-66F8-40D8-A131-B0D16C2C6D92}" type="slidenum">
              <a:rPr lang="zh-TW" altLang="en-US" sz="1400">
                <a:latin typeface="Times New Roman" panose="02020603050405020304" pitchFamily="18" charset="0"/>
              </a:rPr>
              <a:pPr/>
              <a:t>19</a:t>
            </a:fld>
            <a:endParaRPr lang="en-US" altLang="zh-TW" sz="1400">
              <a:latin typeface="Times New Roman" panose="02020603050405020304" pitchFamily="18" charset="0"/>
            </a:endParaRPr>
          </a:p>
        </p:txBody>
      </p:sp>
      <p:sp>
        <p:nvSpPr>
          <p:cNvPr id="40963" name="Rectangle 2">
            <a:extLst>
              <a:ext uri="{FF2B5EF4-FFF2-40B4-BE49-F238E27FC236}">
                <a16:creationId xmlns:a16="http://schemas.microsoft.com/office/drawing/2014/main" id="{47E9197B-CCE0-488E-B6B4-27B7EFFC7CCD}"/>
              </a:ext>
            </a:extLst>
          </p:cNvPr>
          <p:cNvSpPr>
            <a:spLocks noGrp="1" noChangeArrowheads="1"/>
          </p:cNvSpPr>
          <p:nvPr>
            <p:ph type="title"/>
          </p:nvPr>
        </p:nvSpPr>
        <p:spPr/>
        <p:txBody>
          <a:bodyPr/>
          <a:lstStyle/>
          <a:p>
            <a:pPr eaLnBrk="1" hangingPunct="1"/>
            <a:r>
              <a:rPr lang="en-US" altLang="zh-TW" sz="3600">
                <a:latin typeface="Arial" panose="020B0604020202020204" pitchFamily="34" charset="0"/>
                <a:ea typeface="新細明體" panose="02020500000000000000" pitchFamily="18" charset="-120"/>
              </a:rPr>
              <a:t>Big O Notation</a:t>
            </a:r>
            <a:endParaRPr lang="en-US" altLang="zh-TW">
              <a:latin typeface="Arial" panose="020B0604020202020204" pitchFamily="34" charset="0"/>
              <a:ea typeface="新細明體" panose="02020500000000000000" pitchFamily="18" charset="-120"/>
            </a:endParaRPr>
          </a:p>
        </p:txBody>
      </p:sp>
      <p:sp>
        <p:nvSpPr>
          <p:cNvPr id="40964" name="Rectangle 3">
            <a:extLst>
              <a:ext uri="{FF2B5EF4-FFF2-40B4-BE49-F238E27FC236}">
                <a16:creationId xmlns:a16="http://schemas.microsoft.com/office/drawing/2014/main" id="{8CC411CA-B9F5-4FBC-8797-D1BEFFFEE85B}"/>
              </a:ext>
            </a:extLst>
          </p:cNvPr>
          <p:cNvSpPr>
            <a:spLocks noGrp="1" noChangeArrowheads="1"/>
          </p:cNvSpPr>
          <p:nvPr>
            <p:ph type="body" sz="half" idx="1"/>
          </p:nvPr>
        </p:nvSpPr>
        <p:spPr>
          <a:xfrm>
            <a:off x="590550" y="911225"/>
            <a:ext cx="11296650" cy="5410200"/>
          </a:xfrm>
        </p:spPr>
        <p:txBody>
          <a:bodyPr/>
          <a:lstStyle/>
          <a:p>
            <a:pPr marL="457200" indent="-457200">
              <a:lnSpc>
                <a:spcPct val="90000"/>
              </a:lnSpc>
              <a:buFontTx/>
              <a:buChar char="•"/>
            </a:pPr>
            <a:r>
              <a:rPr lang="en-US" altLang="zh-TW" sz="2400" dirty="0">
                <a:ea typeface="Batang" panose="02030600000101010101" pitchFamily="18" charset="-127"/>
                <a:cs typeface="Times New Roman" panose="02020603050405020304" pitchFamily="18" charset="0"/>
                <a:sym typeface="Wingdings" panose="05000000000000000000" pitchFamily="2" charset="2"/>
              </a:rPr>
              <a:t>from the previous example, total # operations of 2 algorithms: </a:t>
            </a:r>
            <a:br>
              <a:rPr lang="en-US" altLang="zh-TW" sz="2400" dirty="0">
                <a:ea typeface="Batang" panose="02030600000101010101" pitchFamily="18" charset="-127"/>
                <a:cs typeface="Times New Roman" panose="02020603050405020304" pitchFamily="18" charset="0"/>
                <a:sym typeface="Wingdings" panose="05000000000000000000" pitchFamily="2" charset="2"/>
              </a:rPr>
            </a:br>
            <a:r>
              <a:rPr lang="en-US" altLang="zh-TW" sz="2400" dirty="0">
                <a:ea typeface="Batang" panose="02030600000101010101" pitchFamily="18" charset="-127"/>
                <a:cs typeface="Times New Roman" panose="02020603050405020304" pitchFamily="18" charset="0"/>
                <a:sym typeface="Wingdings" panose="05000000000000000000" pitchFamily="2" charset="2"/>
              </a:rPr>
              <a:t>           </a:t>
            </a:r>
            <a:r>
              <a:rPr lang="en-US" altLang="zh-TW" sz="2400" dirty="0">
                <a:solidFill>
                  <a:schemeClr val="accent2"/>
                </a:solidFill>
                <a:ea typeface="Batang" panose="02030600000101010101" pitchFamily="18" charset="-127"/>
                <a:cs typeface="Times New Roman" panose="02020603050405020304" pitchFamily="18" charset="0"/>
                <a:sym typeface="Wingdings" panose="05000000000000000000" pitchFamily="2" charset="2"/>
              </a:rPr>
              <a:t>1.5</a:t>
            </a:r>
            <a:r>
              <a:rPr lang="en-US" altLang="zh-TW" sz="2400" i="1" dirty="0">
                <a:solidFill>
                  <a:schemeClr val="accent2"/>
                </a:solidFill>
                <a:latin typeface="+mj-lt"/>
                <a:ea typeface="Batang" panose="02030600000101010101" pitchFamily="18" charset="-127"/>
                <a:cs typeface="Times New Roman" panose="02020603050405020304" pitchFamily="18" charset="0"/>
                <a:sym typeface="Wingdings" panose="05000000000000000000" pitchFamily="2" charset="2"/>
              </a:rPr>
              <a:t>n</a:t>
            </a:r>
            <a:r>
              <a:rPr lang="en-US" altLang="zh-TW" sz="2400" baseline="30000" dirty="0">
                <a:solidFill>
                  <a:schemeClr val="accent2"/>
                </a:solidFill>
                <a:ea typeface="Batang" panose="02030600000101010101" pitchFamily="18" charset="-127"/>
                <a:cs typeface="Times New Roman" panose="02020603050405020304" pitchFamily="18" charset="0"/>
                <a:sym typeface="Wingdings" panose="05000000000000000000" pitchFamily="2" charset="2"/>
              </a:rPr>
              <a:t>2</a:t>
            </a:r>
            <a:r>
              <a:rPr lang="en-US" altLang="zh-TW" sz="2400" dirty="0">
                <a:solidFill>
                  <a:schemeClr val="accent2"/>
                </a:solidFill>
                <a:ea typeface="Batang" panose="02030600000101010101" pitchFamily="18" charset="-127"/>
                <a:cs typeface="Times New Roman" panose="02020603050405020304" pitchFamily="18" charset="0"/>
                <a:sym typeface="Wingdings" panose="05000000000000000000" pitchFamily="2" charset="2"/>
              </a:rPr>
              <a:t>+3.5</a:t>
            </a:r>
            <a:r>
              <a:rPr lang="en-US" altLang="zh-TW" sz="2400" i="1" dirty="0">
                <a:solidFill>
                  <a:schemeClr val="accent2"/>
                </a:solidFill>
                <a:latin typeface="+mj-lt"/>
                <a:ea typeface="Batang" panose="02030600000101010101" pitchFamily="18" charset="-127"/>
                <a:cs typeface="Times New Roman" panose="02020603050405020304" pitchFamily="18" charset="0"/>
                <a:sym typeface="Wingdings" panose="05000000000000000000" pitchFamily="2" charset="2"/>
              </a:rPr>
              <a:t>n</a:t>
            </a:r>
            <a:r>
              <a:rPr lang="en-US" altLang="zh-TW" sz="2400" dirty="0">
                <a:solidFill>
                  <a:schemeClr val="accent2"/>
                </a:solidFill>
                <a:ea typeface="Batang" panose="02030600000101010101" pitchFamily="18" charset="-127"/>
                <a:cs typeface="Times New Roman" panose="02020603050405020304" pitchFamily="18" charset="0"/>
                <a:sym typeface="Wingdings" panose="05000000000000000000" pitchFamily="2" charset="2"/>
              </a:rPr>
              <a:t>+1</a:t>
            </a:r>
            <a:r>
              <a:rPr lang="en-US" altLang="zh-TW" sz="2400" dirty="0">
                <a:ea typeface="Batang" panose="02030600000101010101" pitchFamily="18" charset="-127"/>
                <a:cs typeface="Times New Roman" panose="02020603050405020304" pitchFamily="18" charset="0"/>
                <a:sym typeface="Wingdings" panose="05000000000000000000" pitchFamily="2" charset="2"/>
              </a:rPr>
              <a:t> vs. </a:t>
            </a:r>
            <a:r>
              <a:rPr lang="en-US" altLang="zh-TW" sz="2400" dirty="0">
                <a:solidFill>
                  <a:schemeClr val="accent2"/>
                </a:solidFill>
                <a:ea typeface="Batang" panose="02030600000101010101" pitchFamily="18" charset="-127"/>
                <a:cs typeface="Times New Roman" panose="02020603050405020304" pitchFamily="18" charset="0"/>
                <a:sym typeface="Wingdings" panose="05000000000000000000" pitchFamily="2" charset="2"/>
              </a:rPr>
              <a:t>5</a:t>
            </a:r>
            <a:r>
              <a:rPr lang="en-US" altLang="zh-TW" sz="2400" i="1" dirty="0">
                <a:solidFill>
                  <a:schemeClr val="accent2"/>
                </a:solidFill>
                <a:latin typeface="+mj-lt"/>
                <a:ea typeface="Batang" panose="02030600000101010101" pitchFamily="18" charset="-127"/>
                <a:cs typeface="Times New Roman" panose="02020603050405020304" pitchFamily="18" charset="0"/>
                <a:sym typeface="Wingdings" panose="05000000000000000000" pitchFamily="2" charset="2"/>
              </a:rPr>
              <a:t>n</a:t>
            </a:r>
            <a:r>
              <a:rPr lang="en-US" altLang="zh-TW" sz="2400" dirty="0">
                <a:solidFill>
                  <a:schemeClr val="accent2"/>
                </a:solidFill>
                <a:ea typeface="Batang" panose="02030600000101010101" pitchFamily="18" charset="-127"/>
                <a:cs typeface="Times New Roman" panose="02020603050405020304" pitchFamily="18" charset="0"/>
                <a:sym typeface="Wingdings" panose="05000000000000000000" pitchFamily="2" charset="2"/>
              </a:rPr>
              <a:t>+1</a:t>
            </a:r>
            <a:br>
              <a:rPr lang="en-US" altLang="zh-TW" sz="2400" dirty="0">
                <a:ea typeface="Batang" panose="02030600000101010101" pitchFamily="18" charset="-127"/>
                <a:cs typeface="Times New Roman" panose="02020603050405020304" pitchFamily="18" charset="0"/>
                <a:sym typeface="Wingdings" panose="05000000000000000000" pitchFamily="2" charset="2"/>
              </a:rPr>
            </a:br>
            <a:endParaRPr lang="en-US" altLang="zh-TW" sz="2400" dirty="0">
              <a:ea typeface="Batang" panose="02030600000101010101" pitchFamily="18" charset="-127"/>
              <a:cs typeface="Times New Roman" panose="02020603050405020304" pitchFamily="18" charset="0"/>
              <a:sym typeface="Wingdings" panose="05000000000000000000" pitchFamily="2" charset="2"/>
            </a:endParaRPr>
          </a:p>
          <a:p>
            <a:pPr marL="457200" indent="-457200">
              <a:lnSpc>
                <a:spcPct val="90000"/>
              </a:lnSpc>
              <a:buFontTx/>
              <a:buChar char="•"/>
            </a:pPr>
            <a:r>
              <a:rPr lang="en-US" altLang="zh-TW" sz="2400" dirty="0">
                <a:ea typeface="Batang" panose="02030600000101010101" pitchFamily="18" charset="-127"/>
                <a:cs typeface="Times New Roman" panose="02020603050405020304" pitchFamily="18" charset="0"/>
                <a:sym typeface="Wingdings" panose="05000000000000000000" pitchFamily="2" charset="2"/>
              </a:rPr>
              <a:t>When </a:t>
            </a:r>
            <a:r>
              <a:rPr lang="en-US" altLang="zh-TW" sz="2400" i="1" dirty="0">
                <a:solidFill>
                  <a:schemeClr val="accent2">
                    <a:lumMod val="50000"/>
                  </a:schemeClr>
                </a:solidFill>
                <a:latin typeface="+mj-lt"/>
                <a:ea typeface="Batang" panose="02030600000101010101" pitchFamily="18" charset="-127"/>
                <a:cs typeface="Times New Roman" panose="02020603050405020304" pitchFamily="18" charset="0"/>
                <a:sym typeface="Wingdings" panose="05000000000000000000" pitchFamily="2" charset="2"/>
              </a:rPr>
              <a:t>n</a:t>
            </a:r>
            <a:r>
              <a:rPr lang="en-US" altLang="zh-TW" sz="2400" dirty="0">
                <a:ea typeface="Batang" panose="02030600000101010101" pitchFamily="18" charset="-127"/>
                <a:cs typeface="Times New Roman" panose="02020603050405020304" pitchFamily="18" charset="0"/>
                <a:sym typeface="Wingdings" panose="05000000000000000000" pitchFamily="2" charset="2"/>
              </a:rPr>
              <a:t> becomes large, </a:t>
            </a:r>
            <a:r>
              <a:rPr lang="en-US" altLang="zh-TW" sz="2400" u="sng" dirty="0">
                <a:ea typeface="Batang" panose="02030600000101010101" pitchFamily="18" charset="-127"/>
                <a:cs typeface="Times New Roman" panose="02020603050405020304" pitchFamily="18" charset="0"/>
                <a:sym typeface="Wingdings" panose="05000000000000000000" pitchFamily="2" charset="2"/>
              </a:rPr>
              <a:t>the effect of </a:t>
            </a:r>
            <a:r>
              <a:rPr lang="en-US" altLang="zh-TW" sz="2400" i="1" u="sng" dirty="0">
                <a:solidFill>
                  <a:schemeClr val="accent2"/>
                </a:solidFill>
                <a:latin typeface="+mj-lt"/>
                <a:ea typeface="Batang" panose="02030600000101010101" pitchFamily="18" charset="-127"/>
                <a:cs typeface="Times New Roman" panose="02020603050405020304" pitchFamily="18" charset="0"/>
                <a:sym typeface="Wingdings" panose="05000000000000000000" pitchFamily="2" charset="2"/>
              </a:rPr>
              <a:t>n</a:t>
            </a:r>
            <a:r>
              <a:rPr lang="en-US" altLang="zh-TW" sz="2400" u="sng" baseline="30000" dirty="0">
                <a:solidFill>
                  <a:schemeClr val="accent2"/>
                </a:solidFill>
                <a:ea typeface="Batang" panose="02030600000101010101" pitchFamily="18" charset="-127"/>
                <a:cs typeface="Times New Roman" panose="02020603050405020304" pitchFamily="18" charset="0"/>
                <a:sym typeface="Wingdings" panose="05000000000000000000" pitchFamily="2" charset="2"/>
              </a:rPr>
              <a:t>2</a:t>
            </a:r>
            <a:r>
              <a:rPr lang="en-US" altLang="zh-TW" sz="2400" dirty="0">
                <a:ea typeface="Batang" panose="02030600000101010101" pitchFamily="18" charset="-127"/>
                <a:cs typeface="Times New Roman" panose="02020603050405020304" pitchFamily="18" charset="0"/>
                <a:sym typeface="Wingdings" panose="05000000000000000000" pitchFamily="2" charset="2"/>
              </a:rPr>
              <a:t>  &gt; </a:t>
            </a:r>
            <a:r>
              <a:rPr lang="en-US" altLang="zh-TW" sz="2400" u="sng" dirty="0">
                <a:ea typeface="Batang" panose="02030600000101010101" pitchFamily="18" charset="-127"/>
                <a:cs typeface="Times New Roman" panose="02020603050405020304" pitchFamily="18" charset="0"/>
                <a:sym typeface="Wingdings" panose="05000000000000000000" pitchFamily="2" charset="2"/>
              </a:rPr>
              <a:t>the effect of </a:t>
            </a:r>
            <a:r>
              <a:rPr lang="en-US" altLang="zh-TW" sz="2400" i="1" u="sng" dirty="0">
                <a:solidFill>
                  <a:schemeClr val="accent2"/>
                </a:solidFill>
                <a:latin typeface="+mj-lt"/>
                <a:ea typeface="Batang" panose="02030600000101010101" pitchFamily="18" charset="-127"/>
                <a:cs typeface="Times New Roman" panose="02020603050405020304" pitchFamily="18" charset="0"/>
                <a:sym typeface="Wingdings" panose="05000000000000000000" pitchFamily="2" charset="2"/>
              </a:rPr>
              <a:t>n</a:t>
            </a:r>
            <a:br>
              <a:rPr lang="en-US" altLang="zh-TW" sz="2400" u="sng" dirty="0">
                <a:solidFill>
                  <a:schemeClr val="accent2"/>
                </a:solidFill>
                <a:ea typeface="Batang" panose="02030600000101010101" pitchFamily="18" charset="-127"/>
                <a:cs typeface="Times New Roman" panose="02020603050405020304" pitchFamily="18" charset="0"/>
                <a:sym typeface="Wingdings" panose="05000000000000000000" pitchFamily="2" charset="2"/>
              </a:rPr>
            </a:br>
            <a:endParaRPr lang="en-US" altLang="zh-TW" sz="1200" u="sng" dirty="0">
              <a:solidFill>
                <a:schemeClr val="accent2"/>
              </a:solidFill>
              <a:ea typeface="Batang" panose="02030600000101010101" pitchFamily="18" charset="-127"/>
              <a:cs typeface="Times New Roman" panose="02020603050405020304" pitchFamily="18" charset="0"/>
              <a:sym typeface="Wingdings" panose="05000000000000000000" pitchFamily="2" charset="2"/>
            </a:endParaRPr>
          </a:p>
          <a:p>
            <a:pPr marL="457200" indent="-457200">
              <a:lnSpc>
                <a:spcPct val="90000"/>
              </a:lnSpc>
              <a:buFontTx/>
              <a:buChar char="•"/>
            </a:pPr>
            <a:r>
              <a:rPr lang="en-US" altLang="zh-TW" sz="2400" dirty="0">
                <a:ea typeface="Batang" panose="02030600000101010101" pitchFamily="18" charset="-127"/>
                <a:cs typeface="Times New Roman" panose="02020603050405020304" pitchFamily="18" charset="0"/>
                <a:sym typeface="Wingdings" panose="05000000000000000000" pitchFamily="2" charset="2"/>
              </a:rPr>
              <a:t>Thus, if the total # operations is  </a:t>
            </a:r>
            <a:r>
              <a:rPr lang="en-US" altLang="zh-TW" sz="2400" i="1" dirty="0">
                <a:latin typeface="+mj-lt"/>
                <a:ea typeface="Batang" panose="02030600000101010101" pitchFamily="18" charset="-127"/>
                <a:cs typeface="Times New Roman" panose="02020603050405020304" pitchFamily="18" charset="0"/>
                <a:sym typeface="Wingdings" panose="05000000000000000000" pitchFamily="2" charset="2"/>
              </a:rPr>
              <a:t>f</a:t>
            </a:r>
            <a:r>
              <a:rPr lang="en-US" altLang="zh-TW" sz="2400" dirty="0">
                <a:ea typeface="Batang" panose="02030600000101010101" pitchFamily="18" charset="-127"/>
                <a:cs typeface="Times New Roman" panose="02020603050405020304" pitchFamily="18" charset="0"/>
                <a:sym typeface="Wingdings" panose="05000000000000000000" pitchFamily="2" charset="2"/>
              </a:rPr>
              <a:t>(</a:t>
            </a:r>
            <a:r>
              <a:rPr lang="en-US" altLang="zh-TW" sz="2400" i="1" dirty="0">
                <a:latin typeface="+mj-lt"/>
                <a:ea typeface="Batang" panose="02030600000101010101" pitchFamily="18" charset="-127"/>
                <a:cs typeface="Times New Roman" panose="02020603050405020304" pitchFamily="18" charset="0"/>
                <a:sym typeface="Wingdings" panose="05000000000000000000" pitchFamily="2" charset="2"/>
              </a:rPr>
              <a:t>n</a:t>
            </a:r>
            <a:r>
              <a:rPr lang="en-US" altLang="zh-TW" sz="2400" dirty="0">
                <a:ea typeface="Batang" panose="02030600000101010101" pitchFamily="18" charset="-127"/>
                <a:cs typeface="Times New Roman" panose="02020603050405020304" pitchFamily="18" charset="0"/>
                <a:sym typeface="Wingdings" panose="05000000000000000000" pitchFamily="2" charset="2"/>
              </a:rPr>
              <a:t>) = </a:t>
            </a:r>
            <a:r>
              <a:rPr lang="en-US" altLang="zh-TW" sz="2400" i="1" dirty="0" err="1">
                <a:latin typeface="+mj-lt"/>
                <a:ea typeface="Batang" panose="02030600000101010101" pitchFamily="18" charset="-127"/>
                <a:cs typeface="Times New Roman" panose="02020603050405020304" pitchFamily="18" charset="0"/>
                <a:sym typeface="Wingdings" panose="05000000000000000000" pitchFamily="2" charset="2"/>
              </a:rPr>
              <a:t>c</a:t>
            </a:r>
            <a:r>
              <a:rPr lang="en-US" altLang="zh-TW" sz="2400" i="1" baseline="-25000" dirty="0" err="1">
                <a:latin typeface="+mj-lt"/>
                <a:ea typeface="Batang" panose="02030600000101010101" pitchFamily="18" charset="-127"/>
                <a:cs typeface="Times New Roman" panose="02020603050405020304" pitchFamily="18" charset="0"/>
                <a:sym typeface="Wingdings" panose="05000000000000000000" pitchFamily="2" charset="2"/>
              </a:rPr>
              <a:t>k</a:t>
            </a:r>
            <a:r>
              <a:rPr lang="en-US" altLang="zh-TW" sz="2400" i="1" dirty="0" err="1">
                <a:latin typeface="+mj-lt"/>
                <a:ea typeface="Batang" panose="02030600000101010101" pitchFamily="18" charset="-127"/>
                <a:cs typeface="Times New Roman" panose="02020603050405020304" pitchFamily="18" charset="0"/>
                <a:sym typeface="Wingdings" panose="05000000000000000000" pitchFamily="2" charset="2"/>
              </a:rPr>
              <a:t>n</a:t>
            </a:r>
            <a:r>
              <a:rPr lang="en-US" altLang="zh-TW" sz="2400" i="1" baseline="30000" dirty="0" err="1">
                <a:latin typeface="+mj-lt"/>
                <a:ea typeface="Batang" panose="02030600000101010101" pitchFamily="18" charset="-127"/>
                <a:cs typeface="Times New Roman" panose="02020603050405020304" pitchFamily="18" charset="0"/>
                <a:sym typeface="Wingdings" panose="05000000000000000000" pitchFamily="2" charset="2"/>
              </a:rPr>
              <a:t>k</a:t>
            </a:r>
            <a:r>
              <a:rPr lang="en-US" altLang="zh-TW" sz="2400" dirty="0">
                <a:ea typeface="Batang" panose="02030600000101010101" pitchFamily="18" charset="-127"/>
                <a:cs typeface="Times New Roman" panose="02020603050405020304" pitchFamily="18" charset="0"/>
                <a:sym typeface="Wingdings" panose="05000000000000000000" pitchFamily="2" charset="2"/>
              </a:rPr>
              <a:t> + </a:t>
            </a:r>
            <a:r>
              <a:rPr lang="en-US" altLang="zh-TW" sz="2400" i="1" dirty="0">
                <a:latin typeface="+mj-lt"/>
                <a:ea typeface="Batang" panose="02030600000101010101" pitchFamily="18" charset="-127"/>
                <a:cs typeface="Times New Roman" panose="02020603050405020304" pitchFamily="18" charset="0"/>
                <a:sym typeface="Wingdings" panose="05000000000000000000" pitchFamily="2" charset="2"/>
              </a:rPr>
              <a:t>c</a:t>
            </a:r>
            <a:r>
              <a:rPr lang="en-US" altLang="zh-TW" sz="2400" i="1" baseline="-25000" dirty="0">
                <a:latin typeface="+mj-lt"/>
                <a:ea typeface="Batang" panose="02030600000101010101" pitchFamily="18" charset="-127"/>
                <a:cs typeface="Times New Roman" panose="02020603050405020304" pitchFamily="18" charset="0"/>
                <a:sym typeface="Wingdings" panose="05000000000000000000" pitchFamily="2" charset="2"/>
              </a:rPr>
              <a:t>k</a:t>
            </a:r>
            <a:r>
              <a:rPr lang="en-US" altLang="zh-TW" sz="2400" baseline="-25000" dirty="0">
                <a:ea typeface="Batang" panose="02030600000101010101" pitchFamily="18" charset="-127"/>
                <a:cs typeface="Times New Roman" panose="02020603050405020304" pitchFamily="18" charset="0"/>
                <a:sym typeface="Wingdings" panose="05000000000000000000" pitchFamily="2" charset="2"/>
              </a:rPr>
              <a:t>-1</a:t>
            </a:r>
            <a:r>
              <a:rPr lang="en-US" altLang="zh-TW" sz="2400" i="1" dirty="0">
                <a:latin typeface="+mj-lt"/>
                <a:ea typeface="Batang" panose="02030600000101010101" pitchFamily="18" charset="-127"/>
                <a:cs typeface="Times New Roman" panose="02020603050405020304" pitchFamily="18" charset="0"/>
                <a:sym typeface="Wingdings" panose="05000000000000000000" pitchFamily="2" charset="2"/>
              </a:rPr>
              <a:t>n</a:t>
            </a:r>
            <a:r>
              <a:rPr lang="en-US" altLang="zh-TW" sz="2400" i="1" baseline="30000" dirty="0">
                <a:latin typeface="+mj-lt"/>
                <a:ea typeface="Batang" panose="02030600000101010101" pitchFamily="18" charset="-127"/>
                <a:cs typeface="Times New Roman" panose="02020603050405020304" pitchFamily="18" charset="0"/>
                <a:sym typeface="Wingdings" panose="05000000000000000000" pitchFamily="2" charset="2"/>
              </a:rPr>
              <a:t>k</a:t>
            </a:r>
            <a:r>
              <a:rPr lang="en-US" altLang="zh-TW" sz="2400" baseline="30000" dirty="0">
                <a:ea typeface="Batang" panose="02030600000101010101" pitchFamily="18" charset="-127"/>
                <a:cs typeface="Times New Roman" panose="02020603050405020304" pitchFamily="18" charset="0"/>
                <a:sym typeface="Wingdings" panose="05000000000000000000" pitchFamily="2" charset="2"/>
              </a:rPr>
              <a:t>-1</a:t>
            </a:r>
            <a:r>
              <a:rPr lang="en-US" altLang="zh-TW" sz="2400" dirty="0">
                <a:ea typeface="Batang" panose="02030600000101010101" pitchFamily="18" charset="-127"/>
                <a:cs typeface="Times New Roman" panose="02020603050405020304" pitchFamily="18" charset="0"/>
                <a:sym typeface="Wingdings" panose="05000000000000000000" pitchFamily="2" charset="2"/>
              </a:rPr>
              <a:t> + … + </a:t>
            </a:r>
            <a:r>
              <a:rPr lang="en-US" altLang="zh-TW" sz="2400" i="1" dirty="0">
                <a:latin typeface="+mj-lt"/>
                <a:ea typeface="Batang" panose="02030600000101010101" pitchFamily="18" charset="-127"/>
                <a:cs typeface="Times New Roman" panose="02020603050405020304" pitchFamily="18" charset="0"/>
                <a:sym typeface="Wingdings" panose="05000000000000000000" pitchFamily="2" charset="2"/>
              </a:rPr>
              <a:t>c</a:t>
            </a:r>
            <a:r>
              <a:rPr lang="en-US" altLang="zh-TW" sz="2400" baseline="-25000" dirty="0">
                <a:ea typeface="Batang" panose="02030600000101010101" pitchFamily="18" charset="-127"/>
                <a:cs typeface="Times New Roman" panose="02020603050405020304" pitchFamily="18" charset="0"/>
                <a:sym typeface="Wingdings" panose="05000000000000000000" pitchFamily="2" charset="2"/>
              </a:rPr>
              <a:t>2</a:t>
            </a:r>
            <a:r>
              <a:rPr lang="en-US" altLang="zh-TW" sz="2400" i="1" dirty="0">
                <a:latin typeface="+mj-lt"/>
                <a:ea typeface="Batang" panose="02030600000101010101" pitchFamily="18" charset="-127"/>
                <a:cs typeface="Times New Roman" panose="02020603050405020304" pitchFamily="18" charset="0"/>
                <a:sym typeface="Wingdings" panose="05000000000000000000" pitchFamily="2" charset="2"/>
              </a:rPr>
              <a:t>n</a:t>
            </a:r>
            <a:r>
              <a:rPr lang="en-US" altLang="zh-TW" sz="2400" baseline="30000" dirty="0">
                <a:ea typeface="Batang" panose="02030600000101010101" pitchFamily="18" charset="-127"/>
                <a:cs typeface="Times New Roman" panose="02020603050405020304" pitchFamily="18" charset="0"/>
                <a:sym typeface="Wingdings" panose="05000000000000000000" pitchFamily="2" charset="2"/>
              </a:rPr>
              <a:t>2</a:t>
            </a:r>
            <a:r>
              <a:rPr lang="en-US" altLang="zh-TW" sz="2400" dirty="0">
                <a:ea typeface="Batang" panose="02030600000101010101" pitchFamily="18" charset="-127"/>
                <a:cs typeface="Times New Roman" panose="02020603050405020304" pitchFamily="18" charset="0"/>
                <a:sym typeface="Wingdings" panose="05000000000000000000" pitchFamily="2" charset="2"/>
              </a:rPr>
              <a:t> + </a:t>
            </a:r>
            <a:r>
              <a:rPr lang="en-US" altLang="zh-TW" sz="2400" i="1" dirty="0">
                <a:latin typeface="+mj-lt"/>
                <a:ea typeface="Batang" panose="02030600000101010101" pitchFamily="18" charset="-127"/>
                <a:cs typeface="Times New Roman" panose="02020603050405020304" pitchFamily="18" charset="0"/>
                <a:sym typeface="Wingdings" panose="05000000000000000000" pitchFamily="2" charset="2"/>
              </a:rPr>
              <a:t>c</a:t>
            </a:r>
            <a:r>
              <a:rPr lang="en-US" altLang="zh-TW" sz="2400" baseline="-25000" dirty="0">
                <a:ea typeface="Batang" panose="02030600000101010101" pitchFamily="18" charset="-127"/>
                <a:cs typeface="Times New Roman" panose="02020603050405020304" pitchFamily="18" charset="0"/>
                <a:sym typeface="Wingdings" panose="05000000000000000000" pitchFamily="2" charset="2"/>
              </a:rPr>
              <a:t>1</a:t>
            </a:r>
            <a:r>
              <a:rPr lang="en-US" altLang="zh-TW" sz="2400" i="1" dirty="0">
                <a:latin typeface="+mj-lt"/>
                <a:ea typeface="Batang" panose="02030600000101010101" pitchFamily="18" charset="-127"/>
                <a:cs typeface="Times New Roman" panose="02020603050405020304" pitchFamily="18" charset="0"/>
                <a:sym typeface="Wingdings" panose="05000000000000000000" pitchFamily="2" charset="2"/>
              </a:rPr>
              <a:t>n</a:t>
            </a:r>
            <a:r>
              <a:rPr lang="en-US" altLang="zh-TW" sz="2400" dirty="0">
                <a:ea typeface="Batang" panose="02030600000101010101" pitchFamily="18" charset="-127"/>
                <a:cs typeface="Times New Roman" panose="02020603050405020304" pitchFamily="18" charset="0"/>
                <a:sym typeface="Wingdings" panose="05000000000000000000" pitchFamily="2" charset="2"/>
              </a:rPr>
              <a:t> + </a:t>
            </a:r>
            <a:r>
              <a:rPr lang="en-US" altLang="zh-TW" sz="2400" i="1" dirty="0">
                <a:latin typeface="+mj-lt"/>
                <a:ea typeface="Batang" panose="02030600000101010101" pitchFamily="18" charset="-127"/>
                <a:cs typeface="Times New Roman" panose="02020603050405020304" pitchFamily="18" charset="0"/>
                <a:sym typeface="Wingdings" panose="05000000000000000000" pitchFamily="2" charset="2"/>
              </a:rPr>
              <a:t>a</a:t>
            </a:r>
            <a:r>
              <a:rPr lang="en-US" altLang="zh-TW" sz="2400" baseline="-25000" dirty="0">
                <a:ea typeface="Batang" panose="02030600000101010101" pitchFamily="18" charset="-127"/>
                <a:cs typeface="Times New Roman" panose="02020603050405020304" pitchFamily="18" charset="0"/>
                <a:sym typeface="Wingdings" panose="05000000000000000000" pitchFamily="2" charset="2"/>
              </a:rPr>
              <a:t>0</a:t>
            </a:r>
            <a:r>
              <a:rPr lang="en-US" altLang="zh-TW" sz="2400" baseline="30000" dirty="0">
                <a:ea typeface="Batang" panose="02030600000101010101" pitchFamily="18" charset="-127"/>
                <a:cs typeface="Times New Roman" panose="02020603050405020304" pitchFamily="18" charset="0"/>
                <a:sym typeface="Wingdings" panose="05000000000000000000" pitchFamily="2" charset="2"/>
              </a:rPr>
              <a:t> </a:t>
            </a:r>
          </a:p>
          <a:p>
            <a:pPr marL="0" indent="0">
              <a:lnSpc>
                <a:spcPct val="90000"/>
              </a:lnSpc>
            </a:pPr>
            <a:r>
              <a:rPr lang="en-US" altLang="zh-TW" sz="2400" baseline="30000" dirty="0">
                <a:ea typeface="Batang" panose="02030600000101010101" pitchFamily="18" charset="-127"/>
                <a:cs typeface="Times New Roman" panose="02020603050405020304" pitchFamily="18" charset="0"/>
                <a:sym typeface="Wingdings" panose="05000000000000000000" pitchFamily="2" charset="2"/>
              </a:rPr>
              <a:t>        </a:t>
            </a:r>
            <a:r>
              <a:rPr lang="en-US" altLang="zh-TW" sz="2400" dirty="0">
                <a:ea typeface="Batang" panose="02030600000101010101" pitchFamily="18" charset="-127"/>
                <a:cs typeface="Times New Roman" panose="02020603050405020304" pitchFamily="18" charset="0"/>
                <a:sym typeface="Wingdings" panose="05000000000000000000" pitchFamily="2" charset="2"/>
              </a:rPr>
              <a:t>          we say the algorithm </a:t>
            </a:r>
            <a:r>
              <a:rPr lang="en-US" altLang="zh-TW" sz="2400" dirty="0">
                <a:solidFill>
                  <a:schemeClr val="accent2"/>
                </a:solidFill>
                <a:ea typeface="Batang" panose="02030600000101010101" pitchFamily="18" charset="-127"/>
                <a:cs typeface="Times New Roman" panose="02020603050405020304" pitchFamily="18" charset="0"/>
                <a:sym typeface="Wingdings" panose="05000000000000000000" pitchFamily="2" charset="2"/>
              </a:rPr>
              <a:t>has order at most </a:t>
            </a:r>
            <a:r>
              <a:rPr lang="en-US" altLang="zh-TW" sz="2400" b="1" i="1" dirty="0" err="1">
                <a:solidFill>
                  <a:srgbClr val="008000"/>
                </a:solidFill>
                <a:latin typeface="+mj-lt"/>
                <a:ea typeface="Batang" panose="02030600000101010101" pitchFamily="18" charset="-127"/>
                <a:cs typeface="Times New Roman" panose="02020603050405020304" pitchFamily="18" charset="0"/>
                <a:sym typeface="Wingdings" panose="05000000000000000000" pitchFamily="2" charset="2"/>
              </a:rPr>
              <a:t>n</a:t>
            </a:r>
            <a:r>
              <a:rPr lang="en-US" altLang="zh-TW" sz="2400" b="1" i="1" baseline="30000" dirty="0" err="1">
                <a:solidFill>
                  <a:srgbClr val="008000"/>
                </a:solidFill>
                <a:latin typeface="+mj-lt"/>
                <a:ea typeface="Batang" panose="02030600000101010101" pitchFamily="18" charset="-127"/>
                <a:cs typeface="Times New Roman" panose="02020603050405020304" pitchFamily="18" charset="0"/>
                <a:sym typeface="Wingdings" panose="05000000000000000000" pitchFamily="2" charset="2"/>
              </a:rPr>
              <a:t>k</a:t>
            </a:r>
            <a:r>
              <a:rPr lang="en-US" altLang="zh-TW" sz="2400" b="1" baseline="30000" dirty="0">
                <a:solidFill>
                  <a:srgbClr val="008000"/>
                </a:solidFill>
                <a:ea typeface="Batang" panose="02030600000101010101" pitchFamily="18" charset="-127"/>
                <a:cs typeface="Times New Roman" panose="02020603050405020304" pitchFamily="18" charset="0"/>
                <a:sym typeface="Wingdings" panose="05000000000000000000" pitchFamily="2" charset="2"/>
              </a:rPr>
              <a:t> </a:t>
            </a:r>
            <a:r>
              <a:rPr lang="en-US" altLang="zh-TW" sz="1600" b="1" dirty="0">
                <a:solidFill>
                  <a:srgbClr val="008000"/>
                </a:solidFill>
                <a:ea typeface="Batang" panose="02030600000101010101" pitchFamily="18" charset="-127"/>
                <a:cs typeface="Times New Roman" panose="02020603050405020304" pitchFamily="18" charset="0"/>
                <a:sym typeface="Wingdings" panose="05000000000000000000" pitchFamily="2" charset="2"/>
              </a:rPr>
              <a:t>(i.e., the most dominated term)</a:t>
            </a:r>
            <a:br>
              <a:rPr lang="en-US" altLang="zh-TW" sz="2400" b="1" baseline="30000" dirty="0">
                <a:solidFill>
                  <a:srgbClr val="008000"/>
                </a:solidFill>
                <a:ea typeface="Batang" panose="02030600000101010101" pitchFamily="18" charset="-127"/>
                <a:cs typeface="Times New Roman" panose="02020603050405020304" pitchFamily="18" charset="0"/>
                <a:sym typeface="Wingdings" panose="05000000000000000000" pitchFamily="2" charset="2"/>
              </a:rPr>
            </a:br>
            <a:endParaRPr lang="en-US" altLang="zh-TW" sz="1200" b="1" dirty="0">
              <a:solidFill>
                <a:srgbClr val="008000"/>
              </a:solidFill>
              <a:ea typeface="Batang" panose="02030600000101010101" pitchFamily="18" charset="-127"/>
              <a:cs typeface="Times New Roman" panose="02020603050405020304" pitchFamily="18" charset="0"/>
              <a:sym typeface="Wingdings" panose="05000000000000000000" pitchFamily="2" charset="2"/>
            </a:endParaRPr>
          </a:p>
          <a:p>
            <a:pPr marL="457200" indent="-457200">
              <a:lnSpc>
                <a:spcPct val="90000"/>
              </a:lnSpc>
              <a:buFontTx/>
              <a:buChar char="•"/>
            </a:pPr>
            <a:r>
              <a:rPr lang="en-US" altLang="zh-TW" sz="2400" dirty="0">
                <a:ea typeface="Batang" panose="02030600000101010101" pitchFamily="18" charset="-127"/>
                <a:cs typeface="Times New Roman" panose="02020603050405020304" pitchFamily="18" charset="0"/>
                <a:sym typeface="Wingdings" panose="05000000000000000000" pitchFamily="2" charset="2"/>
              </a:rPr>
              <a:t>i.e., </a:t>
            </a:r>
            <a:r>
              <a:rPr lang="en-US" altLang="zh-TW" sz="2400" i="1" dirty="0">
                <a:solidFill>
                  <a:schemeClr val="accent2"/>
                </a:solidFill>
                <a:latin typeface="+mj-lt"/>
                <a:ea typeface="Batang" panose="02030600000101010101" pitchFamily="18" charset="-127"/>
                <a:cs typeface="Times New Roman" panose="02020603050405020304" pitchFamily="18" charset="0"/>
                <a:sym typeface="Wingdings" panose="05000000000000000000" pitchFamily="2" charset="2"/>
              </a:rPr>
              <a:t>f</a:t>
            </a:r>
            <a:r>
              <a:rPr lang="en-US" altLang="zh-TW" sz="2400" dirty="0">
                <a:solidFill>
                  <a:schemeClr val="accent2"/>
                </a:solidFill>
                <a:ea typeface="Batang" panose="02030600000101010101" pitchFamily="18" charset="-127"/>
                <a:cs typeface="Times New Roman" panose="02020603050405020304" pitchFamily="18" charset="0"/>
                <a:sym typeface="Wingdings" panose="05000000000000000000" pitchFamily="2" charset="2"/>
              </a:rPr>
              <a:t>(</a:t>
            </a:r>
            <a:r>
              <a:rPr lang="en-US" altLang="zh-TW" sz="2400" i="1" dirty="0">
                <a:solidFill>
                  <a:schemeClr val="accent2"/>
                </a:solidFill>
                <a:latin typeface="+mj-lt"/>
                <a:ea typeface="Batang" panose="02030600000101010101" pitchFamily="18" charset="-127"/>
                <a:cs typeface="Times New Roman" panose="02020603050405020304" pitchFamily="18" charset="0"/>
                <a:sym typeface="Wingdings" panose="05000000000000000000" pitchFamily="2" charset="2"/>
              </a:rPr>
              <a:t>n</a:t>
            </a:r>
            <a:r>
              <a:rPr lang="en-US" altLang="zh-TW" sz="2400" dirty="0">
                <a:solidFill>
                  <a:schemeClr val="accent2"/>
                </a:solidFill>
                <a:ea typeface="Batang" panose="02030600000101010101" pitchFamily="18" charset="-127"/>
                <a:cs typeface="Times New Roman" panose="02020603050405020304" pitchFamily="18" charset="0"/>
                <a:sym typeface="Wingdings" panose="05000000000000000000" pitchFamily="2" charset="2"/>
              </a:rPr>
              <a:t>) ≤ </a:t>
            </a:r>
            <a:r>
              <a:rPr lang="en-US" altLang="zh-TW" sz="2400" i="1" dirty="0" err="1">
                <a:solidFill>
                  <a:schemeClr val="accent2"/>
                </a:solidFill>
                <a:latin typeface="+mj-lt"/>
                <a:ea typeface="Batang" panose="02030600000101010101" pitchFamily="18" charset="-127"/>
                <a:cs typeface="Times New Roman" panose="02020603050405020304" pitchFamily="18" charset="0"/>
                <a:sym typeface="Wingdings" panose="05000000000000000000" pitchFamily="2" charset="2"/>
              </a:rPr>
              <a:t>Cn</a:t>
            </a:r>
            <a:r>
              <a:rPr lang="en-US" altLang="zh-TW" sz="2400" i="1" baseline="30000" dirty="0" err="1">
                <a:solidFill>
                  <a:schemeClr val="accent2"/>
                </a:solidFill>
                <a:latin typeface="+mj-lt"/>
                <a:ea typeface="Batang" panose="02030600000101010101" pitchFamily="18" charset="-127"/>
                <a:cs typeface="Times New Roman" panose="02020603050405020304" pitchFamily="18" charset="0"/>
                <a:sym typeface="Wingdings" panose="05000000000000000000" pitchFamily="2" charset="2"/>
              </a:rPr>
              <a:t>k</a:t>
            </a:r>
            <a:r>
              <a:rPr lang="en-US" altLang="zh-TW" sz="2400" dirty="0">
                <a:ea typeface="Batang" panose="02030600000101010101" pitchFamily="18" charset="-127"/>
                <a:cs typeface="Times New Roman" panose="02020603050405020304" pitchFamily="18" charset="0"/>
                <a:sym typeface="Wingdings" panose="05000000000000000000" pitchFamily="2" charset="2"/>
              </a:rPr>
              <a:t> , where </a:t>
            </a:r>
            <a:r>
              <a:rPr lang="en-US" altLang="zh-TW" sz="2400" i="1" dirty="0">
                <a:latin typeface="+mj-lt"/>
                <a:ea typeface="Batang" panose="02030600000101010101" pitchFamily="18" charset="-127"/>
                <a:cs typeface="Times New Roman" panose="02020603050405020304" pitchFamily="18" charset="0"/>
                <a:sym typeface="Wingdings" panose="05000000000000000000" pitchFamily="2" charset="2"/>
              </a:rPr>
              <a:t>C</a:t>
            </a:r>
            <a:r>
              <a:rPr lang="en-US" altLang="zh-TW" sz="2400" dirty="0">
                <a:ea typeface="Batang" panose="02030600000101010101" pitchFamily="18" charset="-127"/>
                <a:cs typeface="Times New Roman" panose="02020603050405020304" pitchFamily="18" charset="0"/>
                <a:sym typeface="Wingdings" panose="05000000000000000000" pitchFamily="2" charset="2"/>
              </a:rPr>
              <a:t> is some constant</a:t>
            </a:r>
            <a:br>
              <a:rPr lang="en-US" altLang="zh-TW" sz="2400" dirty="0">
                <a:ea typeface="Batang" panose="02030600000101010101" pitchFamily="18" charset="-127"/>
                <a:cs typeface="Times New Roman" panose="02020603050405020304" pitchFamily="18" charset="0"/>
                <a:sym typeface="Wingdings" panose="05000000000000000000" pitchFamily="2" charset="2"/>
              </a:rPr>
            </a:br>
            <a:r>
              <a:rPr lang="en-US" altLang="zh-TW" sz="2400" dirty="0">
                <a:ea typeface="Batang" panose="02030600000101010101" pitchFamily="18" charset="-127"/>
                <a:cs typeface="Times New Roman" panose="02020603050405020304" pitchFamily="18" charset="0"/>
                <a:sym typeface="Wingdings" panose="05000000000000000000" pitchFamily="2" charset="2"/>
              </a:rPr>
              <a:t>  	</a:t>
            </a:r>
            <a:r>
              <a:rPr lang="en-US" altLang="zh-TW" sz="2000" dirty="0">
                <a:ea typeface="Batang" panose="02030600000101010101" pitchFamily="18" charset="-127"/>
                <a:cs typeface="Times New Roman" panose="02020603050405020304" pitchFamily="18" charset="0"/>
                <a:sym typeface="Wingdings" panose="05000000000000000000" pitchFamily="2" charset="2"/>
              </a:rPr>
              <a:t>e.g., </a:t>
            </a:r>
            <a:r>
              <a:rPr lang="en-US" altLang="zh-TW" sz="2000" dirty="0">
                <a:solidFill>
                  <a:schemeClr val="accent2"/>
                </a:solidFill>
                <a:ea typeface="Batang" panose="02030600000101010101" pitchFamily="18" charset="-127"/>
                <a:cs typeface="Times New Roman" panose="02020603050405020304" pitchFamily="18" charset="0"/>
                <a:sym typeface="Wingdings" panose="05000000000000000000" pitchFamily="2" charset="2"/>
              </a:rPr>
              <a:t>1.5</a:t>
            </a:r>
            <a:r>
              <a:rPr lang="en-US" altLang="zh-TW" sz="2000" i="1" dirty="0">
                <a:solidFill>
                  <a:schemeClr val="accent2"/>
                </a:solidFill>
                <a:latin typeface="+mj-lt"/>
                <a:ea typeface="Batang" panose="02030600000101010101" pitchFamily="18" charset="-127"/>
                <a:cs typeface="Times New Roman" panose="02020603050405020304" pitchFamily="18" charset="0"/>
                <a:sym typeface="Wingdings" panose="05000000000000000000" pitchFamily="2" charset="2"/>
              </a:rPr>
              <a:t>n</a:t>
            </a:r>
            <a:r>
              <a:rPr lang="en-US" altLang="zh-TW" sz="2000" baseline="30000" dirty="0">
                <a:solidFill>
                  <a:schemeClr val="accent2"/>
                </a:solidFill>
                <a:ea typeface="Batang" panose="02030600000101010101" pitchFamily="18" charset="-127"/>
                <a:cs typeface="Times New Roman" panose="02020603050405020304" pitchFamily="18" charset="0"/>
                <a:sym typeface="Wingdings" panose="05000000000000000000" pitchFamily="2" charset="2"/>
              </a:rPr>
              <a:t>2</a:t>
            </a:r>
            <a:r>
              <a:rPr lang="en-US" altLang="zh-TW" sz="2000" dirty="0">
                <a:solidFill>
                  <a:schemeClr val="accent2"/>
                </a:solidFill>
                <a:ea typeface="Batang" panose="02030600000101010101" pitchFamily="18" charset="-127"/>
                <a:cs typeface="Times New Roman" panose="02020603050405020304" pitchFamily="18" charset="0"/>
                <a:sym typeface="Wingdings" panose="05000000000000000000" pitchFamily="2" charset="2"/>
              </a:rPr>
              <a:t>+3.5</a:t>
            </a:r>
            <a:r>
              <a:rPr lang="en-US" altLang="zh-TW" sz="2000" i="1" dirty="0">
                <a:solidFill>
                  <a:schemeClr val="accent2"/>
                </a:solidFill>
                <a:latin typeface="+mj-lt"/>
                <a:ea typeface="Batang" panose="02030600000101010101" pitchFamily="18" charset="-127"/>
                <a:cs typeface="Times New Roman" panose="02020603050405020304" pitchFamily="18" charset="0"/>
                <a:sym typeface="Wingdings" panose="05000000000000000000" pitchFamily="2" charset="2"/>
              </a:rPr>
              <a:t>n</a:t>
            </a:r>
            <a:r>
              <a:rPr lang="en-US" altLang="zh-TW" sz="2000" dirty="0">
                <a:solidFill>
                  <a:schemeClr val="accent2"/>
                </a:solidFill>
                <a:ea typeface="Batang" panose="02030600000101010101" pitchFamily="18" charset="-127"/>
                <a:cs typeface="Times New Roman" panose="02020603050405020304" pitchFamily="18" charset="0"/>
                <a:sym typeface="Wingdings" panose="05000000000000000000" pitchFamily="2" charset="2"/>
              </a:rPr>
              <a:t>+1 ≤ 1.5</a:t>
            </a:r>
            <a:r>
              <a:rPr lang="en-US" altLang="zh-TW" sz="2000" i="1" dirty="0">
                <a:solidFill>
                  <a:schemeClr val="accent2"/>
                </a:solidFill>
                <a:latin typeface="+mj-lt"/>
                <a:ea typeface="Batang" panose="02030600000101010101" pitchFamily="18" charset="-127"/>
                <a:cs typeface="Times New Roman" panose="02020603050405020304" pitchFamily="18" charset="0"/>
                <a:sym typeface="Wingdings" panose="05000000000000000000" pitchFamily="2" charset="2"/>
              </a:rPr>
              <a:t>n</a:t>
            </a:r>
            <a:r>
              <a:rPr lang="en-US" altLang="zh-TW" sz="2000" baseline="30000" dirty="0">
                <a:solidFill>
                  <a:schemeClr val="accent2"/>
                </a:solidFill>
                <a:ea typeface="Batang" panose="02030600000101010101" pitchFamily="18" charset="-127"/>
                <a:cs typeface="Times New Roman" panose="02020603050405020304" pitchFamily="18" charset="0"/>
                <a:sym typeface="Wingdings" panose="05000000000000000000" pitchFamily="2" charset="2"/>
              </a:rPr>
              <a:t>2</a:t>
            </a:r>
            <a:r>
              <a:rPr lang="en-US" altLang="zh-TW" sz="2000" dirty="0">
                <a:solidFill>
                  <a:schemeClr val="accent2"/>
                </a:solidFill>
                <a:ea typeface="Batang" panose="02030600000101010101" pitchFamily="18" charset="-127"/>
                <a:cs typeface="Times New Roman" panose="02020603050405020304" pitchFamily="18" charset="0"/>
                <a:sym typeface="Wingdings" panose="05000000000000000000" pitchFamily="2" charset="2"/>
              </a:rPr>
              <a:t>+4.5</a:t>
            </a:r>
            <a:r>
              <a:rPr lang="en-US" altLang="zh-TW" sz="2000" i="1" dirty="0">
                <a:solidFill>
                  <a:schemeClr val="accent2"/>
                </a:solidFill>
                <a:latin typeface="+mj-lt"/>
                <a:ea typeface="Batang" panose="02030600000101010101" pitchFamily="18" charset="-127"/>
                <a:cs typeface="Times New Roman" panose="02020603050405020304" pitchFamily="18" charset="0"/>
                <a:sym typeface="Wingdings" panose="05000000000000000000" pitchFamily="2" charset="2"/>
              </a:rPr>
              <a:t>n</a:t>
            </a:r>
            <a:r>
              <a:rPr lang="en-US" altLang="zh-TW" sz="2000" baseline="30000" dirty="0">
                <a:solidFill>
                  <a:schemeClr val="accent2"/>
                </a:solidFill>
                <a:ea typeface="Batang" panose="02030600000101010101" pitchFamily="18" charset="-127"/>
                <a:cs typeface="Times New Roman" panose="02020603050405020304" pitchFamily="18" charset="0"/>
                <a:sym typeface="Wingdings" panose="05000000000000000000" pitchFamily="2" charset="2"/>
              </a:rPr>
              <a:t>2 </a:t>
            </a:r>
            <a:r>
              <a:rPr lang="en-US" altLang="zh-TW" sz="2000" dirty="0">
                <a:solidFill>
                  <a:schemeClr val="accent2"/>
                </a:solidFill>
                <a:ea typeface="Batang" panose="02030600000101010101" pitchFamily="18" charset="-127"/>
                <a:cs typeface="Times New Roman" panose="02020603050405020304" pitchFamily="18" charset="0"/>
                <a:sym typeface="Wingdings" panose="05000000000000000000" pitchFamily="2" charset="2"/>
              </a:rPr>
              <a:t>≤ 6</a:t>
            </a:r>
            <a:r>
              <a:rPr lang="en-US" altLang="zh-TW" sz="2000" i="1" dirty="0">
                <a:solidFill>
                  <a:schemeClr val="accent2"/>
                </a:solidFill>
                <a:latin typeface="+mj-lt"/>
                <a:ea typeface="Batang" panose="02030600000101010101" pitchFamily="18" charset="-127"/>
                <a:cs typeface="Times New Roman" panose="02020603050405020304" pitchFamily="18" charset="0"/>
                <a:sym typeface="Wingdings" panose="05000000000000000000" pitchFamily="2" charset="2"/>
              </a:rPr>
              <a:t>n</a:t>
            </a:r>
            <a:r>
              <a:rPr lang="en-US" altLang="zh-TW" sz="2000" baseline="30000" dirty="0">
                <a:solidFill>
                  <a:schemeClr val="accent2"/>
                </a:solidFill>
                <a:ea typeface="Batang" panose="02030600000101010101" pitchFamily="18" charset="-127"/>
                <a:cs typeface="Times New Roman" panose="02020603050405020304" pitchFamily="18" charset="0"/>
                <a:sym typeface="Wingdings" panose="05000000000000000000" pitchFamily="2" charset="2"/>
              </a:rPr>
              <a:t>2</a:t>
            </a:r>
          </a:p>
          <a:p>
            <a:pPr marL="457200" indent="-457200">
              <a:lnSpc>
                <a:spcPct val="90000"/>
              </a:lnSpc>
              <a:buFontTx/>
              <a:buChar char="•"/>
            </a:pPr>
            <a:endParaRPr lang="en-US" altLang="zh-TW" sz="2000" baseline="30000" dirty="0">
              <a:solidFill>
                <a:schemeClr val="accent2"/>
              </a:solidFill>
              <a:ea typeface="Batang" panose="02030600000101010101" pitchFamily="18" charset="-127"/>
              <a:cs typeface="Times New Roman" panose="02020603050405020304" pitchFamily="18" charset="0"/>
              <a:sym typeface="Wingdings" panose="05000000000000000000" pitchFamily="2" charset="2"/>
            </a:endParaRPr>
          </a:p>
          <a:p>
            <a:pPr marL="457200" indent="-457200">
              <a:lnSpc>
                <a:spcPct val="90000"/>
              </a:lnSpc>
            </a:pPr>
            <a:r>
              <a:rPr lang="en-US" altLang="zh-TW" sz="2000" dirty="0">
                <a:ea typeface="Batang" panose="02030600000101010101" pitchFamily="18" charset="-127"/>
                <a:cs typeface="Times New Roman" panose="02020603050405020304" pitchFamily="18" charset="0"/>
                <a:sym typeface="Wingdings" panose="05000000000000000000" pitchFamily="2" charset="2"/>
              </a:rPr>
              <a:t>	</a:t>
            </a:r>
          </a:p>
          <a:p>
            <a:pPr marL="457200" indent="-457200">
              <a:lnSpc>
                <a:spcPct val="90000"/>
              </a:lnSpc>
            </a:pPr>
            <a:endParaRPr lang="en-US" altLang="zh-TW" sz="2000" dirty="0">
              <a:ea typeface="Batang" panose="02030600000101010101" pitchFamily="18" charset="-127"/>
              <a:cs typeface="Times New Roman" panose="02020603050405020304" pitchFamily="18" charset="0"/>
              <a:sym typeface="Wingdings" panose="05000000000000000000" pitchFamily="2" charset="2"/>
            </a:endParaRPr>
          </a:p>
          <a:p>
            <a:pPr marL="457200" indent="-457200">
              <a:lnSpc>
                <a:spcPct val="90000"/>
              </a:lnSpc>
            </a:pPr>
            <a:endParaRPr lang="en-US" altLang="zh-TW" sz="2000" dirty="0">
              <a:ea typeface="Batang" panose="02030600000101010101" pitchFamily="18" charset="-127"/>
              <a:cs typeface="Times New Roman" panose="02020603050405020304" pitchFamily="18" charset="0"/>
              <a:sym typeface="Wingdings" panose="05000000000000000000" pitchFamily="2" charset="2"/>
            </a:endParaRPr>
          </a:p>
          <a:p>
            <a:pPr marL="457200" indent="-457200">
              <a:lnSpc>
                <a:spcPct val="90000"/>
              </a:lnSpc>
            </a:pPr>
            <a:endParaRPr lang="en-US" altLang="zh-TW" sz="2000" dirty="0">
              <a:ea typeface="Batang" panose="02030600000101010101" pitchFamily="18" charset="-127"/>
              <a:cs typeface="Times New Roman" panose="02020603050405020304" pitchFamily="18" charset="0"/>
              <a:sym typeface="Wingdings" panose="05000000000000000000" pitchFamily="2" charset="2"/>
            </a:endParaRPr>
          </a:p>
          <a:p>
            <a:pPr marL="457200" indent="-457200">
              <a:lnSpc>
                <a:spcPct val="90000"/>
              </a:lnSpc>
            </a:pPr>
            <a:r>
              <a:rPr lang="en-US" altLang="zh-TW" sz="2000" dirty="0">
                <a:ea typeface="Batang" panose="02030600000101010101" pitchFamily="18" charset="-127"/>
                <a:cs typeface="Times New Roman" panose="02020603050405020304" pitchFamily="18" charset="0"/>
                <a:sym typeface="Wingdings" panose="05000000000000000000" pitchFamily="2" charset="2"/>
              </a:rPr>
              <a:t>	e.g., the algorithm with order </a:t>
            </a:r>
            <a:r>
              <a:rPr lang="en-US" altLang="zh-TW" sz="2000" b="1" dirty="0">
                <a:ea typeface="Batang" panose="02030600000101010101" pitchFamily="18" charset="-127"/>
                <a:cs typeface="Times New Roman" panose="02020603050405020304" pitchFamily="18" charset="0"/>
                <a:sym typeface="Wingdings" panose="05000000000000000000" pitchFamily="2" charset="2"/>
              </a:rPr>
              <a:t>at most </a:t>
            </a:r>
            <a:r>
              <a:rPr lang="en-US" altLang="zh-TW" sz="2000" b="1" i="1" dirty="0" err="1">
                <a:latin typeface="+mj-lt"/>
                <a:ea typeface="Batang" panose="02030600000101010101" pitchFamily="18" charset="-127"/>
                <a:cs typeface="Times New Roman" panose="02020603050405020304" pitchFamily="18" charset="0"/>
                <a:sym typeface="Wingdings" panose="05000000000000000000" pitchFamily="2" charset="2"/>
              </a:rPr>
              <a:t>n</a:t>
            </a:r>
            <a:r>
              <a:rPr lang="en-US" altLang="zh-TW" sz="2000" b="1" i="1" baseline="30000" dirty="0" err="1">
                <a:latin typeface="+mj-lt"/>
                <a:ea typeface="Batang" panose="02030600000101010101" pitchFamily="18" charset="-127"/>
                <a:cs typeface="Times New Roman" panose="02020603050405020304" pitchFamily="18" charset="0"/>
                <a:sym typeface="Wingdings" panose="05000000000000000000" pitchFamily="2" charset="2"/>
              </a:rPr>
              <a:t>k</a:t>
            </a:r>
            <a:r>
              <a:rPr lang="en-US" altLang="zh-TW" sz="2000" b="1" dirty="0">
                <a:ea typeface="Batang" panose="02030600000101010101" pitchFamily="18" charset="-127"/>
                <a:cs typeface="Times New Roman" panose="02020603050405020304" pitchFamily="18" charset="0"/>
                <a:sym typeface="Wingdings" panose="05000000000000000000" pitchFamily="2" charset="2"/>
              </a:rPr>
              <a:t> </a:t>
            </a:r>
            <a:r>
              <a:rPr lang="en-US" altLang="zh-TW" sz="2000" dirty="0">
                <a:ea typeface="Batang" panose="02030600000101010101" pitchFamily="18" charset="-127"/>
                <a:cs typeface="Times New Roman" panose="02020603050405020304" pitchFamily="18" charset="0"/>
                <a:sym typeface="Wingdings" panose="05000000000000000000" pitchFamily="2" charset="2"/>
              </a:rPr>
              <a:t>has a complexity </a:t>
            </a:r>
            <a:r>
              <a:rPr lang="en-US" altLang="zh-TW" sz="2000" i="1" dirty="0">
                <a:solidFill>
                  <a:srgbClr val="FF0000"/>
                </a:solidFill>
                <a:latin typeface="+mj-lt"/>
                <a:ea typeface="Batang" panose="02030600000101010101" pitchFamily="18" charset="-127"/>
                <a:cs typeface="Times New Roman" panose="02020603050405020304" pitchFamily="18" charset="0"/>
                <a:sym typeface="Wingdings" panose="05000000000000000000" pitchFamily="2" charset="2"/>
              </a:rPr>
              <a:t>O</a:t>
            </a:r>
            <a:r>
              <a:rPr lang="en-US" altLang="zh-TW" sz="2000" dirty="0">
                <a:solidFill>
                  <a:srgbClr val="FF0000"/>
                </a:solidFill>
                <a:ea typeface="Batang" panose="02030600000101010101" pitchFamily="18" charset="-127"/>
                <a:cs typeface="Times New Roman" panose="02020603050405020304" pitchFamily="18" charset="0"/>
                <a:sym typeface="Wingdings" panose="05000000000000000000" pitchFamily="2" charset="2"/>
              </a:rPr>
              <a:t>(</a:t>
            </a:r>
            <a:r>
              <a:rPr lang="en-US" altLang="zh-TW" sz="2000" i="1" dirty="0" err="1">
                <a:solidFill>
                  <a:srgbClr val="FF0000"/>
                </a:solidFill>
                <a:latin typeface="+mj-lt"/>
                <a:ea typeface="Batang" panose="02030600000101010101" pitchFamily="18" charset="-127"/>
                <a:cs typeface="Times New Roman" panose="02020603050405020304" pitchFamily="18" charset="0"/>
                <a:sym typeface="Wingdings" panose="05000000000000000000" pitchFamily="2" charset="2"/>
              </a:rPr>
              <a:t>n</a:t>
            </a:r>
            <a:r>
              <a:rPr lang="en-US" altLang="zh-TW" sz="2000" i="1" baseline="30000" dirty="0" err="1">
                <a:solidFill>
                  <a:srgbClr val="FF0000"/>
                </a:solidFill>
                <a:latin typeface="+mj-lt"/>
                <a:ea typeface="Batang" panose="02030600000101010101" pitchFamily="18" charset="-127"/>
                <a:cs typeface="Times New Roman" panose="02020603050405020304" pitchFamily="18" charset="0"/>
                <a:sym typeface="Wingdings" panose="05000000000000000000" pitchFamily="2" charset="2"/>
              </a:rPr>
              <a:t>k</a:t>
            </a:r>
            <a:r>
              <a:rPr lang="en-US" altLang="zh-TW" sz="2000" dirty="0">
                <a:solidFill>
                  <a:srgbClr val="FF0000"/>
                </a:solidFill>
                <a:ea typeface="Batang" panose="02030600000101010101" pitchFamily="18" charset="-127"/>
                <a:cs typeface="Times New Roman" panose="02020603050405020304" pitchFamily="18" charset="0"/>
                <a:sym typeface="Wingdings" panose="05000000000000000000" pitchFamily="2" charset="2"/>
              </a:rPr>
              <a:t>)</a:t>
            </a:r>
          </a:p>
          <a:p>
            <a:pPr marL="457200" indent="-457200">
              <a:lnSpc>
                <a:spcPct val="90000"/>
              </a:lnSpc>
            </a:pPr>
            <a:r>
              <a:rPr lang="en-US" altLang="zh-TW" sz="2000" dirty="0">
                <a:ea typeface="Batang" panose="02030600000101010101" pitchFamily="18" charset="-127"/>
                <a:cs typeface="Times New Roman" panose="02020603050405020304" pitchFamily="18" charset="0"/>
                <a:sym typeface="Wingdings" panose="05000000000000000000" pitchFamily="2" charset="2"/>
              </a:rPr>
              <a:t>	</a:t>
            </a:r>
          </a:p>
        </p:txBody>
      </p:sp>
      <p:sp>
        <p:nvSpPr>
          <p:cNvPr id="40965" name="Text Box 6">
            <a:extLst>
              <a:ext uri="{FF2B5EF4-FFF2-40B4-BE49-F238E27FC236}">
                <a16:creationId xmlns:a16="http://schemas.microsoft.com/office/drawing/2014/main" id="{A98D42A6-BCFD-4AC3-A906-D503756368A5}"/>
              </a:ext>
            </a:extLst>
          </p:cNvPr>
          <p:cNvSpPr txBox="1">
            <a:spLocks noChangeArrowheads="1"/>
          </p:cNvSpPr>
          <p:nvPr/>
        </p:nvSpPr>
        <p:spPr bwMode="auto">
          <a:xfrm>
            <a:off x="10105651" y="0"/>
            <a:ext cx="17875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200" dirty="0">
                <a:solidFill>
                  <a:srgbClr val="FF0000"/>
                </a:solidFill>
              </a:rPr>
              <a:t>Supplementary material</a:t>
            </a:r>
          </a:p>
        </p:txBody>
      </p:sp>
      <p:sp>
        <p:nvSpPr>
          <p:cNvPr id="40966" name="Text Box 7">
            <a:extLst>
              <a:ext uri="{FF2B5EF4-FFF2-40B4-BE49-F238E27FC236}">
                <a16:creationId xmlns:a16="http://schemas.microsoft.com/office/drawing/2014/main" id="{C455F02A-DEBA-4EF2-9997-E3155262A910}"/>
              </a:ext>
            </a:extLst>
          </p:cNvPr>
          <p:cNvSpPr txBox="1">
            <a:spLocks noChangeArrowheads="1"/>
          </p:cNvSpPr>
          <p:nvPr/>
        </p:nvSpPr>
        <p:spPr bwMode="auto">
          <a:xfrm>
            <a:off x="3063081" y="4038600"/>
            <a:ext cx="6065838" cy="1016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just" eaLnBrk="1" hangingPunct="1"/>
            <a:r>
              <a:rPr kumimoji="0" lang="en-US" altLang="zh-TW" sz="2000" dirty="0">
                <a:sym typeface="Wingdings" panose="05000000000000000000" pitchFamily="2" charset="2"/>
              </a:rPr>
              <a:t>An algorithm is said to run in </a:t>
            </a:r>
            <a:r>
              <a:rPr kumimoji="0" lang="en-US" altLang="zh-TW" sz="2000" b="1" i="1" dirty="0">
                <a:solidFill>
                  <a:srgbClr val="FF0000"/>
                </a:solidFill>
                <a:latin typeface="+mj-lt"/>
                <a:sym typeface="Wingdings" panose="05000000000000000000" pitchFamily="2" charset="2"/>
              </a:rPr>
              <a:t>O</a:t>
            </a:r>
            <a:r>
              <a:rPr kumimoji="0" lang="en-US" altLang="zh-TW" sz="2000" b="1" dirty="0">
                <a:solidFill>
                  <a:srgbClr val="FF0000"/>
                </a:solidFill>
                <a:sym typeface="Wingdings" panose="05000000000000000000" pitchFamily="2" charset="2"/>
              </a:rPr>
              <a:t>(</a:t>
            </a:r>
            <a:r>
              <a:rPr kumimoji="0" lang="en-US" altLang="zh-TW" sz="2000" b="1" i="1" dirty="0">
                <a:solidFill>
                  <a:srgbClr val="FF0000"/>
                </a:solidFill>
                <a:latin typeface="+mj-lt"/>
                <a:sym typeface="Wingdings" panose="05000000000000000000" pitchFamily="2" charset="2"/>
              </a:rPr>
              <a:t>f</a:t>
            </a:r>
            <a:r>
              <a:rPr kumimoji="0" lang="en-US" altLang="zh-TW" sz="2000" b="1" dirty="0">
                <a:solidFill>
                  <a:srgbClr val="FF0000"/>
                </a:solidFill>
                <a:sym typeface="Wingdings" panose="05000000000000000000" pitchFamily="2" charset="2"/>
              </a:rPr>
              <a:t>(</a:t>
            </a:r>
            <a:r>
              <a:rPr kumimoji="0" lang="en-US" altLang="zh-TW" sz="2000" b="1" i="1" dirty="0">
                <a:solidFill>
                  <a:srgbClr val="FF0000"/>
                </a:solidFill>
                <a:latin typeface="+mj-lt"/>
                <a:sym typeface="Wingdings" panose="05000000000000000000" pitchFamily="2" charset="2"/>
              </a:rPr>
              <a:t>n</a:t>
            </a:r>
            <a:r>
              <a:rPr kumimoji="0" lang="en-US" altLang="zh-TW" sz="2000" b="1" dirty="0">
                <a:solidFill>
                  <a:srgbClr val="FF0000"/>
                </a:solidFill>
                <a:sym typeface="Wingdings" panose="05000000000000000000" pitchFamily="2" charset="2"/>
              </a:rPr>
              <a:t>))</a:t>
            </a:r>
            <a:r>
              <a:rPr kumimoji="0" lang="en-US" altLang="zh-TW" sz="2000" dirty="0">
                <a:sym typeface="Wingdings" panose="05000000000000000000" pitchFamily="2" charset="2"/>
              </a:rPr>
              <a:t> time if for some numbers </a:t>
            </a:r>
            <a:r>
              <a:rPr kumimoji="0" lang="en-US" altLang="zh-TW" sz="2000" i="1" dirty="0">
                <a:solidFill>
                  <a:srgbClr val="008000"/>
                </a:solidFill>
                <a:latin typeface="+mj-lt"/>
                <a:sym typeface="Wingdings" panose="05000000000000000000" pitchFamily="2" charset="2"/>
              </a:rPr>
              <a:t>c</a:t>
            </a:r>
            <a:r>
              <a:rPr kumimoji="0" lang="en-US" altLang="zh-TW" sz="2000" dirty="0">
                <a:sym typeface="Wingdings" panose="05000000000000000000" pitchFamily="2" charset="2"/>
              </a:rPr>
              <a:t> and </a:t>
            </a:r>
            <a:r>
              <a:rPr kumimoji="0" lang="en-US" altLang="zh-TW" sz="2000" i="1" dirty="0">
                <a:solidFill>
                  <a:srgbClr val="008000"/>
                </a:solidFill>
                <a:latin typeface="+mj-lt"/>
                <a:sym typeface="Wingdings" panose="05000000000000000000" pitchFamily="2" charset="2"/>
              </a:rPr>
              <a:t>n</a:t>
            </a:r>
            <a:r>
              <a:rPr kumimoji="0" lang="en-US" altLang="zh-TW" sz="2000" baseline="-25000" dirty="0">
                <a:solidFill>
                  <a:srgbClr val="008000"/>
                </a:solidFill>
                <a:sym typeface="Wingdings" panose="05000000000000000000" pitchFamily="2" charset="2"/>
              </a:rPr>
              <a:t>0</a:t>
            </a:r>
            <a:r>
              <a:rPr kumimoji="0" lang="en-US" altLang="zh-TW" sz="2000" dirty="0">
                <a:sym typeface="Wingdings" panose="05000000000000000000" pitchFamily="2" charset="2"/>
              </a:rPr>
              <a:t>, the time taken by the algorithm is at most </a:t>
            </a:r>
            <a:r>
              <a:rPr kumimoji="0" lang="en-US" altLang="zh-TW" sz="2000" i="1" dirty="0" err="1">
                <a:solidFill>
                  <a:srgbClr val="008000"/>
                </a:solidFill>
                <a:latin typeface="+mj-lt"/>
                <a:sym typeface="Wingdings" panose="05000000000000000000" pitchFamily="2" charset="2"/>
              </a:rPr>
              <a:t>cf</a:t>
            </a:r>
            <a:r>
              <a:rPr kumimoji="0" lang="en-US" altLang="zh-TW" sz="2000" dirty="0">
                <a:solidFill>
                  <a:srgbClr val="008000"/>
                </a:solidFill>
                <a:sym typeface="Wingdings" panose="05000000000000000000" pitchFamily="2" charset="2"/>
              </a:rPr>
              <a:t>(</a:t>
            </a:r>
            <a:r>
              <a:rPr kumimoji="0" lang="en-US" altLang="zh-TW" sz="2000" i="1" dirty="0">
                <a:solidFill>
                  <a:srgbClr val="008000"/>
                </a:solidFill>
                <a:latin typeface="+mj-lt"/>
                <a:sym typeface="Wingdings" panose="05000000000000000000" pitchFamily="2" charset="2"/>
              </a:rPr>
              <a:t>n</a:t>
            </a:r>
            <a:r>
              <a:rPr kumimoji="0" lang="en-US" altLang="zh-TW" sz="2000" dirty="0">
                <a:solidFill>
                  <a:srgbClr val="008000"/>
                </a:solidFill>
                <a:sym typeface="Wingdings" panose="05000000000000000000" pitchFamily="2" charset="2"/>
              </a:rPr>
              <a:t>)</a:t>
            </a:r>
            <a:r>
              <a:rPr kumimoji="0" lang="en-US" altLang="zh-TW" sz="2000" dirty="0">
                <a:sym typeface="Wingdings" panose="05000000000000000000" pitchFamily="2" charset="2"/>
              </a:rPr>
              <a:t> for all </a:t>
            </a:r>
            <a:r>
              <a:rPr kumimoji="0" lang="en-US" altLang="zh-TW" sz="2000" i="1" dirty="0">
                <a:solidFill>
                  <a:srgbClr val="008000"/>
                </a:solidFill>
                <a:latin typeface="+mj-lt"/>
                <a:sym typeface="Wingdings" panose="05000000000000000000" pitchFamily="2" charset="2"/>
              </a:rPr>
              <a:t>n</a:t>
            </a:r>
            <a:r>
              <a:rPr kumimoji="0" lang="en-US" altLang="zh-TW" sz="2000" dirty="0">
                <a:solidFill>
                  <a:srgbClr val="008000"/>
                </a:solidFill>
                <a:sym typeface="Wingdings" panose="05000000000000000000" pitchFamily="2" charset="2"/>
              </a:rPr>
              <a:t>≥</a:t>
            </a:r>
            <a:r>
              <a:rPr kumimoji="0" lang="en-US" altLang="zh-TW" sz="2000" i="1" dirty="0">
                <a:solidFill>
                  <a:srgbClr val="008000"/>
                </a:solidFill>
                <a:latin typeface="+mj-lt"/>
                <a:sym typeface="Wingdings" panose="05000000000000000000" pitchFamily="2" charset="2"/>
              </a:rPr>
              <a:t>n</a:t>
            </a:r>
            <a:r>
              <a:rPr kumimoji="0" lang="en-US" altLang="zh-TW" sz="2000" baseline="-25000" dirty="0">
                <a:solidFill>
                  <a:srgbClr val="008000"/>
                </a:solidFill>
                <a:sym typeface="Wingdings" panose="05000000000000000000" pitchFamily="2" charset="2"/>
              </a:rPr>
              <a:t>0</a:t>
            </a:r>
            <a:endParaRPr kumimoji="0" lang="zh-TW" altLang="en-US" sz="2000" baseline="-25000" dirty="0">
              <a:solidFill>
                <a:srgbClr val="008000"/>
              </a:solidFill>
              <a:sym typeface="Wingdings" panose="05000000000000000000" pitchFamily="2" charset="2"/>
            </a:endParaRPr>
          </a:p>
        </p:txBody>
      </p:sp>
      <p:sp>
        <p:nvSpPr>
          <p:cNvPr id="40967" name="Text Box 8">
            <a:extLst>
              <a:ext uri="{FF2B5EF4-FFF2-40B4-BE49-F238E27FC236}">
                <a16:creationId xmlns:a16="http://schemas.microsoft.com/office/drawing/2014/main" id="{C4134285-361E-4FF3-8950-29589A6281AA}"/>
              </a:ext>
            </a:extLst>
          </p:cNvPr>
          <p:cNvSpPr txBox="1">
            <a:spLocks noChangeArrowheads="1"/>
          </p:cNvSpPr>
          <p:nvPr/>
        </p:nvSpPr>
        <p:spPr bwMode="auto">
          <a:xfrm>
            <a:off x="1600200" y="6408738"/>
            <a:ext cx="3206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b="1"/>
              <a:t>1.4: Algorithms and Their Efficiency</a:t>
            </a:r>
            <a:endParaRPr kumimoji="0" lang="zh-TW" altLang="en-US" sz="1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96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投影片編號版面配置區 3">
            <a:extLst>
              <a:ext uri="{FF2B5EF4-FFF2-40B4-BE49-F238E27FC236}">
                <a16:creationId xmlns:a16="http://schemas.microsoft.com/office/drawing/2014/main" id="{3E8DC7A9-2350-498D-9DAF-B72BE5181A3F}"/>
              </a:ext>
            </a:extLst>
          </p:cNvPr>
          <p:cNvSpPr>
            <a:spLocks noGrp="1"/>
          </p:cNvSpPr>
          <p:nvPr>
            <p:ph type="sldNum" sz="quarter" idx="10"/>
          </p:nvPr>
        </p:nvSpPr>
        <p:spPr>
          <a:noFill/>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fld id="{3DF7A863-5EE9-4EBD-9B08-B12EBD40DF5B}" type="slidenum">
              <a:rPr lang="zh-TW" altLang="en-US" sz="1400">
                <a:latin typeface="Times New Roman" panose="02020603050405020304" pitchFamily="18" charset="0"/>
              </a:rPr>
              <a:pPr/>
              <a:t>2</a:t>
            </a:fld>
            <a:endParaRPr lang="en-US" altLang="zh-TW" sz="1400">
              <a:latin typeface="Times New Roman" panose="02020603050405020304" pitchFamily="18" charset="0"/>
            </a:endParaRPr>
          </a:p>
        </p:txBody>
      </p:sp>
      <p:sp>
        <p:nvSpPr>
          <p:cNvPr id="6147" name="Rectangle 2">
            <a:extLst>
              <a:ext uri="{FF2B5EF4-FFF2-40B4-BE49-F238E27FC236}">
                <a16:creationId xmlns:a16="http://schemas.microsoft.com/office/drawing/2014/main" id="{5DCAAFD2-30C2-41E4-BB17-7C6C519BEE0C}"/>
              </a:ext>
            </a:extLst>
          </p:cNvPr>
          <p:cNvSpPr>
            <a:spLocks noGrp="1" noChangeArrowheads="1"/>
          </p:cNvSpPr>
          <p:nvPr>
            <p:ph type="title"/>
          </p:nvPr>
        </p:nvSpPr>
        <p:spPr/>
        <p:txBody>
          <a:bodyPr/>
          <a:lstStyle/>
          <a:p>
            <a:pPr eaLnBrk="1" hangingPunct="1"/>
            <a:r>
              <a:rPr lang="en-US" altLang="zh-TW" sz="4000">
                <a:latin typeface="Arial" panose="020B0604020202020204" pitchFamily="34" charset="0"/>
                <a:ea typeface="文鼎粗隸"/>
                <a:cs typeface="文鼎粗隸"/>
              </a:rPr>
              <a:t>Announcement</a:t>
            </a:r>
          </a:p>
        </p:txBody>
      </p:sp>
      <p:sp>
        <p:nvSpPr>
          <p:cNvPr id="6148" name="Rectangle 3">
            <a:extLst>
              <a:ext uri="{FF2B5EF4-FFF2-40B4-BE49-F238E27FC236}">
                <a16:creationId xmlns:a16="http://schemas.microsoft.com/office/drawing/2014/main" id="{A321AF1D-D8EF-4CDF-98D5-55116746A827}"/>
              </a:ext>
            </a:extLst>
          </p:cNvPr>
          <p:cNvSpPr>
            <a:spLocks noGrp="1" noChangeArrowheads="1"/>
          </p:cNvSpPr>
          <p:nvPr>
            <p:ph type="body" idx="1"/>
          </p:nvPr>
        </p:nvSpPr>
        <p:spPr/>
        <p:txBody>
          <a:bodyPr/>
          <a:lstStyle/>
          <a:p>
            <a:pPr>
              <a:buFontTx/>
              <a:buChar char="•"/>
            </a:pPr>
            <a:r>
              <a:rPr lang="en-US" altLang="zh-TW" sz="2400" b="1" dirty="0">
                <a:ea typeface="新細明體" panose="02020500000000000000" pitchFamily="18" charset="-120"/>
              </a:rPr>
              <a:t>Syllabus </a:t>
            </a:r>
            <a:r>
              <a:rPr lang="en-US" altLang="zh-TW" sz="2400" dirty="0">
                <a:ea typeface="新細明體" panose="02020500000000000000" pitchFamily="18" charset="-120"/>
              </a:rPr>
              <a:t>  </a:t>
            </a:r>
            <a:r>
              <a:rPr lang="en-US" altLang="zh-TW" sz="1600" dirty="0">
                <a:ea typeface="新細明體" panose="02020500000000000000" pitchFamily="18" charset="-120"/>
              </a:rPr>
              <a:t>http://moodle.ncku.edu.tw</a:t>
            </a:r>
          </a:p>
          <a:p>
            <a:pPr>
              <a:buFontTx/>
              <a:buChar char="•"/>
            </a:pPr>
            <a:endParaRPr lang="en-US" altLang="zh-TW" sz="1600" dirty="0">
              <a:ea typeface="新細明體" panose="02020500000000000000" pitchFamily="18" charset="-120"/>
            </a:endParaRPr>
          </a:p>
          <a:p>
            <a:pPr>
              <a:buFontTx/>
              <a:buChar char="•"/>
            </a:pPr>
            <a:r>
              <a:rPr lang="en-US" altLang="zh-TW" sz="2400" b="1" dirty="0">
                <a:ea typeface="新細明體" panose="02020500000000000000" pitchFamily="18" charset="-120"/>
              </a:rPr>
              <a:t>Grading Rules</a:t>
            </a:r>
          </a:p>
          <a:p>
            <a:pPr lvl="1" eaLnBrk="1" hangingPunct="1"/>
            <a:r>
              <a:rPr lang="en-US" altLang="zh-TW" sz="2400" dirty="0">
                <a:latin typeface="Arial" panose="020B0604020202020204" pitchFamily="34" charset="0"/>
                <a:ea typeface="新細明體" panose="02020500000000000000" pitchFamily="18" charset="-120"/>
              </a:rPr>
              <a:t>Class Participation    		5% (1</a:t>
            </a:r>
            <a:r>
              <a:rPr lang="en-US" altLang="zh-TW" sz="2400" baseline="30000" dirty="0">
                <a:latin typeface="Arial" panose="020B0604020202020204" pitchFamily="34" charset="0"/>
                <a:ea typeface="新細明體" panose="02020500000000000000" pitchFamily="18" charset="-120"/>
              </a:rPr>
              <a:t>st</a:t>
            </a:r>
            <a:r>
              <a:rPr lang="en-US" altLang="zh-TW" sz="2400" dirty="0">
                <a:latin typeface="Arial" panose="020B0604020202020204" pitchFamily="34" charset="0"/>
                <a:ea typeface="新細明體" panose="02020500000000000000" pitchFamily="18" charset="-120"/>
              </a:rPr>
              <a:t> class, in-class sign-up) </a:t>
            </a:r>
          </a:p>
          <a:p>
            <a:pPr lvl="1" eaLnBrk="1" hangingPunct="1"/>
            <a:r>
              <a:rPr lang="en-US" altLang="zh-TW" sz="2400" dirty="0">
                <a:latin typeface="Arial" panose="020B0604020202020204" pitchFamily="34" charset="0"/>
                <a:ea typeface="新細明體" panose="02020500000000000000" pitchFamily="18" charset="-120"/>
              </a:rPr>
              <a:t>2 In-class quizzes</a:t>
            </a:r>
            <a:br>
              <a:rPr lang="en-US" altLang="zh-TW" sz="2400" dirty="0">
                <a:latin typeface="Arial" panose="020B0604020202020204" pitchFamily="34" charset="0"/>
                <a:ea typeface="新細明體" panose="02020500000000000000" pitchFamily="18" charset="-120"/>
              </a:rPr>
            </a:br>
            <a:r>
              <a:rPr lang="en-US" altLang="zh-TW" sz="2400" dirty="0">
                <a:latin typeface="Arial" panose="020B0604020202020204" pitchFamily="34" charset="0"/>
                <a:ea typeface="新細明體" panose="02020500000000000000" pitchFamily="18" charset="-120"/>
              </a:rPr>
              <a:t>(midterm exams)   		40%=20+20%</a:t>
            </a:r>
          </a:p>
          <a:p>
            <a:pPr lvl="1" eaLnBrk="1" hangingPunct="1"/>
            <a:r>
              <a:rPr lang="en-US" altLang="zh-TW" sz="2400" dirty="0">
                <a:latin typeface="Arial" panose="020B0604020202020204" pitchFamily="34" charset="0"/>
                <a:ea typeface="新細明體" panose="02020500000000000000" pitchFamily="18" charset="-120"/>
              </a:rPr>
              <a:t>Final exam			30%</a:t>
            </a:r>
          </a:p>
          <a:p>
            <a:pPr lvl="1" eaLnBrk="1" hangingPunct="1"/>
            <a:r>
              <a:rPr lang="en-US" altLang="zh-TW" sz="2400" dirty="0">
                <a:latin typeface="Arial" panose="020B0604020202020204" pitchFamily="34" charset="0"/>
                <a:ea typeface="新細明體" panose="02020500000000000000" pitchFamily="18" charset="-120"/>
              </a:rPr>
              <a:t>Homework</a:t>
            </a:r>
            <a:br>
              <a:rPr lang="en-US" altLang="zh-TW" sz="2400" dirty="0">
                <a:latin typeface="Arial" panose="020B0604020202020204" pitchFamily="34" charset="0"/>
                <a:ea typeface="新細明體" panose="02020500000000000000" pitchFamily="18" charset="-120"/>
              </a:rPr>
            </a:br>
            <a:r>
              <a:rPr lang="en-US" altLang="zh-TW" sz="2400" dirty="0">
                <a:latin typeface="Arial" panose="020B0604020202020204" pitchFamily="34" charset="0"/>
                <a:ea typeface="新細明體" panose="02020500000000000000" pitchFamily="18" charset="-120"/>
              </a:rPr>
              <a:t>(in-class small quizzes)	25%</a:t>
            </a:r>
          </a:p>
          <a:p>
            <a:pPr>
              <a:buFontTx/>
              <a:buChar char="•"/>
            </a:pPr>
            <a:endParaRPr lang="en-US" altLang="zh-TW" sz="2400" dirty="0">
              <a:ea typeface="新細明體" panose="02020500000000000000" pitchFamily="18" charset="-120"/>
            </a:endParaRPr>
          </a:p>
          <a:p>
            <a:pPr>
              <a:buFontTx/>
              <a:buChar char="•"/>
            </a:pPr>
            <a:r>
              <a:rPr lang="en-US" altLang="zh-TW" sz="2400" b="1" dirty="0">
                <a:ea typeface="新細明體" panose="02020500000000000000" pitchFamily="18" charset="-120"/>
              </a:rPr>
              <a:t>Important dates: </a:t>
            </a:r>
            <a:br>
              <a:rPr lang="en-US" altLang="zh-TW" sz="2400" dirty="0">
                <a:ea typeface="新細明體" panose="02020500000000000000" pitchFamily="18" charset="-120"/>
              </a:rPr>
            </a:br>
            <a:r>
              <a:rPr lang="en-US" altLang="zh-TW" sz="1600" dirty="0">
                <a:ea typeface="新細明體" panose="02020500000000000000" pitchFamily="18" charset="-120"/>
              </a:rPr>
              <a:t>	</a:t>
            </a:r>
            <a:r>
              <a:rPr lang="en-US" altLang="zh-TW" sz="1600" b="1" dirty="0">
                <a:ea typeface="新細明體" panose="02020500000000000000" pitchFamily="18" charset="-120"/>
              </a:rPr>
              <a:t>2025/02/17   	</a:t>
            </a:r>
            <a:r>
              <a:rPr lang="en-US" altLang="zh-TW" sz="1600" dirty="0">
                <a:ea typeface="新細明體" panose="02020500000000000000" pitchFamily="18" charset="-120"/>
              </a:rPr>
              <a:t>1st questionnaire 	1%</a:t>
            </a:r>
            <a:br>
              <a:rPr lang="en-US" altLang="zh-TW" sz="1600" dirty="0">
                <a:ea typeface="新細明體" panose="02020500000000000000" pitchFamily="18" charset="-120"/>
              </a:rPr>
            </a:br>
            <a:r>
              <a:rPr lang="en-US" altLang="zh-TW" sz="1600">
                <a:ea typeface="新細明體" panose="02020500000000000000" pitchFamily="18" charset="-120"/>
              </a:rPr>
              <a:t>	</a:t>
            </a:r>
            <a:r>
              <a:rPr lang="en-US" altLang="zh-TW" sz="1600" b="1">
                <a:ea typeface="新細明體" panose="02020500000000000000" pitchFamily="18" charset="-120"/>
              </a:rPr>
              <a:t>2025/03/11  </a:t>
            </a:r>
            <a:r>
              <a:rPr lang="en-US" altLang="zh-TW" sz="1600" b="1" dirty="0">
                <a:ea typeface="新細明體" panose="02020500000000000000" pitchFamily="18" charset="-120"/>
              </a:rPr>
              <a:t>	</a:t>
            </a:r>
            <a:r>
              <a:rPr lang="en-US" altLang="zh-TW" sz="1600" dirty="0">
                <a:ea typeface="新細明體" panose="02020500000000000000" pitchFamily="18" charset="-120"/>
              </a:rPr>
              <a:t>1st quiz (MX1)	20%</a:t>
            </a:r>
            <a:br>
              <a:rPr lang="en-US" altLang="zh-TW" sz="1600" dirty="0">
                <a:ea typeface="新細明體" panose="02020500000000000000" pitchFamily="18" charset="-120"/>
              </a:rPr>
            </a:br>
            <a:r>
              <a:rPr lang="en-US" altLang="zh-TW" sz="1600">
                <a:ea typeface="新細明體" panose="02020500000000000000" pitchFamily="18" charset="-120"/>
              </a:rPr>
              <a:t>	</a:t>
            </a:r>
            <a:r>
              <a:rPr lang="en-US" altLang="zh-TW" sz="1600" b="1">
                <a:ea typeface="新細明體" panose="02020500000000000000" pitchFamily="18" charset="-120"/>
              </a:rPr>
              <a:t>2025/04/22  </a:t>
            </a:r>
            <a:r>
              <a:rPr lang="en-US" altLang="zh-TW" sz="1600" b="1" dirty="0">
                <a:ea typeface="新細明體" panose="02020500000000000000" pitchFamily="18" charset="-120"/>
              </a:rPr>
              <a:t>	</a:t>
            </a:r>
            <a:r>
              <a:rPr lang="en-US" altLang="zh-TW" sz="1600" dirty="0">
                <a:ea typeface="新細明體" panose="02020500000000000000" pitchFamily="18" charset="-120"/>
              </a:rPr>
              <a:t>2nd quiz (MX2)	20%</a:t>
            </a:r>
            <a:br>
              <a:rPr lang="en-US" altLang="zh-TW" sz="1600" dirty="0">
                <a:ea typeface="新細明體" panose="02020500000000000000" pitchFamily="18" charset="-120"/>
              </a:rPr>
            </a:br>
            <a:r>
              <a:rPr lang="en-US" altLang="zh-TW" sz="1600">
                <a:ea typeface="新細明體" panose="02020500000000000000" pitchFamily="18" charset="-120"/>
              </a:rPr>
              <a:t>	</a:t>
            </a:r>
            <a:r>
              <a:rPr lang="en-US" altLang="zh-TW" sz="1600" b="1">
                <a:ea typeface="新細明體" panose="02020500000000000000" pitchFamily="18" charset="-120"/>
              </a:rPr>
              <a:t>2025/06/03  </a:t>
            </a:r>
            <a:r>
              <a:rPr lang="en-US" altLang="zh-TW" sz="1600" b="1" dirty="0">
                <a:ea typeface="新細明體" panose="02020500000000000000" pitchFamily="18" charset="-120"/>
              </a:rPr>
              <a:t>	Final exam (FX)</a:t>
            </a:r>
            <a:r>
              <a:rPr lang="en-US" altLang="zh-TW" sz="1600" dirty="0">
                <a:ea typeface="新細明體" panose="02020500000000000000" pitchFamily="18" charset="-120"/>
              </a:rPr>
              <a:t>	30%</a:t>
            </a:r>
            <a:br>
              <a:rPr lang="en-US" altLang="zh-TW" sz="1600" dirty="0">
                <a:ea typeface="新細明體" panose="02020500000000000000" pitchFamily="18" charset="-120"/>
              </a:rPr>
            </a:br>
            <a:r>
              <a:rPr lang="en-US" altLang="zh-TW" sz="1600" dirty="0">
                <a:ea typeface="新細明體" panose="02020500000000000000" pitchFamily="18" charset="-120"/>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投影片編號版面配置區 4">
            <a:extLst>
              <a:ext uri="{FF2B5EF4-FFF2-40B4-BE49-F238E27FC236}">
                <a16:creationId xmlns:a16="http://schemas.microsoft.com/office/drawing/2014/main" id="{655AA8D9-303D-4C66-8635-651EA025602B}"/>
              </a:ext>
            </a:extLst>
          </p:cNvPr>
          <p:cNvSpPr>
            <a:spLocks noGrp="1"/>
          </p:cNvSpPr>
          <p:nvPr>
            <p:ph type="sldNum" sz="quarter" idx="10"/>
          </p:nvPr>
        </p:nvSpPr>
        <p:spPr>
          <a:noFill/>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fld id="{0B56F7F1-347D-4E2A-8640-8EFCF76554A0}" type="slidenum">
              <a:rPr lang="zh-TW" altLang="en-US" sz="1400">
                <a:latin typeface="Times New Roman" panose="02020603050405020304" pitchFamily="18" charset="0"/>
              </a:rPr>
              <a:pPr/>
              <a:t>20</a:t>
            </a:fld>
            <a:endParaRPr lang="en-US" altLang="zh-TW" sz="1400">
              <a:latin typeface="Times New Roman" panose="02020603050405020304" pitchFamily="18" charset="0"/>
            </a:endParaRPr>
          </a:p>
        </p:txBody>
      </p:sp>
      <p:sp>
        <p:nvSpPr>
          <p:cNvPr id="43011" name="Rectangle 2">
            <a:extLst>
              <a:ext uri="{FF2B5EF4-FFF2-40B4-BE49-F238E27FC236}">
                <a16:creationId xmlns:a16="http://schemas.microsoft.com/office/drawing/2014/main" id="{7D21FC6E-613D-40FD-8D51-3E22230CBC3A}"/>
              </a:ext>
            </a:extLst>
          </p:cNvPr>
          <p:cNvSpPr>
            <a:spLocks noGrp="1" noChangeArrowheads="1"/>
          </p:cNvSpPr>
          <p:nvPr>
            <p:ph type="title"/>
          </p:nvPr>
        </p:nvSpPr>
        <p:spPr/>
        <p:txBody>
          <a:bodyPr/>
          <a:lstStyle/>
          <a:p>
            <a:pPr eaLnBrk="1" hangingPunct="1"/>
            <a:r>
              <a:rPr lang="en-US" altLang="zh-TW" sz="3600" dirty="0">
                <a:latin typeface="Arial" panose="020B0604020202020204" pitchFamily="34" charset="0"/>
                <a:ea typeface="新細明體" panose="02020500000000000000" pitchFamily="18" charset="-120"/>
              </a:rPr>
              <a:t>Growth Rates of Functions of </a:t>
            </a:r>
            <a:r>
              <a:rPr lang="en-US" altLang="zh-TW" sz="3600" i="1" dirty="0">
                <a:ea typeface="新細明體" panose="02020500000000000000" pitchFamily="18" charset="-120"/>
              </a:rPr>
              <a:t>n</a:t>
            </a:r>
            <a:endParaRPr lang="en-US" altLang="zh-TW" i="1" dirty="0">
              <a:ea typeface="新細明體" panose="02020500000000000000" pitchFamily="18" charset="-120"/>
            </a:endParaRPr>
          </a:p>
        </p:txBody>
      </p:sp>
      <p:graphicFrame>
        <p:nvGraphicFramePr>
          <p:cNvPr id="369214" name="Group 574">
            <a:extLst>
              <a:ext uri="{FF2B5EF4-FFF2-40B4-BE49-F238E27FC236}">
                <a16:creationId xmlns:a16="http://schemas.microsoft.com/office/drawing/2014/main" id="{AE5373D2-5DE8-4D9C-A5BD-5F43AEB1C510}"/>
              </a:ext>
            </a:extLst>
          </p:cNvPr>
          <p:cNvGraphicFramePr>
            <a:graphicFrameLocks noGrp="1"/>
          </p:cNvGraphicFramePr>
          <p:nvPr>
            <p:ph sz="half" idx="1"/>
            <p:extLst>
              <p:ext uri="{D42A27DB-BD31-4B8C-83A1-F6EECF244321}">
                <p14:modId xmlns:p14="http://schemas.microsoft.com/office/powerpoint/2010/main" val="3474085089"/>
              </p:ext>
            </p:extLst>
          </p:nvPr>
        </p:nvGraphicFramePr>
        <p:xfrm>
          <a:off x="3352800" y="1000171"/>
          <a:ext cx="5714999" cy="2163764"/>
        </p:xfrm>
        <a:graphic>
          <a:graphicData uri="http://schemas.openxmlformats.org/drawingml/2006/table">
            <a:tbl>
              <a:tblPr/>
              <a:tblGrid>
                <a:gridCol w="731987">
                  <a:extLst>
                    <a:ext uri="{9D8B030D-6E8A-4147-A177-3AD203B41FA5}">
                      <a16:colId xmlns:a16="http://schemas.microsoft.com/office/drawing/2014/main" val="20000"/>
                    </a:ext>
                  </a:extLst>
                </a:gridCol>
                <a:gridCol w="678720">
                  <a:extLst>
                    <a:ext uri="{9D8B030D-6E8A-4147-A177-3AD203B41FA5}">
                      <a16:colId xmlns:a16="http://schemas.microsoft.com/office/drawing/2014/main" val="20001"/>
                    </a:ext>
                  </a:extLst>
                </a:gridCol>
                <a:gridCol w="785254">
                  <a:extLst>
                    <a:ext uri="{9D8B030D-6E8A-4147-A177-3AD203B41FA5}">
                      <a16:colId xmlns:a16="http://schemas.microsoft.com/office/drawing/2014/main" val="20002"/>
                    </a:ext>
                  </a:extLst>
                </a:gridCol>
                <a:gridCol w="481119">
                  <a:extLst>
                    <a:ext uri="{9D8B030D-6E8A-4147-A177-3AD203B41FA5}">
                      <a16:colId xmlns:a16="http://schemas.microsoft.com/office/drawing/2014/main" val="20003"/>
                    </a:ext>
                  </a:extLst>
                </a:gridCol>
                <a:gridCol w="549850">
                  <a:extLst>
                    <a:ext uri="{9D8B030D-6E8A-4147-A177-3AD203B41FA5}">
                      <a16:colId xmlns:a16="http://schemas.microsoft.com/office/drawing/2014/main" val="20004"/>
                    </a:ext>
                  </a:extLst>
                </a:gridCol>
                <a:gridCol w="1209669">
                  <a:extLst>
                    <a:ext uri="{9D8B030D-6E8A-4147-A177-3AD203B41FA5}">
                      <a16:colId xmlns:a16="http://schemas.microsoft.com/office/drawing/2014/main" val="20005"/>
                    </a:ext>
                  </a:extLst>
                </a:gridCol>
                <a:gridCol w="1278400">
                  <a:extLst>
                    <a:ext uri="{9D8B030D-6E8A-4147-A177-3AD203B41FA5}">
                      <a16:colId xmlns:a16="http://schemas.microsoft.com/office/drawing/2014/main" val="20006"/>
                    </a:ext>
                  </a:extLst>
                </a:gridCol>
              </a:tblGrid>
              <a:tr h="30474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chemeClr val="tx1"/>
                          </a:solidFill>
                          <a:effectLst/>
                          <a:latin typeface="+mj-lt"/>
                          <a:ea typeface="新細明體" pitchFamily="18" charset="-120"/>
                          <a:cs typeface="Arial" charset="0"/>
                        </a:rPr>
                        <a:t>n</a:t>
                      </a:r>
                    </a:p>
                  </a:txBody>
                  <a:tcPr marT="45690" marB="4569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Arial" charset="0"/>
                          <a:ea typeface="新細明體" pitchFamily="18" charset="-120"/>
                          <a:cs typeface="Arial" charset="0"/>
                        </a:rPr>
                        <a:t>log </a:t>
                      </a:r>
                      <a:r>
                        <a:rPr kumimoji="0" lang="en-US" altLang="zh-TW" sz="1400" b="0" i="1" u="none" strike="noStrike" cap="none" normalizeH="0" baseline="0" dirty="0">
                          <a:ln>
                            <a:noFill/>
                          </a:ln>
                          <a:solidFill>
                            <a:schemeClr val="tx1"/>
                          </a:solidFill>
                          <a:effectLst/>
                          <a:latin typeface="+mj-lt"/>
                          <a:ea typeface="新細明體" pitchFamily="18" charset="-120"/>
                          <a:cs typeface="Arial" charset="0"/>
                        </a:rPr>
                        <a:t>n</a:t>
                      </a:r>
                    </a:p>
                  </a:txBody>
                  <a:tcPr marT="45690" marB="45690" horzOverflow="overflow">
                    <a:lnL cap="flat">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chemeClr val="tx1"/>
                          </a:solidFill>
                          <a:effectLst/>
                          <a:latin typeface="+mj-lt"/>
                          <a:ea typeface="新細明體" pitchFamily="18" charset="-120"/>
                          <a:cs typeface="Arial" charset="0"/>
                        </a:rPr>
                        <a:t>n</a:t>
                      </a:r>
                      <a:r>
                        <a:rPr kumimoji="0" lang="en-US" altLang="zh-TW" sz="1400" b="0" i="0" u="none" strike="noStrike" cap="none" normalizeH="0" baseline="30000" dirty="0">
                          <a:ln>
                            <a:noFill/>
                          </a:ln>
                          <a:solidFill>
                            <a:schemeClr val="tx1"/>
                          </a:solidFill>
                          <a:effectLst/>
                          <a:latin typeface="Arial" charset="0"/>
                          <a:ea typeface="新細明體" pitchFamily="18" charset="-120"/>
                          <a:cs typeface="Arial" charset="0"/>
                        </a:rPr>
                        <a:t>0.5</a:t>
                      </a:r>
                    </a:p>
                  </a:txBody>
                  <a:tcPr marT="45690" marB="45690" horzOverflow="overflow">
                    <a:lnL cap="flat">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chemeClr val="tx1"/>
                          </a:solidFill>
                          <a:effectLst/>
                          <a:latin typeface="+mj-lt"/>
                          <a:ea typeface="新細明體" pitchFamily="18" charset="-120"/>
                          <a:cs typeface="Arial" charset="0"/>
                        </a:rPr>
                        <a:t>n</a:t>
                      </a:r>
                      <a:r>
                        <a:rPr kumimoji="0" lang="en-US" altLang="zh-TW" sz="1400" b="0" i="0" u="none" strike="noStrike" cap="none" normalizeH="0" baseline="30000" dirty="0">
                          <a:ln>
                            <a:noFill/>
                          </a:ln>
                          <a:solidFill>
                            <a:schemeClr val="tx1"/>
                          </a:solidFill>
                          <a:effectLst/>
                          <a:latin typeface="Arial" charset="0"/>
                          <a:ea typeface="新細明體" pitchFamily="18" charset="-120"/>
                          <a:cs typeface="Arial" charset="0"/>
                        </a:rPr>
                        <a:t>2</a:t>
                      </a:r>
                    </a:p>
                  </a:txBody>
                  <a:tcPr marT="45690" marB="45690" horzOverflow="overflow">
                    <a:lnL cap="flat">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chemeClr val="tx1"/>
                          </a:solidFill>
                          <a:effectLst/>
                          <a:latin typeface="+mj-lt"/>
                          <a:ea typeface="新細明體" pitchFamily="18" charset="-120"/>
                          <a:cs typeface="Arial" charset="0"/>
                        </a:rPr>
                        <a:t>n</a:t>
                      </a:r>
                      <a:r>
                        <a:rPr kumimoji="0" lang="en-US" altLang="zh-TW" sz="1400" b="0" i="0" u="none" strike="noStrike" cap="none" normalizeH="0" baseline="30000" dirty="0">
                          <a:ln>
                            <a:noFill/>
                          </a:ln>
                          <a:solidFill>
                            <a:schemeClr val="tx1"/>
                          </a:solidFill>
                          <a:effectLst/>
                          <a:latin typeface="Arial" charset="0"/>
                          <a:ea typeface="新細明體" pitchFamily="18" charset="-120"/>
                          <a:cs typeface="Arial" charset="0"/>
                        </a:rPr>
                        <a:t>3</a:t>
                      </a:r>
                    </a:p>
                  </a:txBody>
                  <a:tcPr marT="45690" marB="45690" horzOverflow="overflow">
                    <a:lnL cap="flat">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Arial" charset="0"/>
                          <a:ea typeface="新細明體" pitchFamily="18" charset="-120"/>
                          <a:cs typeface="Arial" charset="0"/>
                        </a:rPr>
                        <a:t>2</a:t>
                      </a:r>
                      <a:r>
                        <a:rPr kumimoji="0" lang="en-US" altLang="zh-TW" sz="1400" b="0" i="1" u="none" strike="noStrike" cap="none" normalizeH="0" baseline="30000" dirty="0">
                          <a:ln>
                            <a:noFill/>
                          </a:ln>
                          <a:solidFill>
                            <a:schemeClr val="tx1"/>
                          </a:solidFill>
                          <a:effectLst/>
                          <a:latin typeface="+mj-lt"/>
                          <a:ea typeface="新細明體" pitchFamily="18" charset="-120"/>
                          <a:cs typeface="Arial" charset="0"/>
                        </a:rPr>
                        <a:t>n</a:t>
                      </a:r>
                    </a:p>
                  </a:txBody>
                  <a:tcPr marT="45690" marB="45690" horzOverflow="overflow">
                    <a:lnL cap="flat">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TW" sz="1400" b="0" i="1" u="none" strike="noStrike" cap="none" normalizeH="0" baseline="0" dirty="0">
                          <a:ln>
                            <a:noFill/>
                          </a:ln>
                          <a:solidFill>
                            <a:schemeClr val="tx1"/>
                          </a:solidFill>
                          <a:effectLst/>
                          <a:latin typeface="+mj-lt"/>
                          <a:ea typeface="新細明體" pitchFamily="18" charset="-120"/>
                          <a:cs typeface="Arial" charset="0"/>
                        </a:rPr>
                        <a:t>n</a:t>
                      </a:r>
                      <a:r>
                        <a:rPr kumimoji="0" lang="en-US" altLang="zh-TW" sz="1400" b="0" i="0" u="none" strike="noStrike" cap="none" normalizeH="0" baseline="0" dirty="0">
                          <a:ln>
                            <a:noFill/>
                          </a:ln>
                          <a:solidFill>
                            <a:schemeClr val="tx1"/>
                          </a:solidFill>
                          <a:effectLst/>
                          <a:latin typeface="Arial" charset="0"/>
                          <a:ea typeface="新細明體" pitchFamily="18" charset="-120"/>
                          <a:cs typeface="Arial" charset="0"/>
                        </a:rPr>
                        <a:t>!</a:t>
                      </a:r>
                    </a:p>
                  </a:txBody>
                  <a:tcPr marT="45690" marB="4569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6976">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10</a:t>
                      </a:r>
                    </a:p>
                  </a:txBody>
                  <a:tcPr marT="45690" marB="45690"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3.32</a:t>
                      </a:r>
                    </a:p>
                  </a:txBody>
                  <a:tcPr marT="45690" marB="45690"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3.16</a:t>
                      </a:r>
                    </a:p>
                  </a:txBody>
                  <a:tcPr marT="45690" marB="45690"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Arial" charset="0"/>
                          <a:ea typeface="新細明體" pitchFamily="18" charset="-120"/>
                          <a:cs typeface="Arial" charset="0"/>
                        </a:rPr>
                        <a:t>10</a:t>
                      </a:r>
                      <a:r>
                        <a:rPr kumimoji="0" lang="en-US" altLang="zh-TW" sz="1400" b="0" i="0" u="none" strike="noStrike" cap="none" normalizeH="0" baseline="30000" dirty="0">
                          <a:ln>
                            <a:noFill/>
                          </a:ln>
                          <a:solidFill>
                            <a:schemeClr val="tx1"/>
                          </a:solidFill>
                          <a:effectLst/>
                          <a:latin typeface="Arial" charset="0"/>
                          <a:ea typeface="新細明體" pitchFamily="18" charset="-120"/>
                          <a:cs typeface="Arial" charset="0"/>
                        </a:rPr>
                        <a:t>2</a:t>
                      </a:r>
                    </a:p>
                  </a:txBody>
                  <a:tcPr marT="45690" marB="45690"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10</a:t>
                      </a:r>
                      <a:r>
                        <a:rPr kumimoji="0" lang="en-US" altLang="zh-TW" sz="1400" b="0" i="0" u="none" strike="noStrike" cap="none" normalizeH="0" baseline="30000">
                          <a:ln>
                            <a:noFill/>
                          </a:ln>
                          <a:solidFill>
                            <a:schemeClr val="tx1"/>
                          </a:solidFill>
                          <a:effectLst/>
                          <a:latin typeface="Arial" charset="0"/>
                          <a:ea typeface="新細明體" pitchFamily="18" charset="-120"/>
                          <a:cs typeface="Arial" charset="0"/>
                        </a:rPr>
                        <a:t>3</a:t>
                      </a:r>
                      <a:endParaRPr kumimoji="0" lang="zh-TW" altLang="en-US" sz="1400" b="0" i="0" u="none" strike="noStrike" cap="none" normalizeH="0" baseline="30000">
                        <a:ln>
                          <a:noFill/>
                        </a:ln>
                        <a:solidFill>
                          <a:schemeClr val="tx1"/>
                        </a:solidFill>
                        <a:effectLst/>
                        <a:latin typeface="Arial" charset="0"/>
                        <a:ea typeface="新細明體" pitchFamily="18" charset="-120"/>
                        <a:cs typeface="Arial" charset="0"/>
                      </a:endParaRPr>
                    </a:p>
                  </a:txBody>
                  <a:tcPr marT="45690" marB="45690"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10</a:t>
                      </a:r>
                      <a:r>
                        <a:rPr kumimoji="0" lang="en-US" altLang="zh-TW" sz="1400" b="0" i="0" u="none" strike="noStrike" cap="none" normalizeH="0" baseline="30000">
                          <a:ln>
                            <a:noFill/>
                          </a:ln>
                          <a:solidFill>
                            <a:schemeClr val="tx1"/>
                          </a:solidFill>
                          <a:effectLst/>
                          <a:latin typeface="Arial" charset="0"/>
                          <a:ea typeface="新細明體" pitchFamily="18" charset="-120"/>
                          <a:cs typeface="Arial" charset="0"/>
                        </a:rPr>
                        <a:t>3</a:t>
                      </a:r>
                      <a:endParaRPr kumimoji="0" lang="zh-TW" altLang="en-US" sz="1400" b="0" i="0" u="none" strike="noStrike" cap="none" normalizeH="0" baseline="30000">
                        <a:ln>
                          <a:noFill/>
                        </a:ln>
                        <a:solidFill>
                          <a:schemeClr val="tx1"/>
                        </a:solidFill>
                        <a:effectLst/>
                        <a:latin typeface="Arial" charset="0"/>
                        <a:ea typeface="新細明體" pitchFamily="18" charset="-120"/>
                        <a:cs typeface="Arial" charset="0"/>
                      </a:endParaRPr>
                    </a:p>
                  </a:txBody>
                  <a:tcPr marT="45690" marB="45690"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3.6x 10</a:t>
                      </a:r>
                      <a:r>
                        <a:rPr kumimoji="0" lang="en-US" altLang="zh-TW" sz="1400" b="0" i="0" u="none" strike="noStrike" cap="none" normalizeH="0" baseline="30000">
                          <a:ln>
                            <a:noFill/>
                          </a:ln>
                          <a:solidFill>
                            <a:schemeClr val="tx1"/>
                          </a:solidFill>
                          <a:effectLst/>
                          <a:latin typeface="Arial" charset="0"/>
                          <a:ea typeface="新細明體" pitchFamily="18" charset="-120"/>
                          <a:cs typeface="Arial" charset="0"/>
                        </a:rPr>
                        <a:t>6</a:t>
                      </a:r>
                    </a:p>
                  </a:txBody>
                  <a:tcPr marT="45690" marB="45690"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46976">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100</a:t>
                      </a:r>
                    </a:p>
                  </a:txBody>
                  <a:tcPr marT="45690" marB="45690"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6.64</a:t>
                      </a:r>
                    </a:p>
                  </a:txBody>
                  <a:tcPr marT="45690" marB="45690"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10.00</a:t>
                      </a:r>
                    </a:p>
                  </a:txBody>
                  <a:tcPr marT="45690" marB="45690"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10</a:t>
                      </a:r>
                      <a:r>
                        <a:rPr kumimoji="0" lang="en-US" altLang="zh-TW" sz="1400" b="0" i="0" u="none" strike="noStrike" cap="none" normalizeH="0" baseline="30000">
                          <a:ln>
                            <a:noFill/>
                          </a:ln>
                          <a:solidFill>
                            <a:schemeClr val="tx1"/>
                          </a:solidFill>
                          <a:effectLst/>
                          <a:latin typeface="Arial" charset="0"/>
                          <a:ea typeface="新細明體" pitchFamily="18" charset="-120"/>
                          <a:cs typeface="Arial" charset="0"/>
                        </a:rPr>
                        <a:t>4</a:t>
                      </a:r>
                    </a:p>
                  </a:txBody>
                  <a:tcPr marT="45690" marB="45690"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10</a:t>
                      </a:r>
                      <a:r>
                        <a:rPr kumimoji="0" lang="en-US" altLang="zh-TW" sz="1400" b="0" i="0" u="none" strike="noStrike" cap="none" normalizeH="0" baseline="30000">
                          <a:ln>
                            <a:noFill/>
                          </a:ln>
                          <a:solidFill>
                            <a:schemeClr val="tx1"/>
                          </a:solidFill>
                          <a:effectLst/>
                          <a:latin typeface="Arial" charset="0"/>
                          <a:ea typeface="新細明體" pitchFamily="18" charset="-120"/>
                          <a:cs typeface="Arial" charset="0"/>
                        </a:rPr>
                        <a:t>6</a:t>
                      </a:r>
                      <a:endParaRPr kumimoji="0" lang="zh-TW" altLang="en-US" sz="1400" b="0" i="0" u="none" strike="noStrike" cap="none" normalizeH="0" baseline="30000">
                        <a:ln>
                          <a:noFill/>
                        </a:ln>
                        <a:solidFill>
                          <a:schemeClr val="tx1"/>
                        </a:solidFill>
                        <a:effectLst/>
                        <a:latin typeface="Arial" charset="0"/>
                        <a:ea typeface="新細明體" pitchFamily="18" charset="-120"/>
                        <a:cs typeface="Arial" charset="0"/>
                      </a:endParaRPr>
                    </a:p>
                  </a:txBody>
                  <a:tcPr marT="45690" marB="45690"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1.27x 10</a:t>
                      </a:r>
                      <a:r>
                        <a:rPr kumimoji="0" lang="en-US" altLang="zh-TW" sz="1400" b="0" i="0" u="none" strike="noStrike" cap="none" normalizeH="0" baseline="30000">
                          <a:ln>
                            <a:noFill/>
                          </a:ln>
                          <a:solidFill>
                            <a:schemeClr val="tx1"/>
                          </a:solidFill>
                          <a:effectLst/>
                          <a:latin typeface="Arial" charset="0"/>
                          <a:ea typeface="新細明體" pitchFamily="18" charset="-120"/>
                          <a:cs typeface="Arial" charset="0"/>
                        </a:rPr>
                        <a:t>30</a:t>
                      </a:r>
                    </a:p>
                  </a:txBody>
                  <a:tcPr marT="45690" marB="45690"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9.33x 10</a:t>
                      </a:r>
                      <a:r>
                        <a:rPr kumimoji="0" lang="en-US" altLang="zh-TW" sz="1400" b="0" i="0" u="none" strike="noStrike" cap="none" normalizeH="0" baseline="30000">
                          <a:ln>
                            <a:noFill/>
                          </a:ln>
                          <a:solidFill>
                            <a:schemeClr val="tx1"/>
                          </a:solidFill>
                          <a:effectLst/>
                          <a:latin typeface="Arial" charset="0"/>
                          <a:ea typeface="新細明體" pitchFamily="18" charset="-120"/>
                          <a:cs typeface="Arial" charset="0"/>
                        </a:rPr>
                        <a:t>157</a:t>
                      </a:r>
                    </a:p>
                  </a:txBody>
                  <a:tcPr marT="45690" marB="4569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extLst>
                  <a:ext uri="{0D108BD9-81ED-4DB2-BD59-A6C34878D82A}">
                    <a16:rowId xmlns:a16="http://schemas.microsoft.com/office/drawing/2014/main" val="10002"/>
                  </a:ext>
                </a:extLst>
              </a:tr>
              <a:tr h="446976">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1000</a:t>
                      </a:r>
                    </a:p>
                  </a:txBody>
                  <a:tcPr marT="45690" marB="45690"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9.97</a:t>
                      </a:r>
                    </a:p>
                  </a:txBody>
                  <a:tcPr marT="45690" marB="45690"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31.62</a:t>
                      </a:r>
                    </a:p>
                  </a:txBody>
                  <a:tcPr marT="45690" marB="45690"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10</a:t>
                      </a:r>
                      <a:r>
                        <a:rPr kumimoji="0" lang="en-US" altLang="zh-TW" sz="1400" b="0" i="0" u="none" strike="noStrike" cap="none" normalizeH="0" baseline="30000">
                          <a:ln>
                            <a:noFill/>
                          </a:ln>
                          <a:solidFill>
                            <a:schemeClr val="tx1"/>
                          </a:solidFill>
                          <a:effectLst/>
                          <a:latin typeface="Arial" charset="0"/>
                          <a:ea typeface="新細明體" pitchFamily="18" charset="-120"/>
                          <a:cs typeface="Arial" charset="0"/>
                        </a:rPr>
                        <a:t>6</a:t>
                      </a:r>
                    </a:p>
                  </a:txBody>
                  <a:tcPr marT="45690" marB="45690"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10</a:t>
                      </a:r>
                      <a:r>
                        <a:rPr kumimoji="0" lang="en-US" altLang="zh-TW" sz="1400" b="0" i="0" u="none" strike="noStrike" cap="none" normalizeH="0" baseline="30000">
                          <a:ln>
                            <a:noFill/>
                          </a:ln>
                          <a:solidFill>
                            <a:schemeClr val="tx1"/>
                          </a:solidFill>
                          <a:effectLst/>
                          <a:latin typeface="Arial" charset="0"/>
                          <a:ea typeface="新細明體" pitchFamily="18" charset="-120"/>
                          <a:cs typeface="Arial" charset="0"/>
                        </a:rPr>
                        <a:t>9</a:t>
                      </a:r>
                      <a:endParaRPr kumimoji="0" lang="zh-TW" altLang="en-US" sz="1400" b="0" i="0" u="none" strike="noStrike" cap="none" normalizeH="0" baseline="30000">
                        <a:ln>
                          <a:noFill/>
                        </a:ln>
                        <a:solidFill>
                          <a:schemeClr val="tx1"/>
                        </a:solidFill>
                        <a:effectLst/>
                        <a:latin typeface="Arial" charset="0"/>
                        <a:ea typeface="新細明體" pitchFamily="18" charset="-120"/>
                        <a:cs typeface="Arial" charset="0"/>
                      </a:endParaRPr>
                    </a:p>
                  </a:txBody>
                  <a:tcPr marT="45690" marB="45690"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1.07x 10</a:t>
                      </a:r>
                      <a:r>
                        <a:rPr kumimoji="0" lang="en-US" altLang="zh-TW" sz="1400" b="0" i="0" u="none" strike="noStrike" cap="none" normalizeH="0" baseline="30000">
                          <a:ln>
                            <a:noFill/>
                          </a:ln>
                          <a:solidFill>
                            <a:schemeClr val="tx1"/>
                          </a:solidFill>
                          <a:effectLst/>
                          <a:latin typeface="Arial" charset="0"/>
                          <a:ea typeface="新細明體" pitchFamily="18" charset="-120"/>
                          <a:cs typeface="Arial" charset="0"/>
                        </a:rPr>
                        <a:t>301</a:t>
                      </a:r>
                    </a:p>
                  </a:txBody>
                  <a:tcPr marT="45690" marB="45690" horzOverflow="overflow">
                    <a:lnL cap="flat">
                      <a:noFill/>
                    </a:lnL>
                    <a:lnR cap="flat">
                      <a:noFill/>
                    </a:lnR>
                    <a:lnT cap="fla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4.02x 10</a:t>
                      </a:r>
                      <a:r>
                        <a:rPr kumimoji="0" lang="en-US" altLang="zh-TW" sz="1400" b="0" i="0" u="none" strike="noStrike" cap="none" normalizeH="0" baseline="30000">
                          <a:ln>
                            <a:noFill/>
                          </a:ln>
                          <a:solidFill>
                            <a:schemeClr val="tx1"/>
                          </a:solidFill>
                          <a:effectLst/>
                          <a:latin typeface="Arial" charset="0"/>
                          <a:ea typeface="新細明體" pitchFamily="18" charset="-120"/>
                          <a:cs typeface="Arial" charset="0"/>
                        </a:rPr>
                        <a:t>2567</a:t>
                      </a:r>
                    </a:p>
                  </a:txBody>
                  <a:tcPr marT="45690" marB="45690"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extLst>
                  <a:ext uri="{0D108BD9-81ED-4DB2-BD59-A6C34878D82A}">
                    <a16:rowId xmlns:a16="http://schemas.microsoft.com/office/drawing/2014/main" val="10003"/>
                  </a:ext>
                </a:extLst>
              </a:tr>
              <a:tr h="518096">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10000</a:t>
                      </a:r>
                    </a:p>
                  </a:txBody>
                  <a:tcPr marT="45690" marB="45690"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13.29</a:t>
                      </a:r>
                    </a:p>
                  </a:txBody>
                  <a:tcPr marT="45690" marB="4569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100.00</a:t>
                      </a:r>
                    </a:p>
                  </a:txBody>
                  <a:tcPr marT="45690" marB="4569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10</a:t>
                      </a:r>
                      <a:r>
                        <a:rPr kumimoji="0" lang="en-US" altLang="zh-TW" sz="1400" b="0" i="0" u="none" strike="noStrike" cap="none" normalizeH="0" baseline="30000">
                          <a:ln>
                            <a:noFill/>
                          </a:ln>
                          <a:solidFill>
                            <a:schemeClr val="tx1"/>
                          </a:solidFill>
                          <a:effectLst/>
                          <a:latin typeface="Arial" charset="0"/>
                          <a:ea typeface="新細明體" pitchFamily="18" charset="-120"/>
                          <a:cs typeface="Arial" charset="0"/>
                        </a:rPr>
                        <a:t>8</a:t>
                      </a:r>
                    </a:p>
                  </a:txBody>
                  <a:tcPr marT="45690" marB="4569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10</a:t>
                      </a:r>
                      <a:r>
                        <a:rPr kumimoji="0" lang="en-US" altLang="zh-TW" sz="1400" b="0" i="0" u="none" strike="noStrike" cap="none" normalizeH="0" baseline="30000">
                          <a:ln>
                            <a:noFill/>
                          </a:ln>
                          <a:solidFill>
                            <a:schemeClr val="tx1"/>
                          </a:solidFill>
                          <a:effectLst/>
                          <a:latin typeface="Arial" charset="0"/>
                          <a:ea typeface="新細明體" pitchFamily="18" charset="-120"/>
                          <a:cs typeface="Arial" charset="0"/>
                        </a:rPr>
                        <a:t>12</a:t>
                      </a:r>
                      <a:endParaRPr kumimoji="0" lang="zh-TW" altLang="en-US" sz="1400" b="0" i="0" u="none" strike="noStrike" cap="none" normalizeH="0" baseline="30000">
                        <a:ln>
                          <a:noFill/>
                        </a:ln>
                        <a:solidFill>
                          <a:schemeClr val="tx1"/>
                        </a:solidFill>
                        <a:effectLst/>
                        <a:latin typeface="Arial" charset="0"/>
                        <a:ea typeface="新細明體" pitchFamily="18" charset="-120"/>
                        <a:cs typeface="Arial" charset="0"/>
                      </a:endParaRPr>
                    </a:p>
                  </a:txBody>
                  <a:tcPr marT="45690" marB="4569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0.99x 10</a:t>
                      </a:r>
                      <a:r>
                        <a:rPr kumimoji="0" lang="en-US" altLang="zh-TW" sz="1400" b="0" i="0" u="none" strike="noStrike" cap="none" normalizeH="0" baseline="30000">
                          <a:ln>
                            <a:noFill/>
                          </a:ln>
                          <a:solidFill>
                            <a:schemeClr val="tx1"/>
                          </a:solidFill>
                          <a:effectLst/>
                          <a:latin typeface="Arial" charset="0"/>
                          <a:ea typeface="新細明體" pitchFamily="18" charset="-120"/>
                          <a:cs typeface="Arial" charset="0"/>
                        </a:rPr>
                        <a:t>3010</a:t>
                      </a:r>
                    </a:p>
                  </a:txBody>
                  <a:tcPr marT="45690" marB="45690"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Arial" charset="0"/>
                          <a:ea typeface="新細明體" pitchFamily="18" charset="-120"/>
                          <a:cs typeface="Arial" charset="0"/>
                        </a:rPr>
                        <a:t>2.85x 10</a:t>
                      </a:r>
                      <a:r>
                        <a:rPr kumimoji="0" lang="en-US" altLang="zh-TW" sz="1400" b="0" i="0" u="none" strike="noStrike" cap="none" normalizeH="0" baseline="30000" dirty="0">
                          <a:ln>
                            <a:noFill/>
                          </a:ln>
                          <a:solidFill>
                            <a:schemeClr val="tx1"/>
                          </a:solidFill>
                          <a:effectLst/>
                          <a:latin typeface="Arial" charset="0"/>
                          <a:ea typeface="新細明體" pitchFamily="18" charset="-120"/>
                          <a:cs typeface="Arial" charset="0"/>
                        </a:rPr>
                        <a:t>35659</a:t>
                      </a:r>
                    </a:p>
                  </a:txBody>
                  <a:tcPr marT="45690" marB="45690"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3054" name="Text Box 275">
            <a:extLst>
              <a:ext uri="{FF2B5EF4-FFF2-40B4-BE49-F238E27FC236}">
                <a16:creationId xmlns:a16="http://schemas.microsoft.com/office/drawing/2014/main" id="{8CFD4B21-CC93-44EB-B841-0CA4B2CE068B}"/>
              </a:ext>
            </a:extLst>
          </p:cNvPr>
          <p:cNvSpPr txBox="1">
            <a:spLocks noChangeArrowheads="1"/>
          </p:cNvSpPr>
          <p:nvPr/>
        </p:nvSpPr>
        <p:spPr bwMode="auto">
          <a:xfrm>
            <a:off x="1242172" y="3195537"/>
            <a:ext cx="10111628"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marL="342900" indent="-342900" eaLnBrk="1" hangingPunct="1">
              <a:buFont typeface="Arial" panose="020B0604020202020204" pitchFamily="34" charset="0"/>
              <a:buChar char="•"/>
            </a:pPr>
            <a:r>
              <a:rPr kumimoji="0" lang="en-US" altLang="zh-TW" sz="2400" dirty="0"/>
              <a:t>An algorithm is “</a:t>
            </a:r>
            <a:r>
              <a:rPr kumimoji="0" lang="en-US" altLang="zh-TW" sz="2400" dirty="0">
                <a:solidFill>
                  <a:schemeClr val="accent2"/>
                </a:solidFill>
              </a:rPr>
              <a:t>good</a:t>
            </a:r>
            <a:r>
              <a:rPr kumimoji="0" lang="en-US" altLang="zh-TW" sz="2400" dirty="0"/>
              <a:t>” or “</a:t>
            </a:r>
            <a:r>
              <a:rPr kumimoji="0" lang="en-US" altLang="zh-TW" sz="2400" dirty="0">
                <a:solidFill>
                  <a:schemeClr val="accent2"/>
                </a:solidFill>
              </a:rPr>
              <a:t>efficient</a:t>
            </a:r>
            <a:r>
              <a:rPr kumimoji="0" lang="en-US" altLang="zh-TW" sz="2400" dirty="0"/>
              <a:t>”, if its worst-case complexity is bounded by a </a:t>
            </a:r>
            <a:r>
              <a:rPr kumimoji="0" lang="en-US" altLang="zh-TW" sz="2400" dirty="0">
                <a:solidFill>
                  <a:schemeClr val="accent2"/>
                </a:solidFill>
              </a:rPr>
              <a:t>polynomial function of the problem’s parameters</a:t>
            </a:r>
          </a:p>
          <a:p>
            <a:pPr eaLnBrk="1" hangingPunct="1"/>
            <a:endParaRPr kumimoji="0" lang="en-US" altLang="zh-TW" sz="1800" dirty="0">
              <a:solidFill>
                <a:schemeClr val="accent2"/>
              </a:solidFill>
            </a:endParaRPr>
          </a:p>
          <a:p>
            <a:pPr marL="342900" indent="-342900" eaLnBrk="1" hangingPunct="1">
              <a:buFont typeface="Arial" panose="020B0604020202020204" pitchFamily="34" charset="0"/>
              <a:buChar char="•"/>
            </a:pPr>
            <a:r>
              <a:rPr kumimoji="0" lang="en-US" altLang="zh-TW" sz="2400" dirty="0"/>
              <a:t>An </a:t>
            </a:r>
            <a:r>
              <a:rPr kumimoji="0" lang="en-US" altLang="zh-TW" sz="2400" dirty="0">
                <a:solidFill>
                  <a:schemeClr val="accent2"/>
                </a:solidFill>
              </a:rPr>
              <a:t>exponential-time</a:t>
            </a:r>
            <a:r>
              <a:rPr kumimoji="0" lang="en-US" altLang="zh-TW" sz="2400" dirty="0"/>
              <a:t> algorithm has a worst-case running time grows as a function that </a:t>
            </a:r>
            <a:r>
              <a:rPr kumimoji="0" lang="en-US" altLang="zh-TW" sz="2400" dirty="0">
                <a:solidFill>
                  <a:srgbClr val="FF0000"/>
                </a:solidFill>
              </a:rPr>
              <a:t>cannot</a:t>
            </a:r>
            <a:r>
              <a:rPr kumimoji="0" lang="en-US" altLang="zh-TW" sz="2400" dirty="0">
                <a:solidFill>
                  <a:schemeClr val="accent2"/>
                </a:solidFill>
              </a:rPr>
              <a:t> be </a:t>
            </a:r>
            <a:r>
              <a:rPr kumimoji="0" lang="en-US" altLang="zh-TW" sz="2400" dirty="0" err="1">
                <a:solidFill>
                  <a:schemeClr val="accent2"/>
                </a:solidFill>
              </a:rPr>
              <a:t>polynomially</a:t>
            </a:r>
            <a:r>
              <a:rPr kumimoji="0" lang="en-US" altLang="zh-TW" sz="2400" dirty="0">
                <a:solidFill>
                  <a:schemeClr val="accent2"/>
                </a:solidFill>
              </a:rPr>
              <a:t> bounded</a:t>
            </a:r>
            <a:r>
              <a:rPr kumimoji="0" lang="en-US" altLang="zh-TW" sz="2400" dirty="0"/>
              <a:t> by the input length</a:t>
            </a:r>
          </a:p>
        </p:txBody>
      </p:sp>
      <p:sp>
        <p:nvSpPr>
          <p:cNvPr id="43055" name="Text Box 277">
            <a:extLst>
              <a:ext uri="{FF2B5EF4-FFF2-40B4-BE49-F238E27FC236}">
                <a16:creationId xmlns:a16="http://schemas.microsoft.com/office/drawing/2014/main" id="{7914B6AA-6A2A-425C-B330-B640F1AB3769}"/>
              </a:ext>
            </a:extLst>
          </p:cNvPr>
          <p:cNvSpPr txBox="1">
            <a:spLocks noChangeArrowheads="1"/>
          </p:cNvSpPr>
          <p:nvPr/>
        </p:nvSpPr>
        <p:spPr bwMode="auto">
          <a:xfrm>
            <a:off x="1228725" y="5105401"/>
            <a:ext cx="1004954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buFontTx/>
              <a:buChar char="•"/>
            </a:pPr>
            <a:r>
              <a:rPr kumimoji="0" lang="en-US" altLang="zh-TW" sz="2400" dirty="0"/>
              <a:t>   </a:t>
            </a:r>
            <a:r>
              <a:rPr kumimoji="0" lang="en-US" altLang="zh-TW" sz="2400" dirty="0">
                <a:solidFill>
                  <a:schemeClr val="accent2"/>
                </a:solidFill>
              </a:rPr>
              <a:t>log </a:t>
            </a:r>
            <a:r>
              <a:rPr kumimoji="0" lang="en-US" altLang="zh-TW" sz="2400" i="1" dirty="0">
                <a:solidFill>
                  <a:schemeClr val="accent2"/>
                </a:solidFill>
                <a:latin typeface="+mj-lt"/>
              </a:rPr>
              <a:t>n</a:t>
            </a:r>
            <a:r>
              <a:rPr kumimoji="0" lang="en-US" altLang="zh-TW" sz="2400" dirty="0"/>
              <a:t> is </a:t>
            </a:r>
            <a:r>
              <a:rPr kumimoji="0" lang="en-US" altLang="zh-TW" sz="2400" dirty="0" err="1">
                <a:solidFill>
                  <a:schemeClr val="accent2"/>
                </a:solidFill>
              </a:rPr>
              <a:t>polynomially</a:t>
            </a:r>
            <a:r>
              <a:rPr kumimoji="0" lang="en-US" altLang="zh-TW" sz="2400" dirty="0">
                <a:solidFill>
                  <a:schemeClr val="accent2"/>
                </a:solidFill>
              </a:rPr>
              <a:t> bounded</a:t>
            </a:r>
            <a:r>
              <a:rPr kumimoji="0" lang="en-US" altLang="zh-TW" sz="2400" dirty="0"/>
              <a:t> because its growth rate is </a:t>
            </a:r>
            <a:r>
              <a:rPr kumimoji="0" lang="en-US" altLang="zh-TW" sz="2400" dirty="0">
                <a:solidFill>
                  <a:schemeClr val="accent2"/>
                </a:solidFill>
              </a:rPr>
              <a:t>slower</a:t>
            </a:r>
            <a:r>
              <a:rPr kumimoji="0" lang="en-US" altLang="zh-TW" sz="2400" dirty="0"/>
              <a:t> than </a:t>
            </a:r>
            <a:r>
              <a:rPr kumimoji="0" lang="en-US" altLang="zh-TW" sz="2400" i="1" dirty="0">
                <a:solidFill>
                  <a:schemeClr val="accent2"/>
                </a:solidFill>
                <a:latin typeface="+mj-lt"/>
              </a:rPr>
              <a:t>n</a:t>
            </a:r>
          </a:p>
          <a:p>
            <a:pPr eaLnBrk="1" hangingPunct="1">
              <a:buFontTx/>
              <a:buChar char="•"/>
            </a:pPr>
            <a:r>
              <a:rPr kumimoji="0" lang="en-US" altLang="zh-TW" sz="2400" dirty="0"/>
              <a:t>   examples of exponential time complexity: </a:t>
            </a:r>
            <a:r>
              <a:rPr kumimoji="0" lang="en-US" altLang="zh-TW" sz="2400" i="1" dirty="0">
                <a:latin typeface="+mj-lt"/>
              </a:rPr>
              <a:t>O</a:t>
            </a:r>
            <a:r>
              <a:rPr kumimoji="0" lang="en-US" altLang="zh-TW" sz="2400" dirty="0"/>
              <a:t>(2</a:t>
            </a:r>
            <a:r>
              <a:rPr kumimoji="0" lang="en-US" altLang="zh-TW" sz="2400" i="1" baseline="30000" dirty="0">
                <a:latin typeface="+mj-lt"/>
              </a:rPr>
              <a:t>n</a:t>
            </a:r>
            <a:r>
              <a:rPr kumimoji="0" lang="en-US" altLang="zh-TW" sz="2400" dirty="0"/>
              <a:t>), </a:t>
            </a:r>
            <a:r>
              <a:rPr kumimoji="0" lang="en-US" altLang="zh-TW" sz="2400" i="1" dirty="0">
                <a:latin typeface="+mj-lt"/>
              </a:rPr>
              <a:t>O</a:t>
            </a:r>
            <a:r>
              <a:rPr kumimoji="0" lang="en-US" altLang="zh-TW" sz="2400" dirty="0"/>
              <a:t>(</a:t>
            </a:r>
            <a:r>
              <a:rPr kumimoji="0" lang="en-US" altLang="zh-TW" sz="2400" i="1" dirty="0">
                <a:latin typeface="+mj-lt"/>
              </a:rPr>
              <a:t>n</a:t>
            </a:r>
            <a:r>
              <a:rPr kumimoji="0" lang="en-US" altLang="zh-TW" sz="2400" dirty="0"/>
              <a:t>!), </a:t>
            </a:r>
            <a:r>
              <a:rPr kumimoji="0" lang="en-US" altLang="zh-TW" sz="2400" i="1" dirty="0">
                <a:latin typeface="+mj-lt"/>
              </a:rPr>
              <a:t>O</a:t>
            </a:r>
            <a:r>
              <a:rPr kumimoji="0" lang="en-US" altLang="zh-TW" sz="2400" dirty="0"/>
              <a:t>(</a:t>
            </a:r>
            <a:r>
              <a:rPr kumimoji="0" lang="en-US" altLang="zh-TW" sz="2400" i="1" dirty="0" err="1">
                <a:latin typeface="+mj-lt"/>
              </a:rPr>
              <a:t>n</a:t>
            </a:r>
            <a:r>
              <a:rPr kumimoji="0" lang="en-US" altLang="zh-TW" sz="2400" baseline="30000" dirty="0" err="1"/>
              <a:t>log</a:t>
            </a:r>
            <a:r>
              <a:rPr kumimoji="0" lang="en-US" altLang="zh-TW" sz="2400" i="1" baseline="30000" dirty="0" err="1">
                <a:latin typeface="+mj-lt"/>
              </a:rPr>
              <a:t>n</a:t>
            </a:r>
            <a:r>
              <a:rPr kumimoji="0" lang="en-US" altLang="zh-TW" sz="2400" dirty="0"/>
              <a:t>)</a:t>
            </a:r>
          </a:p>
        </p:txBody>
      </p:sp>
      <p:sp>
        <p:nvSpPr>
          <p:cNvPr id="43056" name="Text Box 575">
            <a:extLst>
              <a:ext uri="{FF2B5EF4-FFF2-40B4-BE49-F238E27FC236}">
                <a16:creationId xmlns:a16="http://schemas.microsoft.com/office/drawing/2014/main" id="{18CED866-2591-4B7F-B246-5E2ED39A7150}"/>
              </a:ext>
            </a:extLst>
          </p:cNvPr>
          <p:cNvSpPr txBox="1">
            <a:spLocks noChangeArrowheads="1"/>
          </p:cNvSpPr>
          <p:nvPr/>
        </p:nvSpPr>
        <p:spPr bwMode="auto">
          <a:xfrm>
            <a:off x="1600200" y="6408738"/>
            <a:ext cx="3206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b="1"/>
              <a:t>1.4: Algorithms and Their Efficiency</a:t>
            </a:r>
            <a:endParaRPr kumimoji="0" lang="zh-TW" altLang="en-US" sz="1400" b="1"/>
          </a:p>
        </p:txBody>
      </p:sp>
      <p:sp>
        <p:nvSpPr>
          <p:cNvPr id="2" name="Text Box 6">
            <a:extLst>
              <a:ext uri="{FF2B5EF4-FFF2-40B4-BE49-F238E27FC236}">
                <a16:creationId xmlns:a16="http://schemas.microsoft.com/office/drawing/2014/main" id="{D8E381C9-A5F5-8B4D-E198-62142DFD8FFD}"/>
              </a:ext>
            </a:extLst>
          </p:cNvPr>
          <p:cNvSpPr txBox="1">
            <a:spLocks noChangeArrowheads="1"/>
          </p:cNvSpPr>
          <p:nvPr/>
        </p:nvSpPr>
        <p:spPr bwMode="auto">
          <a:xfrm>
            <a:off x="10105651" y="0"/>
            <a:ext cx="17875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200" dirty="0">
                <a:solidFill>
                  <a:srgbClr val="FF0000"/>
                </a:solidFill>
              </a:rPr>
              <a:t>Supplementary material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5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05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9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投影片編號版面配置區 4">
            <a:extLst>
              <a:ext uri="{FF2B5EF4-FFF2-40B4-BE49-F238E27FC236}">
                <a16:creationId xmlns:a16="http://schemas.microsoft.com/office/drawing/2014/main" id="{02D8C6EA-374B-447C-A739-275BC70CBDA6}"/>
              </a:ext>
            </a:extLst>
          </p:cNvPr>
          <p:cNvSpPr>
            <a:spLocks noGrp="1"/>
          </p:cNvSpPr>
          <p:nvPr>
            <p:ph type="sldNum" sz="quarter" idx="10"/>
          </p:nvPr>
        </p:nvSpPr>
        <p:spPr>
          <a:noFill/>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fld id="{A8427876-3DAE-4FCB-BB0D-3188E80280C1}" type="slidenum">
              <a:rPr lang="zh-TW" altLang="en-US" sz="1400">
                <a:latin typeface="Times New Roman" panose="02020603050405020304" pitchFamily="18" charset="0"/>
              </a:rPr>
              <a:pPr/>
              <a:t>21</a:t>
            </a:fld>
            <a:endParaRPr lang="en-US" altLang="zh-TW" sz="1400">
              <a:latin typeface="Times New Roman" panose="02020603050405020304" pitchFamily="18" charset="0"/>
            </a:endParaRPr>
          </a:p>
        </p:txBody>
      </p:sp>
      <p:sp>
        <p:nvSpPr>
          <p:cNvPr id="45059" name="Rectangle 2">
            <a:extLst>
              <a:ext uri="{FF2B5EF4-FFF2-40B4-BE49-F238E27FC236}">
                <a16:creationId xmlns:a16="http://schemas.microsoft.com/office/drawing/2014/main" id="{AA055153-FC0F-4424-BD64-1DFB036F92AC}"/>
              </a:ext>
            </a:extLst>
          </p:cNvPr>
          <p:cNvSpPr>
            <a:spLocks noGrp="1" noChangeArrowheads="1"/>
          </p:cNvSpPr>
          <p:nvPr>
            <p:ph type="title"/>
          </p:nvPr>
        </p:nvSpPr>
        <p:spPr/>
        <p:txBody>
          <a:bodyPr/>
          <a:lstStyle/>
          <a:p>
            <a:pPr eaLnBrk="1" hangingPunct="1"/>
            <a:r>
              <a:rPr lang="en-US" altLang="zh-TW" sz="3600">
                <a:latin typeface="Arial" panose="020B0604020202020204" pitchFamily="34" charset="0"/>
                <a:ea typeface="新細明體" panose="02020500000000000000" pitchFamily="18" charset="-120"/>
              </a:rPr>
              <a:t>A Subset-Generating Algorithm-1</a:t>
            </a:r>
            <a:endParaRPr lang="en-US" altLang="zh-TW">
              <a:latin typeface="Arial" panose="020B0604020202020204" pitchFamily="34" charset="0"/>
              <a:ea typeface="新細明體" panose="02020500000000000000" pitchFamily="18" charset="-120"/>
            </a:endParaRPr>
          </a:p>
        </p:txBody>
      </p:sp>
      <p:sp>
        <p:nvSpPr>
          <p:cNvPr id="45060" name="Rectangle 49">
            <a:extLst>
              <a:ext uri="{FF2B5EF4-FFF2-40B4-BE49-F238E27FC236}">
                <a16:creationId xmlns:a16="http://schemas.microsoft.com/office/drawing/2014/main" id="{91A9CDE6-2537-4B3E-A3C3-EEB0ED975D3F}"/>
              </a:ext>
            </a:extLst>
          </p:cNvPr>
          <p:cNvSpPr>
            <a:spLocks noChangeArrowheads="1"/>
          </p:cNvSpPr>
          <p:nvPr/>
        </p:nvSpPr>
        <p:spPr bwMode="auto">
          <a:xfrm>
            <a:off x="571500" y="828722"/>
            <a:ext cx="11049000" cy="5580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sz="2800">
                <a:solidFill>
                  <a:schemeClr val="tx1"/>
                </a:solidFill>
                <a:latin typeface="Arial" panose="020B0604020202020204" pitchFamily="34" charset="0"/>
                <a:cs typeface="Arial" panose="020B0604020202020204" pitchFamily="34" charset="0"/>
              </a:defRPr>
            </a:lvl1pPr>
            <a:lvl2pPr marL="914400" indent="-45720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r>
              <a:rPr kumimoji="0" lang="en-US" altLang="zh-TW" sz="2400" b="1" dirty="0">
                <a:ea typeface="Batang" panose="02030600000101010101" pitchFamily="18" charset="-127"/>
              </a:rPr>
              <a:t>Problem: </a:t>
            </a:r>
            <a:r>
              <a:rPr kumimoji="0" lang="en-US" altLang="zh-TW" sz="2400" dirty="0">
                <a:ea typeface="Batang" panose="02030600000101010101" pitchFamily="18" charset="-127"/>
              </a:rPr>
              <a:t>given a set </a:t>
            </a:r>
            <a:r>
              <a:rPr kumimoji="0" lang="en-US" altLang="zh-TW" sz="2400" i="1" dirty="0">
                <a:latin typeface="+mj-lt"/>
                <a:ea typeface="Batang" panose="02030600000101010101" pitchFamily="18" charset="-127"/>
              </a:rPr>
              <a:t>S</a:t>
            </a:r>
            <a:r>
              <a:rPr kumimoji="0" lang="en-US" altLang="zh-TW" sz="2400" dirty="0">
                <a:ea typeface="Batang" panose="02030600000101010101" pitchFamily="18" charset="-127"/>
              </a:rPr>
              <a:t> of </a:t>
            </a:r>
            <a:r>
              <a:rPr kumimoji="0" lang="en-US" altLang="zh-TW" sz="2400" i="1" dirty="0">
                <a:solidFill>
                  <a:schemeClr val="accent2"/>
                </a:solidFill>
                <a:latin typeface="+mj-lt"/>
                <a:ea typeface="Batang" panose="02030600000101010101" pitchFamily="18" charset="-127"/>
              </a:rPr>
              <a:t>n</a:t>
            </a:r>
            <a:r>
              <a:rPr kumimoji="0" lang="en-US" altLang="zh-TW" sz="2400" dirty="0">
                <a:ea typeface="Batang" panose="02030600000101010101" pitchFamily="18" charset="-127"/>
              </a:rPr>
              <a:t> elements,  </a:t>
            </a:r>
            <a:br>
              <a:rPr kumimoji="0" lang="en-US" altLang="zh-TW" sz="2400" dirty="0">
                <a:ea typeface="Batang" panose="02030600000101010101" pitchFamily="18" charset="-127"/>
              </a:rPr>
            </a:br>
            <a:r>
              <a:rPr kumimoji="0" lang="en-US" altLang="zh-TW" sz="2400" dirty="0">
                <a:ea typeface="Batang" panose="02030600000101010101" pitchFamily="18" charset="-127"/>
              </a:rPr>
              <a:t>	    give an algorithm to generate all of its subsets </a:t>
            </a:r>
            <a:r>
              <a:rPr kumimoji="0" lang="en-US" altLang="zh-TW" sz="1800" dirty="0">
                <a:ea typeface="Batang" panose="02030600000101010101" pitchFamily="18" charset="-127"/>
              </a:rPr>
              <a:t>(totally </a:t>
            </a:r>
            <a:r>
              <a:rPr kumimoji="0" lang="en-US" altLang="zh-TW" sz="1800" dirty="0">
                <a:solidFill>
                  <a:schemeClr val="accent2"/>
                </a:solidFill>
                <a:ea typeface="Batang" panose="02030600000101010101" pitchFamily="18" charset="-127"/>
              </a:rPr>
              <a:t>2</a:t>
            </a:r>
            <a:r>
              <a:rPr kumimoji="0" lang="en-US" altLang="zh-TW" sz="1800" i="1" baseline="30000" dirty="0">
                <a:solidFill>
                  <a:schemeClr val="accent2"/>
                </a:solidFill>
                <a:latin typeface="+mj-lt"/>
                <a:ea typeface="Batang" panose="02030600000101010101" pitchFamily="18" charset="-127"/>
              </a:rPr>
              <a:t>n</a:t>
            </a:r>
            <a:r>
              <a:rPr kumimoji="0" lang="en-US" altLang="zh-TW" sz="1800" dirty="0">
                <a:ea typeface="Batang" panose="02030600000101010101" pitchFamily="18" charset="-127"/>
              </a:rPr>
              <a:t> subsets)</a:t>
            </a:r>
          </a:p>
          <a:p>
            <a:pPr>
              <a:lnSpc>
                <a:spcPct val="80000"/>
              </a:lnSpc>
            </a:pPr>
            <a:endParaRPr kumimoji="0" lang="en-US" altLang="zh-TW" sz="1400" dirty="0">
              <a:ea typeface="Batang" panose="02030600000101010101" pitchFamily="18" charset="-127"/>
            </a:endParaRPr>
          </a:p>
          <a:p>
            <a:r>
              <a:rPr kumimoji="0" lang="en-US" altLang="zh-TW" sz="2400" b="1" dirty="0">
                <a:ea typeface="Batang" panose="02030600000101010101" pitchFamily="18" charset="-127"/>
              </a:rPr>
              <a:t>Idea: </a:t>
            </a:r>
            <a:r>
              <a:rPr kumimoji="0" lang="en-US" altLang="zh-TW" sz="2400" dirty="0">
                <a:ea typeface="Batang" panose="02030600000101010101" pitchFamily="18" charset="-127"/>
              </a:rPr>
              <a:t>assign a 0/1 variable to each element, say, </a:t>
            </a:r>
            <a:r>
              <a:rPr kumimoji="0" lang="en-US" altLang="zh-TW" sz="2400" i="1" dirty="0">
                <a:solidFill>
                  <a:schemeClr val="accent2"/>
                </a:solidFill>
                <a:latin typeface="+mj-lt"/>
                <a:ea typeface="Batang" panose="02030600000101010101" pitchFamily="18" charset="-127"/>
              </a:rPr>
              <a:t>a</a:t>
            </a:r>
            <a:r>
              <a:rPr kumimoji="0" lang="en-US" altLang="zh-TW" sz="2400" i="1" baseline="-25000" dirty="0">
                <a:solidFill>
                  <a:schemeClr val="accent2"/>
                </a:solidFill>
                <a:latin typeface="+mj-lt"/>
                <a:ea typeface="Batang" panose="02030600000101010101" pitchFamily="18" charset="-127"/>
              </a:rPr>
              <a:t>i</a:t>
            </a:r>
            <a:r>
              <a:rPr kumimoji="0" lang="en-US" altLang="zh-TW" sz="2400" dirty="0">
                <a:ea typeface="Batang" panose="02030600000101010101" pitchFamily="18" charset="-127"/>
              </a:rPr>
              <a:t>, </a:t>
            </a:r>
          </a:p>
          <a:p>
            <a:r>
              <a:rPr kumimoji="0" lang="en-US" altLang="zh-TW" sz="2400" dirty="0">
                <a:ea typeface="Batang" panose="02030600000101010101" pitchFamily="18" charset="-127"/>
              </a:rPr>
              <a:t>       then </a:t>
            </a:r>
            <a:r>
              <a:rPr kumimoji="0" lang="en-US" altLang="zh-TW" sz="2400" i="1" dirty="0">
                <a:solidFill>
                  <a:schemeClr val="accent2"/>
                </a:solidFill>
                <a:latin typeface="+mj-lt"/>
                <a:ea typeface="Batang" panose="02030600000101010101" pitchFamily="18" charset="-127"/>
              </a:rPr>
              <a:t>a</a:t>
            </a:r>
            <a:r>
              <a:rPr kumimoji="0" lang="en-US" altLang="zh-TW" sz="2400" i="1" baseline="-25000" dirty="0">
                <a:solidFill>
                  <a:schemeClr val="accent2"/>
                </a:solidFill>
                <a:latin typeface="+mj-lt"/>
                <a:ea typeface="Batang" panose="02030600000101010101" pitchFamily="18" charset="-127"/>
              </a:rPr>
              <a:t>i</a:t>
            </a:r>
            <a:r>
              <a:rPr kumimoji="0" lang="en-US" altLang="zh-TW" sz="2400" dirty="0">
                <a:ea typeface="Batang" panose="02030600000101010101" pitchFamily="18" charset="-127"/>
              </a:rPr>
              <a:t> </a:t>
            </a:r>
            <a:r>
              <a:rPr kumimoji="0" lang="en-US" altLang="zh-TW" sz="2400" dirty="0">
                <a:solidFill>
                  <a:schemeClr val="accent2"/>
                </a:solidFill>
                <a:ea typeface="Batang" panose="02030600000101010101" pitchFamily="18" charset="-127"/>
              </a:rPr>
              <a:t>=0</a:t>
            </a:r>
            <a:r>
              <a:rPr kumimoji="0" lang="en-US" altLang="zh-TW" sz="2400" dirty="0">
                <a:ea typeface="Batang" panose="02030600000101010101" pitchFamily="18" charset="-127"/>
              </a:rPr>
              <a:t> if element </a:t>
            </a:r>
            <a:r>
              <a:rPr kumimoji="0" lang="en-US" altLang="zh-TW" sz="2400" dirty="0" err="1">
                <a:ea typeface="Batang" panose="02030600000101010101" pitchFamily="18" charset="-127"/>
              </a:rPr>
              <a:t>i</a:t>
            </a:r>
            <a:r>
              <a:rPr kumimoji="0" lang="en-US" altLang="zh-TW" sz="2400" dirty="0">
                <a:ea typeface="Batang" panose="02030600000101010101" pitchFamily="18" charset="-127"/>
              </a:rPr>
              <a:t> is not generated, </a:t>
            </a:r>
          </a:p>
          <a:p>
            <a:r>
              <a:rPr kumimoji="0" lang="en-US" altLang="zh-TW" sz="2400" dirty="0">
                <a:ea typeface="Batang" panose="02030600000101010101" pitchFamily="18" charset="-127"/>
              </a:rPr>
              <a:t>               </a:t>
            </a:r>
            <a:r>
              <a:rPr kumimoji="0" lang="en-US" altLang="zh-TW" sz="2400" i="1" dirty="0">
                <a:solidFill>
                  <a:schemeClr val="accent2"/>
                </a:solidFill>
                <a:latin typeface="+mj-lt"/>
                <a:ea typeface="Batang" panose="02030600000101010101" pitchFamily="18" charset="-127"/>
              </a:rPr>
              <a:t>a</a:t>
            </a:r>
            <a:r>
              <a:rPr kumimoji="0" lang="en-US" altLang="zh-TW" sz="2400" i="1" baseline="-25000" dirty="0">
                <a:solidFill>
                  <a:schemeClr val="accent2"/>
                </a:solidFill>
                <a:latin typeface="+mj-lt"/>
                <a:ea typeface="Batang" panose="02030600000101010101" pitchFamily="18" charset="-127"/>
              </a:rPr>
              <a:t>i</a:t>
            </a:r>
            <a:r>
              <a:rPr kumimoji="0" lang="en-US" altLang="zh-TW" sz="2400" dirty="0">
                <a:ea typeface="Batang" panose="02030600000101010101" pitchFamily="18" charset="-127"/>
              </a:rPr>
              <a:t> </a:t>
            </a:r>
            <a:r>
              <a:rPr kumimoji="0" lang="en-US" altLang="zh-TW" sz="2400" dirty="0">
                <a:solidFill>
                  <a:schemeClr val="accent2"/>
                </a:solidFill>
                <a:ea typeface="Batang" panose="02030600000101010101" pitchFamily="18" charset="-127"/>
              </a:rPr>
              <a:t>=1</a:t>
            </a:r>
            <a:r>
              <a:rPr kumimoji="0" lang="en-US" altLang="zh-TW" sz="2400" dirty="0">
                <a:ea typeface="Batang" panose="02030600000101010101" pitchFamily="18" charset="-127"/>
              </a:rPr>
              <a:t> if element </a:t>
            </a:r>
            <a:r>
              <a:rPr kumimoji="0" lang="en-US" altLang="zh-TW" sz="2400" dirty="0" err="1">
                <a:ea typeface="Batang" panose="02030600000101010101" pitchFamily="18" charset="-127"/>
              </a:rPr>
              <a:t>i</a:t>
            </a:r>
            <a:r>
              <a:rPr kumimoji="0" lang="en-US" altLang="zh-TW" sz="2400" dirty="0">
                <a:ea typeface="Batang" panose="02030600000101010101" pitchFamily="18" charset="-127"/>
              </a:rPr>
              <a:t> is generated </a:t>
            </a:r>
          </a:p>
          <a:p>
            <a:pPr>
              <a:lnSpc>
                <a:spcPct val="80000"/>
              </a:lnSpc>
            </a:pPr>
            <a:endParaRPr kumimoji="0" lang="en-US" altLang="zh-TW" sz="1000" dirty="0">
              <a:ea typeface="Batang" panose="02030600000101010101" pitchFamily="18" charset="-127"/>
            </a:endParaRPr>
          </a:p>
          <a:p>
            <a:r>
              <a:rPr kumimoji="0" lang="en-US" altLang="zh-TW" sz="2000" dirty="0">
                <a:ea typeface="Batang" panose="02030600000101010101" pitchFamily="18" charset="-127"/>
              </a:rPr>
              <a:t>e.g., to generate all the subsets of </a:t>
            </a:r>
            <a:r>
              <a:rPr kumimoji="0" lang="en-US" altLang="zh-TW" sz="2000" i="1" dirty="0">
                <a:latin typeface="+mj-lt"/>
                <a:ea typeface="Batang" panose="02030600000101010101" pitchFamily="18" charset="-127"/>
              </a:rPr>
              <a:t>S</a:t>
            </a:r>
            <a:r>
              <a:rPr kumimoji="0" lang="en-US" altLang="zh-TW" sz="2000" dirty="0">
                <a:ea typeface="Batang" panose="02030600000101010101" pitchFamily="18" charset="-127"/>
              </a:rPr>
              <a:t>={</a:t>
            </a:r>
            <a:r>
              <a:rPr kumimoji="0" lang="en-US" altLang="zh-TW" sz="2000" i="1" dirty="0" err="1">
                <a:latin typeface="+mj-lt"/>
                <a:ea typeface="Batang" panose="02030600000101010101" pitchFamily="18" charset="-127"/>
              </a:rPr>
              <a:t>x</a:t>
            </a:r>
            <a:r>
              <a:rPr kumimoji="0" lang="en-US" altLang="zh-TW" sz="2000" dirty="0" err="1">
                <a:ea typeface="Batang" panose="02030600000101010101" pitchFamily="18" charset="-127"/>
              </a:rPr>
              <a:t>,</a:t>
            </a:r>
            <a:r>
              <a:rPr kumimoji="0" lang="en-US" altLang="zh-TW" sz="2000" i="1" dirty="0" err="1">
                <a:latin typeface="+mj-lt"/>
                <a:ea typeface="Batang" panose="02030600000101010101" pitchFamily="18" charset="-127"/>
              </a:rPr>
              <a:t>y</a:t>
            </a:r>
            <a:r>
              <a:rPr kumimoji="0" lang="en-US" altLang="zh-TW" sz="2000" dirty="0" err="1">
                <a:ea typeface="Batang" panose="02030600000101010101" pitchFamily="18" charset="-127"/>
              </a:rPr>
              <a:t>,</a:t>
            </a:r>
            <a:r>
              <a:rPr kumimoji="0" lang="en-US" altLang="zh-TW" sz="2000" i="1" dirty="0" err="1">
                <a:latin typeface="+mj-lt"/>
                <a:ea typeface="Batang" panose="02030600000101010101" pitchFamily="18" charset="-127"/>
              </a:rPr>
              <a:t>z</a:t>
            </a:r>
            <a:r>
              <a:rPr kumimoji="0" lang="en-US" altLang="zh-TW" sz="2000" dirty="0">
                <a:ea typeface="Batang" panose="02030600000101010101" pitchFamily="18" charset="-127"/>
              </a:rPr>
              <a:t>}</a:t>
            </a:r>
          </a:p>
          <a:p>
            <a:r>
              <a:rPr kumimoji="0" lang="en-US" altLang="zh-TW" sz="2000" dirty="0">
                <a:ea typeface="Batang" panose="02030600000101010101" pitchFamily="18" charset="-127"/>
              </a:rPr>
              <a:t>	 let </a:t>
            </a:r>
            <a:r>
              <a:rPr kumimoji="0" lang="en-US" altLang="zh-TW" sz="2000" i="1" dirty="0">
                <a:solidFill>
                  <a:schemeClr val="accent2"/>
                </a:solidFill>
                <a:latin typeface="+mj-lt"/>
                <a:ea typeface="Batang" panose="02030600000101010101" pitchFamily="18" charset="-127"/>
              </a:rPr>
              <a:t>a</a:t>
            </a:r>
            <a:r>
              <a:rPr kumimoji="0" lang="en-US" altLang="zh-TW" sz="2000" baseline="-25000" dirty="0">
                <a:solidFill>
                  <a:schemeClr val="accent2"/>
                </a:solidFill>
                <a:ea typeface="Batang" panose="02030600000101010101" pitchFamily="18" charset="-127"/>
              </a:rPr>
              <a:t>1</a:t>
            </a:r>
            <a:r>
              <a:rPr kumimoji="0" lang="en-US" altLang="zh-TW" sz="2000" dirty="0">
                <a:ea typeface="Batang" panose="02030600000101010101" pitchFamily="18" charset="-127"/>
              </a:rPr>
              <a:t> </a:t>
            </a:r>
            <a:r>
              <a:rPr kumimoji="0" lang="en-US" altLang="zh-TW" sz="2000" dirty="0">
                <a:solidFill>
                  <a:schemeClr val="accent2"/>
                </a:solidFill>
                <a:ea typeface="Batang" panose="02030600000101010101" pitchFamily="18" charset="-127"/>
              </a:rPr>
              <a:t>=1</a:t>
            </a:r>
            <a:r>
              <a:rPr kumimoji="0" lang="en-US" altLang="zh-TW" sz="2000" dirty="0">
                <a:ea typeface="Batang" panose="02030600000101010101" pitchFamily="18" charset="-127"/>
              </a:rPr>
              <a:t> if x is generated; </a:t>
            </a:r>
            <a:r>
              <a:rPr kumimoji="0" lang="en-US" altLang="zh-TW" sz="2000" i="1" dirty="0">
                <a:solidFill>
                  <a:schemeClr val="accent2"/>
                </a:solidFill>
                <a:latin typeface="+mj-lt"/>
                <a:ea typeface="Batang" panose="02030600000101010101" pitchFamily="18" charset="-127"/>
              </a:rPr>
              <a:t>a</a:t>
            </a:r>
            <a:r>
              <a:rPr kumimoji="0" lang="en-US" altLang="zh-TW" sz="2000" baseline="-25000" dirty="0">
                <a:solidFill>
                  <a:schemeClr val="accent2"/>
                </a:solidFill>
                <a:ea typeface="Batang" panose="02030600000101010101" pitchFamily="18" charset="-127"/>
              </a:rPr>
              <a:t>2</a:t>
            </a:r>
            <a:r>
              <a:rPr kumimoji="0" lang="en-US" altLang="zh-TW" sz="2000" dirty="0">
                <a:ea typeface="Batang" panose="02030600000101010101" pitchFamily="18" charset="-127"/>
              </a:rPr>
              <a:t> </a:t>
            </a:r>
            <a:r>
              <a:rPr kumimoji="0" lang="en-US" altLang="zh-TW" sz="2000" dirty="0">
                <a:solidFill>
                  <a:schemeClr val="accent2"/>
                </a:solidFill>
                <a:ea typeface="Batang" panose="02030600000101010101" pitchFamily="18" charset="-127"/>
              </a:rPr>
              <a:t>=1</a:t>
            </a:r>
            <a:r>
              <a:rPr kumimoji="0" lang="en-US" altLang="zh-TW" sz="2000" dirty="0">
                <a:ea typeface="Batang" panose="02030600000101010101" pitchFamily="18" charset="-127"/>
              </a:rPr>
              <a:t> if y is generated; </a:t>
            </a:r>
            <a:r>
              <a:rPr kumimoji="0" lang="en-US" altLang="zh-TW" sz="2000" i="1" dirty="0">
                <a:solidFill>
                  <a:schemeClr val="accent2"/>
                </a:solidFill>
                <a:latin typeface="+mj-lt"/>
                <a:ea typeface="Batang" panose="02030600000101010101" pitchFamily="18" charset="-127"/>
              </a:rPr>
              <a:t>a</a:t>
            </a:r>
            <a:r>
              <a:rPr kumimoji="0" lang="en-US" altLang="zh-TW" sz="2000" baseline="-25000" dirty="0">
                <a:solidFill>
                  <a:schemeClr val="accent2"/>
                </a:solidFill>
                <a:ea typeface="Batang" panose="02030600000101010101" pitchFamily="18" charset="-127"/>
              </a:rPr>
              <a:t>3</a:t>
            </a:r>
            <a:r>
              <a:rPr kumimoji="0" lang="en-US" altLang="zh-TW" sz="2000" dirty="0">
                <a:ea typeface="Batang" panose="02030600000101010101" pitchFamily="18" charset="-127"/>
              </a:rPr>
              <a:t> </a:t>
            </a:r>
            <a:r>
              <a:rPr kumimoji="0" lang="en-US" altLang="zh-TW" sz="2000" dirty="0">
                <a:solidFill>
                  <a:schemeClr val="accent2"/>
                </a:solidFill>
                <a:ea typeface="Batang" panose="02030600000101010101" pitchFamily="18" charset="-127"/>
              </a:rPr>
              <a:t>=1</a:t>
            </a:r>
            <a:r>
              <a:rPr kumimoji="0" lang="en-US" altLang="zh-TW" sz="2000" dirty="0">
                <a:ea typeface="Batang" panose="02030600000101010101" pitchFamily="18" charset="-127"/>
              </a:rPr>
              <a:t> if </a:t>
            </a:r>
            <a:r>
              <a:rPr kumimoji="0" lang="en-US" altLang="zh-TW" sz="2000" i="1" dirty="0">
                <a:latin typeface="+mj-lt"/>
                <a:ea typeface="Batang" panose="02030600000101010101" pitchFamily="18" charset="-127"/>
              </a:rPr>
              <a:t>z</a:t>
            </a:r>
            <a:r>
              <a:rPr kumimoji="0" lang="en-US" altLang="zh-TW" sz="2000" dirty="0">
                <a:ea typeface="Batang" panose="02030600000101010101" pitchFamily="18" charset="-127"/>
              </a:rPr>
              <a:t> is generated;</a:t>
            </a:r>
            <a:r>
              <a:rPr kumimoji="0" lang="en-US" altLang="zh-TW" sz="2400" dirty="0">
                <a:ea typeface="Batang" panose="02030600000101010101" pitchFamily="18" charset="-127"/>
              </a:rPr>
              <a:t> </a:t>
            </a:r>
          </a:p>
          <a:p>
            <a:r>
              <a:rPr kumimoji="0" lang="en-US" altLang="zh-TW" sz="2400" dirty="0">
                <a:ea typeface="Batang" panose="02030600000101010101" pitchFamily="18" charset="-127"/>
              </a:rPr>
              <a:t>      </a:t>
            </a:r>
            <a:r>
              <a:rPr kumimoji="0" lang="en-US" altLang="zh-TW" sz="2000" i="1" dirty="0">
                <a:solidFill>
                  <a:schemeClr val="accent2"/>
                </a:solidFill>
                <a:latin typeface="+mj-lt"/>
                <a:ea typeface="Batang" panose="02030600000101010101" pitchFamily="18" charset="-127"/>
              </a:rPr>
              <a:t>a</a:t>
            </a:r>
            <a:r>
              <a:rPr kumimoji="0" lang="en-US" altLang="zh-TW" sz="2000" baseline="-25000" dirty="0">
                <a:solidFill>
                  <a:schemeClr val="accent2"/>
                </a:solidFill>
                <a:ea typeface="Batang" panose="02030600000101010101" pitchFamily="18" charset="-127"/>
              </a:rPr>
              <a:t>1 </a:t>
            </a:r>
            <a:r>
              <a:rPr kumimoji="0" lang="en-US" altLang="zh-TW" sz="2000" i="1" dirty="0">
                <a:solidFill>
                  <a:schemeClr val="accent2"/>
                </a:solidFill>
                <a:latin typeface="+mj-lt"/>
                <a:ea typeface="Batang" panose="02030600000101010101" pitchFamily="18" charset="-127"/>
              </a:rPr>
              <a:t>a</a:t>
            </a:r>
            <a:r>
              <a:rPr kumimoji="0" lang="en-US" altLang="zh-TW" sz="2000" baseline="-25000" dirty="0">
                <a:solidFill>
                  <a:schemeClr val="accent2"/>
                </a:solidFill>
                <a:ea typeface="Batang" panose="02030600000101010101" pitchFamily="18" charset="-127"/>
              </a:rPr>
              <a:t>2 </a:t>
            </a:r>
            <a:r>
              <a:rPr kumimoji="0" lang="en-US" altLang="zh-TW" sz="2000" i="1" dirty="0">
                <a:solidFill>
                  <a:schemeClr val="accent2"/>
                </a:solidFill>
                <a:latin typeface="+mj-lt"/>
                <a:ea typeface="Batang" panose="02030600000101010101" pitchFamily="18" charset="-127"/>
              </a:rPr>
              <a:t>a</a:t>
            </a:r>
            <a:r>
              <a:rPr kumimoji="0" lang="en-US" altLang="zh-TW" sz="2000" baseline="-25000" dirty="0">
                <a:solidFill>
                  <a:schemeClr val="accent2"/>
                </a:solidFill>
                <a:ea typeface="Batang" panose="02030600000101010101" pitchFamily="18" charset="-127"/>
              </a:rPr>
              <a:t>3</a:t>
            </a:r>
            <a:r>
              <a:rPr kumimoji="0" lang="en-US" altLang="zh-TW" sz="2000" dirty="0">
                <a:solidFill>
                  <a:schemeClr val="accent2"/>
                </a:solidFill>
                <a:ea typeface="Batang" panose="02030600000101010101" pitchFamily="18" charset="-127"/>
              </a:rPr>
              <a:t>=010  </a:t>
            </a:r>
            <a:r>
              <a:rPr kumimoji="0" lang="en-US" altLang="zh-TW" sz="2000" dirty="0">
                <a:solidFill>
                  <a:schemeClr val="accent2"/>
                </a:solidFill>
                <a:ea typeface="Batang" panose="02030600000101010101" pitchFamily="18" charset="-127"/>
                <a:sym typeface="Wingdings" panose="05000000000000000000" pitchFamily="2" charset="2"/>
              </a:rPr>
              <a:t> {</a:t>
            </a:r>
            <a:r>
              <a:rPr kumimoji="0" lang="en-US" altLang="zh-TW" sz="2000" i="1" dirty="0">
                <a:solidFill>
                  <a:schemeClr val="accent2"/>
                </a:solidFill>
                <a:latin typeface="+mj-lt"/>
                <a:ea typeface="Batang" panose="02030600000101010101" pitchFamily="18" charset="-127"/>
                <a:sym typeface="Wingdings" panose="05000000000000000000" pitchFamily="2" charset="2"/>
              </a:rPr>
              <a:t>y</a:t>
            </a:r>
            <a:r>
              <a:rPr kumimoji="0" lang="en-US" altLang="zh-TW" sz="2000" dirty="0">
                <a:solidFill>
                  <a:schemeClr val="accent2"/>
                </a:solidFill>
                <a:ea typeface="Batang" panose="02030600000101010101" pitchFamily="18" charset="-127"/>
                <a:sym typeface="Wingdings" panose="05000000000000000000" pitchFamily="2" charset="2"/>
              </a:rPr>
              <a:t>};   </a:t>
            </a:r>
            <a:r>
              <a:rPr kumimoji="0" lang="en-US" altLang="zh-TW" sz="2000" i="1" dirty="0">
                <a:solidFill>
                  <a:schemeClr val="accent2"/>
                </a:solidFill>
                <a:latin typeface="+mj-lt"/>
                <a:ea typeface="Batang" panose="02030600000101010101" pitchFamily="18" charset="-127"/>
              </a:rPr>
              <a:t>a</a:t>
            </a:r>
            <a:r>
              <a:rPr kumimoji="0" lang="en-US" altLang="zh-TW" sz="2000" baseline="-25000" dirty="0">
                <a:solidFill>
                  <a:schemeClr val="accent2"/>
                </a:solidFill>
                <a:ea typeface="Batang" panose="02030600000101010101" pitchFamily="18" charset="-127"/>
              </a:rPr>
              <a:t>1 </a:t>
            </a:r>
            <a:r>
              <a:rPr kumimoji="0" lang="en-US" altLang="zh-TW" sz="2000" i="1" dirty="0">
                <a:solidFill>
                  <a:schemeClr val="accent2"/>
                </a:solidFill>
                <a:latin typeface="+mj-lt"/>
                <a:ea typeface="Batang" panose="02030600000101010101" pitchFamily="18" charset="-127"/>
              </a:rPr>
              <a:t>a</a:t>
            </a:r>
            <a:r>
              <a:rPr kumimoji="0" lang="en-US" altLang="zh-TW" sz="2000" baseline="-25000" dirty="0">
                <a:solidFill>
                  <a:schemeClr val="accent2"/>
                </a:solidFill>
                <a:ea typeface="Batang" panose="02030600000101010101" pitchFamily="18" charset="-127"/>
              </a:rPr>
              <a:t>2 </a:t>
            </a:r>
            <a:r>
              <a:rPr kumimoji="0" lang="en-US" altLang="zh-TW" sz="2000" i="1" dirty="0">
                <a:solidFill>
                  <a:schemeClr val="accent2"/>
                </a:solidFill>
                <a:latin typeface="+mj-lt"/>
                <a:ea typeface="Batang" panose="02030600000101010101" pitchFamily="18" charset="-127"/>
              </a:rPr>
              <a:t>a</a:t>
            </a:r>
            <a:r>
              <a:rPr kumimoji="0" lang="en-US" altLang="zh-TW" sz="2000" baseline="-25000" dirty="0">
                <a:solidFill>
                  <a:schemeClr val="accent2"/>
                </a:solidFill>
                <a:ea typeface="Batang" panose="02030600000101010101" pitchFamily="18" charset="-127"/>
              </a:rPr>
              <a:t>3</a:t>
            </a:r>
            <a:r>
              <a:rPr kumimoji="0" lang="en-US" altLang="zh-TW" sz="2000" dirty="0">
                <a:solidFill>
                  <a:schemeClr val="accent2"/>
                </a:solidFill>
                <a:ea typeface="Batang" panose="02030600000101010101" pitchFamily="18" charset="-127"/>
              </a:rPr>
              <a:t>=101 </a:t>
            </a:r>
            <a:r>
              <a:rPr kumimoji="0" lang="en-US" altLang="zh-TW" sz="2000" dirty="0">
                <a:solidFill>
                  <a:schemeClr val="accent2"/>
                </a:solidFill>
                <a:ea typeface="Batang" panose="02030600000101010101" pitchFamily="18" charset="-127"/>
                <a:sym typeface="Wingdings" panose="05000000000000000000" pitchFamily="2" charset="2"/>
              </a:rPr>
              <a:t> {</a:t>
            </a:r>
            <a:r>
              <a:rPr kumimoji="0" lang="en-US" altLang="zh-TW" sz="2000" i="1" dirty="0" err="1">
                <a:solidFill>
                  <a:schemeClr val="accent2"/>
                </a:solidFill>
                <a:latin typeface="+mj-lt"/>
                <a:ea typeface="Batang" panose="02030600000101010101" pitchFamily="18" charset="-127"/>
                <a:sym typeface="Wingdings" panose="05000000000000000000" pitchFamily="2" charset="2"/>
              </a:rPr>
              <a:t>x</a:t>
            </a:r>
            <a:r>
              <a:rPr kumimoji="0" lang="en-US" altLang="zh-TW" sz="2000" dirty="0" err="1">
                <a:solidFill>
                  <a:schemeClr val="accent2"/>
                </a:solidFill>
                <a:ea typeface="Batang" panose="02030600000101010101" pitchFamily="18" charset="-127"/>
                <a:sym typeface="Wingdings" panose="05000000000000000000" pitchFamily="2" charset="2"/>
              </a:rPr>
              <a:t>,</a:t>
            </a:r>
            <a:r>
              <a:rPr kumimoji="0" lang="en-US" altLang="zh-TW" sz="2000" i="1" dirty="0" err="1">
                <a:solidFill>
                  <a:schemeClr val="accent2"/>
                </a:solidFill>
                <a:latin typeface="+mj-lt"/>
                <a:ea typeface="Batang" panose="02030600000101010101" pitchFamily="18" charset="-127"/>
                <a:sym typeface="Wingdings" panose="05000000000000000000" pitchFamily="2" charset="2"/>
              </a:rPr>
              <a:t>z</a:t>
            </a:r>
            <a:r>
              <a:rPr kumimoji="0" lang="en-US" altLang="zh-TW" sz="2000" dirty="0">
                <a:solidFill>
                  <a:schemeClr val="accent2"/>
                </a:solidFill>
                <a:ea typeface="Batang" panose="02030600000101010101" pitchFamily="18" charset="-127"/>
                <a:sym typeface="Wingdings" panose="05000000000000000000" pitchFamily="2" charset="2"/>
              </a:rPr>
              <a:t>}; </a:t>
            </a:r>
            <a:endParaRPr kumimoji="0" lang="en-US" altLang="zh-TW" sz="2400" dirty="0">
              <a:ea typeface="Batang" panose="02030600000101010101" pitchFamily="18" charset="-127"/>
            </a:endParaRPr>
          </a:p>
          <a:p>
            <a:pPr lvl="1" eaLnBrk="1" hangingPunct="1">
              <a:lnSpc>
                <a:spcPct val="80000"/>
              </a:lnSpc>
              <a:buFontTx/>
              <a:buNone/>
            </a:pPr>
            <a:endParaRPr kumimoji="0" lang="en-US" altLang="zh-TW" sz="1400" dirty="0">
              <a:latin typeface="Arial" panose="020B0604020202020204" pitchFamily="34" charset="0"/>
              <a:ea typeface="Batang" panose="02030600000101010101" pitchFamily="18" charset="-127"/>
            </a:endParaRPr>
          </a:p>
          <a:p>
            <a:pPr>
              <a:lnSpc>
                <a:spcPct val="80000"/>
              </a:lnSpc>
            </a:pPr>
            <a:r>
              <a:rPr kumimoji="0" lang="en-US" altLang="zh-TW" sz="2400" b="1" dirty="0">
                <a:ea typeface="Batang" panose="02030600000101010101" pitchFamily="18" charset="-127"/>
              </a:rPr>
              <a:t>Next Subset Algorithm:</a:t>
            </a:r>
          </a:p>
          <a:p>
            <a:pPr>
              <a:lnSpc>
                <a:spcPct val="80000"/>
              </a:lnSpc>
            </a:pPr>
            <a:r>
              <a:rPr kumimoji="0" lang="en-US" altLang="zh-TW" sz="2400" dirty="0">
                <a:ea typeface="Batang" panose="02030600000101010101" pitchFamily="18" charset="-127"/>
              </a:rPr>
              <a:t>	given a string </a:t>
            </a:r>
            <a:r>
              <a:rPr kumimoji="0" lang="en-US" altLang="zh-TW" sz="2000" i="1" dirty="0">
                <a:solidFill>
                  <a:schemeClr val="accent2"/>
                </a:solidFill>
                <a:latin typeface="+mj-lt"/>
                <a:ea typeface="Batang" panose="02030600000101010101" pitchFamily="18" charset="-127"/>
              </a:rPr>
              <a:t>a</a:t>
            </a:r>
            <a:r>
              <a:rPr kumimoji="0" lang="en-US" altLang="zh-TW" sz="2000" baseline="-25000" dirty="0">
                <a:solidFill>
                  <a:schemeClr val="accent2"/>
                </a:solidFill>
                <a:ea typeface="Batang" panose="02030600000101010101" pitchFamily="18" charset="-127"/>
              </a:rPr>
              <a:t>1 </a:t>
            </a:r>
            <a:r>
              <a:rPr kumimoji="0" lang="en-US" altLang="zh-TW" sz="2000" i="1" dirty="0">
                <a:solidFill>
                  <a:schemeClr val="accent2"/>
                </a:solidFill>
                <a:latin typeface="+mj-lt"/>
                <a:ea typeface="Batang" panose="02030600000101010101" pitchFamily="18" charset="-127"/>
              </a:rPr>
              <a:t>a</a:t>
            </a:r>
            <a:r>
              <a:rPr kumimoji="0" lang="en-US" altLang="zh-TW" sz="2000" baseline="-25000" dirty="0">
                <a:solidFill>
                  <a:schemeClr val="accent2"/>
                </a:solidFill>
                <a:ea typeface="Batang" panose="02030600000101010101" pitchFamily="18" charset="-127"/>
              </a:rPr>
              <a:t>2 </a:t>
            </a:r>
            <a:r>
              <a:rPr kumimoji="0" lang="en-US" altLang="zh-TW" sz="2000" i="1" dirty="0">
                <a:solidFill>
                  <a:schemeClr val="accent2"/>
                </a:solidFill>
                <a:latin typeface="+mj-lt"/>
                <a:ea typeface="Batang" panose="02030600000101010101" pitchFamily="18" charset="-127"/>
              </a:rPr>
              <a:t>a</a:t>
            </a:r>
            <a:r>
              <a:rPr kumimoji="0" lang="en-US" altLang="zh-TW" sz="2000" baseline="-25000" dirty="0">
                <a:solidFill>
                  <a:schemeClr val="accent2"/>
                </a:solidFill>
                <a:ea typeface="Batang" panose="02030600000101010101" pitchFamily="18" charset="-127"/>
              </a:rPr>
              <a:t>3… </a:t>
            </a:r>
            <a:r>
              <a:rPr kumimoji="0" lang="en-US" altLang="zh-TW" sz="2000" i="1" dirty="0">
                <a:solidFill>
                  <a:schemeClr val="accent2"/>
                </a:solidFill>
                <a:latin typeface="+mj-lt"/>
                <a:ea typeface="Batang" panose="02030600000101010101" pitchFamily="18" charset="-127"/>
              </a:rPr>
              <a:t>a</a:t>
            </a:r>
            <a:r>
              <a:rPr kumimoji="0" lang="en-US" altLang="zh-TW" sz="2000" i="1" baseline="-25000" dirty="0">
                <a:solidFill>
                  <a:schemeClr val="accent2"/>
                </a:solidFill>
                <a:latin typeface="+mj-lt"/>
                <a:ea typeface="Batang" panose="02030600000101010101" pitchFamily="18" charset="-127"/>
              </a:rPr>
              <a:t>n</a:t>
            </a:r>
            <a:r>
              <a:rPr kumimoji="0" lang="en-US" altLang="zh-TW" sz="2000" baseline="-25000" dirty="0">
                <a:solidFill>
                  <a:schemeClr val="accent2"/>
                </a:solidFill>
                <a:ea typeface="Batang" panose="02030600000101010101" pitchFamily="18" charset="-127"/>
              </a:rPr>
              <a:t>-1 </a:t>
            </a:r>
            <a:r>
              <a:rPr kumimoji="0" lang="en-US" altLang="zh-TW" sz="2000" i="1" dirty="0">
                <a:solidFill>
                  <a:schemeClr val="accent2"/>
                </a:solidFill>
                <a:latin typeface="+mj-lt"/>
                <a:ea typeface="Batang" panose="02030600000101010101" pitchFamily="18" charset="-127"/>
              </a:rPr>
              <a:t>a</a:t>
            </a:r>
            <a:r>
              <a:rPr kumimoji="0" lang="en-US" altLang="zh-TW" sz="2000" i="1" baseline="-25000" dirty="0">
                <a:solidFill>
                  <a:schemeClr val="accent2"/>
                </a:solidFill>
                <a:latin typeface="+mj-lt"/>
                <a:ea typeface="Batang" panose="02030600000101010101" pitchFamily="18" charset="-127"/>
              </a:rPr>
              <a:t>n</a:t>
            </a:r>
            <a:r>
              <a:rPr kumimoji="0" lang="en-US" altLang="zh-TW" sz="2000" dirty="0">
                <a:ea typeface="Batang" panose="02030600000101010101" pitchFamily="18" charset="-127"/>
              </a:rPr>
              <a:t>, try to find its next string</a:t>
            </a:r>
            <a:endParaRPr kumimoji="0" lang="en-US" altLang="zh-TW" sz="1000" dirty="0">
              <a:ea typeface="Batang" panose="02030600000101010101" pitchFamily="18" charset="-127"/>
            </a:endParaRPr>
          </a:p>
          <a:p>
            <a:r>
              <a:rPr kumimoji="0" lang="en-US" altLang="zh-TW" sz="2000" dirty="0">
                <a:ea typeface="Batang" panose="02030600000101010101" pitchFamily="18" charset="-127"/>
              </a:rPr>
              <a:t>	e.g., given </a:t>
            </a:r>
            <a:r>
              <a:rPr kumimoji="0" lang="en-US" altLang="zh-TW" sz="2000" dirty="0">
                <a:solidFill>
                  <a:schemeClr val="accent2"/>
                </a:solidFill>
                <a:ea typeface="Batang" panose="02030600000101010101" pitchFamily="18" charset="-127"/>
              </a:rPr>
              <a:t>0010101100</a:t>
            </a:r>
            <a:r>
              <a:rPr kumimoji="0" lang="en-US" altLang="zh-TW" sz="2000" dirty="0">
                <a:ea typeface="Batang" panose="02030600000101010101" pitchFamily="18" charset="-127"/>
              </a:rPr>
              <a:t> , the algorithm will output </a:t>
            </a:r>
            <a:r>
              <a:rPr kumimoji="0" lang="en-US" altLang="zh-TW" sz="2000" dirty="0">
                <a:solidFill>
                  <a:schemeClr val="accent2"/>
                </a:solidFill>
                <a:ea typeface="Batang" panose="02030600000101010101" pitchFamily="18" charset="-127"/>
              </a:rPr>
              <a:t>0010101101</a:t>
            </a:r>
            <a:r>
              <a:rPr kumimoji="0" lang="en-US" altLang="zh-TW" sz="2000" dirty="0">
                <a:ea typeface="Batang" panose="02030600000101010101" pitchFamily="18" charset="-127"/>
              </a:rPr>
              <a:t>        </a:t>
            </a:r>
          </a:p>
          <a:p>
            <a:r>
              <a:rPr kumimoji="0" lang="en-US" altLang="zh-TW" sz="2000" dirty="0">
                <a:ea typeface="Batang" panose="02030600000101010101" pitchFamily="18" charset="-127"/>
              </a:rPr>
              <a:t>               given </a:t>
            </a:r>
            <a:r>
              <a:rPr kumimoji="0" lang="en-US" altLang="zh-TW" sz="2000" dirty="0">
                <a:solidFill>
                  <a:schemeClr val="accent2"/>
                </a:solidFill>
                <a:ea typeface="Batang" panose="02030600000101010101" pitchFamily="18" charset="-127"/>
              </a:rPr>
              <a:t>10111</a:t>
            </a:r>
            <a:r>
              <a:rPr kumimoji="0" lang="en-US" altLang="zh-TW" sz="2000" dirty="0">
                <a:ea typeface="Batang" panose="02030600000101010101" pitchFamily="18" charset="-127"/>
              </a:rPr>
              <a:t>, the algorithm will output </a:t>
            </a:r>
            <a:r>
              <a:rPr kumimoji="0" lang="en-US" altLang="zh-TW" sz="2000" dirty="0">
                <a:solidFill>
                  <a:schemeClr val="accent2"/>
                </a:solidFill>
                <a:ea typeface="Batang" panose="02030600000101010101" pitchFamily="18" charset="-127"/>
              </a:rPr>
              <a:t>11000</a:t>
            </a:r>
          </a:p>
          <a:p>
            <a:pPr>
              <a:lnSpc>
                <a:spcPct val="80000"/>
              </a:lnSpc>
            </a:pPr>
            <a:endParaRPr kumimoji="0" lang="en-US" altLang="zh-TW" sz="1400" dirty="0">
              <a:ea typeface="Batang" panose="02030600000101010101" pitchFamily="18" charset="-127"/>
            </a:endParaRPr>
          </a:p>
          <a:p>
            <a:r>
              <a:rPr kumimoji="0" lang="en-US" altLang="zh-TW" sz="2400" b="1" dirty="0">
                <a:ea typeface="Batang" panose="02030600000101010101" pitchFamily="18" charset="-127"/>
              </a:rPr>
              <a:t>Idea: </a:t>
            </a:r>
            <a:r>
              <a:rPr kumimoji="0" lang="en-US" altLang="zh-TW" sz="2400" dirty="0">
                <a:solidFill>
                  <a:srgbClr val="008000"/>
                </a:solidFill>
                <a:ea typeface="Batang" panose="02030600000101010101" pitchFamily="18" charset="-127"/>
              </a:rPr>
              <a:t>locate the </a:t>
            </a:r>
            <a:r>
              <a:rPr kumimoji="0" lang="en-US" altLang="zh-TW" sz="2400" b="1" i="1" dirty="0">
                <a:solidFill>
                  <a:srgbClr val="008000"/>
                </a:solidFill>
                <a:ea typeface="Batang" panose="02030600000101010101" pitchFamily="18" charset="-127"/>
              </a:rPr>
              <a:t>rightmost</a:t>
            </a:r>
            <a:r>
              <a:rPr kumimoji="0" lang="en-US" altLang="zh-TW" sz="2400" dirty="0">
                <a:solidFill>
                  <a:srgbClr val="008000"/>
                </a:solidFill>
                <a:ea typeface="Batang" panose="02030600000101010101" pitchFamily="18" charset="-127"/>
              </a:rPr>
              <a:t> 0 digit,  change it to be 1, </a:t>
            </a:r>
            <a:br>
              <a:rPr kumimoji="0" lang="en-US" altLang="zh-TW" sz="2400" dirty="0">
                <a:solidFill>
                  <a:srgbClr val="008000"/>
                </a:solidFill>
                <a:ea typeface="Batang" panose="02030600000101010101" pitchFamily="18" charset="-127"/>
              </a:rPr>
            </a:br>
            <a:r>
              <a:rPr kumimoji="0" lang="en-US" altLang="zh-TW" sz="2400" dirty="0">
                <a:solidFill>
                  <a:srgbClr val="008000"/>
                </a:solidFill>
                <a:ea typeface="Batang" panose="02030600000101010101" pitchFamily="18" charset="-127"/>
              </a:rPr>
              <a:t>  and then change all the digits in its </a:t>
            </a:r>
            <a:r>
              <a:rPr kumimoji="0" lang="en-US" altLang="zh-TW" sz="2400" b="1" i="1" dirty="0">
                <a:solidFill>
                  <a:srgbClr val="008000"/>
                </a:solidFill>
                <a:ea typeface="Batang" panose="02030600000101010101" pitchFamily="18" charset="-127"/>
              </a:rPr>
              <a:t>right</a:t>
            </a:r>
            <a:r>
              <a:rPr kumimoji="0" lang="en-US" altLang="zh-TW" sz="2400" dirty="0">
                <a:solidFill>
                  <a:srgbClr val="008000"/>
                </a:solidFill>
                <a:ea typeface="Batang" panose="02030600000101010101" pitchFamily="18" charset="-127"/>
              </a:rPr>
              <a:t> to be 0</a:t>
            </a:r>
          </a:p>
        </p:txBody>
      </p:sp>
      <p:sp>
        <p:nvSpPr>
          <p:cNvPr id="45061" name="Text Box 50">
            <a:extLst>
              <a:ext uri="{FF2B5EF4-FFF2-40B4-BE49-F238E27FC236}">
                <a16:creationId xmlns:a16="http://schemas.microsoft.com/office/drawing/2014/main" id="{7B142D83-D7AB-48CF-A113-357D9C6D75CD}"/>
              </a:ext>
            </a:extLst>
          </p:cNvPr>
          <p:cNvSpPr txBox="1">
            <a:spLocks noChangeArrowheads="1"/>
          </p:cNvSpPr>
          <p:nvPr/>
        </p:nvSpPr>
        <p:spPr bwMode="auto">
          <a:xfrm>
            <a:off x="1600200" y="6408738"/>
            <a:ext cx="3206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b="1"/>
              <a:t>1.4: Algorithms and Their Efficiency</a:t>
            </a:r>
            <a:endParaRPr kumimoji="0" lang="zh-TW" altLang="en-US" sz="1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6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6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06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06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06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060">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060">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5060">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5060">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5060">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5060">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投影片編號版面配置區 4">
            <a:extLst>
              <a:ext uri="{FF2B5EF4-FFF2-40B4-BE49-F238E27FC236}">
                <a16:creationId xmlns:a16="http://schemas.microsoft.com/office/drawing/2014/main" id="{75D38123-EC3C-4885-AD5E-3F78BDCEBE7B}"/>
              </a:ext>
            </a:extLst>
          </p:cNvPr>
          <p:cNvSpPr>
            <a:spLocks noGrp="1"/>
          </p:cNvSpPr>
          <p:nvPr>
            <p:ph type="sldNum" sz="quarter" idx="10"/>
          </p:nvPr>
        </p:nvSpPr>
        <p:spPr>
          <a:noFill/>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fld id="{EC7D5CEC-A87F-41FE-B1BC-15CFDD208924}" type="slidenum">
              <a:rPr lang="zh-TW" altLang="en-US" sz="1400">
                <a:latin typeface="Times New Roman" panose="02020603050405020304" pitchFamily="18" charset="0"/>
              </a:rPr>
              <a:pPr/>
              <a:t>22</a:t>
            </a:fld>
            <a:endParaRPr lang="en-US" altLang="zh-TW" sz="1400">
              <a:latin typeface="Times New Roman" panose="02020603050405020304" pitchFamily="18" charset="0"/>
            </a:endParaRPr>
          </a:p>
        </p:txBody>
      </p:sp>
      <p:sp>
        <p:nvSpPr>
          <p:cNvPr id="47107" name="Rectangle 2">
            <a:extLst>
              <a:ext uri="{FF2B5EF4-FFF2-40B4-BE49-F238E27FC236}">
                <a16:creationId xmlns:a16="http://schemas.microsoft.com/office/drawing/2014/main" id="{DC901726-6E0E-49FE-94B5-CEFE924508DC}"/>
              </a:ext>
            </a:extLst>
          </p:cNvPr>
          <p:cNvSpPr>
            <a:spLocks noGrp="1" noChangeArrowheads="1"/>
          </p:cNvSpPr>
          <p:nvPr>
            <p:ph type="title"/>
          </p:nvPr>
        </p:nvSpPr>
        <p:spPr/>
        <p:txBody>
          <a:bodyPr/>
          <a:lstStyle/>
          <a:p>
            <a:pPr eaLnBrk="1" hangingPunct="1"/>
            <a:r>
              <a:rPr lang="en-US" altLang="zh-TW" sz="3600">
                <a:latin typeface="Arial" panose="020B0604020202020204" pitchFamily="34" charset="0"/>
                <a:ea typeface="新細明體" panose="02020500000000000000" pitchFamily="18" charset="-120"/>
              </a:rPr>
              <a:t>A Subset-Generating Algorithm-2</a:t>
            </a:r>
            <a:endParaRPr lang="en-US" altLang="zh-TW">
              <a:latin typeface="Arial" panose="020B0604020202020204" pitchFamily="34" charset="0"/>
              <a:ea typeface="新細明體" panose="02020500000000000000" pitchFamily="18" charset="-120"/>
            </a:endParaRPr>
          </a:p>
        </p:txBody>
      </p:sp>
      <p:sp>
        <p:nvSpPr>
          <p:cNvPr id="47108" name="Rectangle 4">
            <a:extLst>
              <a:ext uri="{FF2B5EF4-FFF2-40B4-BE49-F238E27FC236}">
                <a16:creationId xmlns:a16="http://schemas.microsoft.com/office/drawing/2014/main" id="{DE242C52-AC04-4DFE-AC86-99893C3C9793}"/>
              </a:ext>
            </a:extLst>
          </p:cNvPr>
          <p:cNvSpPr>
            <a:spLocks noChangeArrowheads="1"/>
          </p:cNvSpPr>
          <p:nvPr/>
        </p:nvSpPr>
        <p:spPr bwMode="auto">
          <a:xfrm>
            <a:off x="533400" y="940128"/>
            <a:ext cx="10744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nSpc>
                <a:spcPct val="80000"/>
              </a:lnSpc>
            </a:pPr>
            <a:r>
              <a:rPr kumimoji="0" lang="en-US" altLang="zh-TW" sz="2400" b="1" dirty="0">
                <a:ea typeface="Batang" panose="02030600000101010101" pitchFamily="18" charset="-127"/>
              </a:rPr>
              <a:t>Next Subset Algorithm: </a:t>
            </a:r>
            <a:r>
              <a:rPr kumimoji="0" lang="en-US" altLang="zh-TW" sz="2000" dirty="0">
                <a:ea typeface="Batang" panose="02030600000101010101" pitchFamily="18" charset="-127"/>
              </a:rPr>
              <a:t>Given a string </a:t>
            </a:r>
            <a:r>
              <a:rPr kumimoji="0" lang="en-US" altLang="zh-TW" sz="2000" i="1" dirty="0">
                <a:solidFill>
                  <a:schemeClr val="accent2"/>
                </a:solidFill>
                <a:latin typeface="+mj-lt"/>
                <a:ea typeface="Batang" panose="02030600000101010101" pitchFamily="18" charset="-127"/>
              </a:rPr>
              <a:t>a</a:t>
            </a:r>
            <a:r>
              <a:rPr kumimoji="0" lang="en-US" altLang="zh-TW" sz="2000" baseline="-25000" dirty="0">
                <a:solidFill>
                  <a:schemeClr val="accent2"/>
                </a:solidFill>
                <a:ea typeface="Batang" panose="02030600000101010101" pitchFamily="18" charset="-127"/>
              </a:rPr>
              <a:t>1 </a:t>
            </a:r>
            <a:r>
              <a:rPr kumimoji="0" lang="en-US" altLang="zh-TW" sz="2000" i="1" dirty="0">
                <a:solidFill>
                  <a:schemeClr val="accent2"/>
                </a:solidFill>
                <a:latin typeface="+mj-lt"/>
                <a:ea typeface="Batang" panose="02030600000101010101" pitchFamily="18" charset="-127"/>
              </a:rPr>
              <a:t>a</a:t>
            </a:r>
            <a:r>
              <a:rPr kumimoji="0" lang="en-US" altLang="zh-TW" sz="2000" baseline="-25000" dirty="0">
                <a:solidFill>
                  <a:schemeClr val="accent2"/>
                </a:solidFill>
                <a:ea typeface="Batang" panose="02030600000101010101" pitchFamily="18" charset="-127"/>
              </a:rPr>
              <a:t>2 </a:t>
            </a:r>
            <a:r>
              <a:rPr kumimoji="0" lang="en-US" altLang="zh-TW" sz="2000" i="1" dirty="0">
                <a:solidFill>
                  <a:schemeClr val="accent2"/>
                </a:solidFill>
                <a:latin typeface="+mj-lt"/>
                <a:ea typeface="Batang" panose="02030600000101010101" pitchFamily="18" charset="-127"/>
              </a:rPr>
              <a:t>a</a:t>
            </a:r>
            <a:r>
              <a:rPr kumimoji="0" lang="en-US" altLang="zh-TW" sz="2000" baseline="-25000" dirty="0">
                <a:solidFill>
                  <a:schemeClr val="accent2"/>
                </a:solidFill>
                <a:ea typeface="Batang" panose="02030600000101010101" pitchFamily="18" charset="-127"/>
              </a:rPr>
              <a:t>3… </a:t>
            </a:r>
            <a:r>
              <a:rPr kumimoji="0" lang="en-US" altLang="zh-TW" sz="2000" i="1" dirty="0">
                <a:solidFill>
                  <a:schemeClr val="accent2"/>
                </a:solidFill>
                <a:latin typeface="+mj-lt"/>
                <a:ea typeface="Batang" panose="02030600000101010101" pitchFamily="18" charset="-127"/>
              </a:rPr>
              <a:t>a</a:t>
            </a:r>
            <a:r>
              <a:rPr kumimoji="0" lang="en-US" altLang="zh-TW" sz="2000" i="1" baseline="-25000" dirty="0">
                <a:solidFill>
                  <a:schemeClr val="accent2"/>
                </a:solidFill>
                <a:latin typeface="+mj-lt"/>
                <a:ea typeface="Batang" panose="02030600000101010101" pitchFamily="18" charset="-127"/>
              </a:rPr>
              <a:t>n</a:t>
            </a:r>
            <a:r>
              <a:rPr kumimoji="0" lang="en-US" altLang="zh-TW" sz="2000" baseline="-25000" dirty="0">
                <a:solidFill>
                  <a:schemeClr val="accent2"/>
                </a:solidFill>
                <a:ea typeface="Batang" panose="02030600000101010101" pitchFamily="18" charset="-127"/>
              </a:rPr>
              <a:t>-1 </a:t>
            </a:r>
            <a:r>
              <a:rPr kumimoji="0" lang="en-US" altLang="zh-TW" sz="2000" i="1" dirty="0">
                <a:solidFill>
                  <a:schemeClr val="accent2"/>
                </a:solidFill>
                <a:latin typeface="+mj-lt"/>
                <a:ea typeface="Batang" panose="02030600000101010101" pitchFamily="18" charset="-127"/>
              </a:rPr>
              <a:t>a</a:t>
            </a:r>
            <a:r>
              <a:rPr kumimoji="0" lang="en-US" altLang="zh-TW" sz="2000" i="1" baseline="-25000" dirty="0">
                <a:solidFill>
                  <a:schemeClr val="accent2"/>
                </a:solidFill>
                <a:latin typeface="+mj-lt"/>
                <a:ea typeface="Batang" panose="02030600000101010101" pitchFamily="18" charset="-127"/>
              </a:rPr>
              <a:t>n</a:t>
            </a:r>
            <a:r>
              <a:rPr kumimoji="0" lang="en-US" altLang="zh-TW" sz="2000" dirty="0">
                <a:ea typeface="Batang" panose="02030600000101010101" pitchFamily="18" charset="-127"/>
              </a:rPr>
              <a:t>, try to find its next string</a:t>
            </a:r>
          </a:p>
          <a:p>
            <a:pPr>
              <a:lnSpc>
                <a:spcPct val="80000"/>
              </a:lnSpc>
            </a:pPr>
            <a:endParaRPr kumimoji="0" lang="en-US" altLang="zh-TW" sz="2400" dirty="0">
              <a:ea typeface="Batang" panose="02030600000101010101" pitchFamily="18" charset="-127"/>
            </a:endParaRPr>
          </a:p>
          <a:p>
            <a:pPr>
              <a:lnSpc>
                <a:spcPct val="80000"/>
              </a:lnSpc>
            </a:pPr>
            <a:endParaRPr kumimoji="0" lang="en-US" altLang="zh-TW" sz="2400" dirty="0">
              <a:ea typeface="Batang" panose="02030600000101010101" pitchFamily="18" charset="-127"/>
            </a:endParaRPr>
          </a:p>
          <a:p>
            <a:pPr>
              <a:lnSpc>
                <a:spcPct val="80000"/>
              </a:lnSpc>
            </a:pPr>
            <a:endParaRPr kumimoji="0" lang="en-US" altLang="zh-TW" sz="2400" dirty="0">
              <a:ea typeface="Batang" panose="02030600000101010101" pitchFamily="18" charset="-127"/>
            </a:endParaRPr>
          </a:p>
          <a:p>
            <a:pPr>
              <a:lnSpc>
                <a:spcPct val="80000"/>
              </a:lnSpc>
            </a:pPr>
            <a:endParaRPr kumimoji="0" lang="en-US" altLang="zh-TW" sz="2400" dirty="0">
              <a:ea typeface="Batang" panose="02030600000101010101" pitchFamily="18" charset="-127"/>
            </a:endParaRPr>
          </a:p>
          <a:p>
            <a:pPr>
              <a:lnSpc>
                <a:spcPct val="80000"/>
              </a:lnSpc>
            </a:pPr>
            <a:endParaRPr kumimoji="0" lang="en-US" altLang="zh-TW" sz="2400" dirty="0">
              <a:ea typeface="Batang" panose="02030600000101010101" pitchFamily="18" charset="-127"/>
            </a:endParaRPr>
          </a:p>
          <a:p>
            <a:pPr>
              <a:lnSpc>
                <a:spcPct val="80000"/>
              </a:lnSpc>
            </a:pPr>
            <a:endParaRPr kumimoji="0" lang="en-US" altLang="zh-TW" sz="2400" dirty="0">
              <a:ea typeface="Batang" panose="02030600000101010101" pitchFamily="18" charset="-127"/>
            </a:endParaRPr>
          </a:p>
          <a:p>
            <a:pPr>
              <a:lnSpc>
                <a:spcPct val="80000"/>
              </a:lnSpc>
            </a:pPr>
            <a:endParaRPr kumimoji="0" lang="en-US" altLang="zh-TW" sz="2400" dirty="0">
              <a:ea typeface="Batang" panose="02030600000101010101" pitchFamily="18" charset="-127"/>
            </a:endParaRPr>
          </a:p>
          <a:p>
            <a:pPr>
              <a:lnSpc>
                <a:spcPct val="80000"/>
              </a:lnSpc>
            </a:pPr>
            <a:endParaRPr kumimoji="0" lang="en-US" altLang="zh-TW" sz="2400" dirty="0">
              <a:ea typeface="Batang" panose="02030600000101010101" pitchFamily="18" charset="-127"/>
            </a:endParaRPr>
          </a:p>
          <a:p>
            <a:pPr>
              <a:lnSpc>
                <a:spcPct val="80000"/>
              </a:lnSpc>
            </a:pPr>
            <a:endParaRPr kumimoji="0" lang="en-US" altLang="zh-TW" sz="2400" dirty="0">
              <a:ea typeface="Batang" panose="02030600000101010101" pitchFamily="18" charset="-127"/>
            </a:endParaRPr>
          </a:p>
          <a:p>
            <a:pPr>
              <a:lnSpc>
                <a:spcPct val="80000"/>
              </a:lnSpc>
            </a:pPr>
            <a:endParaRPr kumimoji="0" lang="en-US" altLang="zh-TW" sz="2400" dirty="0">
              <a:ea typeface="Batang" panose="02030600000101010101" pitchFamily="18" charset="-127"/>
            </a:endParaRPr>
          </a:p>
          <a:p>
            <a:pPr>
              <a:lnSpc>
                <a:spcPct val="80000"/>
              </a:lnSpc>
            </a:pPr>
            <a:endParaRPr kumimoji="0" lang="en-US" altLang="zh-TW" sz="2400" dirty="0">
              <a:ea typeface="Batang" panose="02030600000101010101" pitchFamily="18" charset="-127"/>
            </a:endParaRPr>
          </a:p>
          <a:p>
            <a:pPr>
              <a:lnSpc>
                <a:spcPct val="80000"/>
              </a:lnSpc>
            </a:pPr>
            <a:endParaRPr kumimoji="0" lang="en-US" altLang="zh-TW" sz="2400" dirty="0">
              <a:ea typeface="Batang" panose="02030600000101010101" pitchFamily="18" charset="-127"/>
            </a:endParaRPr>
          </a:p>
          <a:p>
            <a:pPr>
              <a:lnSpc>
                <a:spcPct val="80000"/>
              </a:lnSpc>
            </a:pPr>
            <a:endParaRPr kumimoji="0" lang="en-US" altLang="zh-TW" sz="2400" dirty="0">
              <a:ea typeface="Batang" panose="02030600000101010101" pitchFamily="18" charset="-127"/>
            </a:endParaRPr>
          </a:p>
          <a:p>
            <a:pPr>
              <a:lnSpc>
                <a:spcPct val="80000"/>
              </a:lnSpc>
            </a:pPr>
            <a:endParaRPr kumimoji="0" lang="en-US" altLang="zh-TW" sz="2400" dirty="0">
              <a:ea typeface="Batang" panose="02030600000101010101" pitchFamily="18" charset="-127"/>
            </a:endParaRPr>
          </a:p>
          <a:p>
            <a:pPr>
              <a:lnSpc>
                <a:spcPct val="80000"/>
              </a:lnSpc>
            </a:pPr>
            <a:endParaRPr kumimoji="0" lang="en-US" altLang="zh-TW" sz="2400" dirty="0">
              <a:ea typeface="Batang" panose="02030600000101010101" pitchFamily="18" charset="-127"/>
            </a:endParaRPr>
          </a:p>
          <a:p>
            <a:pPr>
              <a:lnSpc>
                <a:spcPct val="80000"/>
              </a:lnSpc>
            </a:pPr>
            <a:endParaRPr kumimoji="0" lang="en-US" altLang="zh-TW" sz="2400" dirty="0">
              <a:ea typeface="Batang" panose="02030600000101010101" pitchFamily="18" charset="-127"/>
            </a:endParaRPr>
          </a:p>
          <a:p>
            <a:pPr>
              <a:lnSpc>
                <a:spcPct val="80000"/>
              </a:lnSpc>
            </a:pPr>
            <a:r>
              <a:rPr kumimoji="0" lang="en-US" altLang="zh-TW" sz="2400" b="1" dirty="0">
                <a:ea typeface="Batang" panose="02030600000101010101" pitchFamily="18" charset="-127"/>
              </a:rPr>
              <a:t>Complexity:  </a:t>
            </a:r>
            <a:r>
              <a:rPr kumimoji="0" lang="en-US" altLang="zh-TW" sz="2400" i="1" dirty="0">
                <a:solidFill>
                  <a:srgbClr val="FF0000"/>
                </a:solidFill>
                <a:latin typeface="+mj-lt"/>
                <a:ea typeface="Batang" panose="02030600000101010101" pitchFamily="18" charset="-127"/>
              </a:rPr>
              <a:t>O</a:t>
            </a:r>
            <a:r>
              <a:rPr kumimoji="0" lang="en-US" altLang="zh-TW" sz="2400" dirty="0">
                <a:solidFill>
                  <a:srgbClr val="FF0000"/>
                </a:solidFill>
                <a:ea typeface="Batang" panose="02030600000101010101" pitchFamily="18" charset="-127"/>
              </a:rPr>
              <a:t>(</a:t>
            </a:r>
            <a:r>
              <a:rPr kumimoji="0" lang="en-US" altLang="zh-TW" sz="2400" i="1" dirty="0">
                <a:solidFill>
                  <a:srgbClr val="FF0000"/>
                </a:solidFill>
                <a:latin typeface="+mj-lt"/>
                <a:ea typeface="Batang" panose="02030600000101010101" pitchFamily="18" charset="-127"/>
              </a:rPr>
              <a:t>n</a:t>
            </a:r>
            <a:r>
              <a:rPr kumimoji="0" lang="en-US" altLang="zh-TW" sz="2400" dirty="0">
                <a:solidFill>
                  <a:srgbClr val="FF0000"/>
                </a:solidFill>
                <a:ea typeface="Batang" panose="02030600000101010101" pitchFamily="18" charset="-127"/>
              </a:rPr>
              <a:t>)</a:t>
            </a:r>
          </a:p>
        </p:txBody>
      </p:sp>
      <p:sp>
        <p:nvSpPr>
          <p:cNvPr id="47109" name="Text Box 5">
            <a:extLst>
              <a:ext uri="{FF2B5EF4-FFF2-40B4-BE49-F238E27FC236}">
                <a16:creationId xmlns:a16="http://schemas.microsoft.com/office/drawing/2014/main" id="{7B5C5E92-836F-4297-B3BC-001D846EC4D6}"/>
              </a:ext>
            </a:extLst>
          </p:cNvPr>
          <p:cNvSpPr txBox="1">
            <a:spLocks noChangeArrowheads="1"/>
          </p:cNvSpPr>
          <p:nvPr/>
        </p:nvSpPr>
        <p:spPr bwMode="auto">
          <a:xfrm>
            <a:off x="3962400" y="1371600"/>
            <a:ext cx="3302507" cy="440120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2000" b="1" dirty="0"/>
              <a:t>begin</a:t>
            </a:r>
          </a:p>
          <a:p>
            <a:pPr eaLnBrk="1" hangingPunct="1"/>
            <a:r>
              <a:rPr kumimoji="0" lang="en-US" altLang="zh-TW" sz="2000" dirty="0"/>
              <a:t>     initialization: Set </a:t>
            </a:r>
            <a:r>
              <a:rPr kumimoji="0" lang="en-US" altLang="zh-TW" sz="2000" i="1" dirty="0">
                <a:latin typeface="+mj-lt"/>
              </a:rPr>
              <a:t>k</a:t>
            </a:r>
            <a:r>
              <a:rPr kumimoji="0" lang="en-US" altLang="zh-TW" sz="2000" dirty="0"/>
              <a:t>=</a:t>
            </a:r>
            <a:r>
              <a:rPr kumimoji="0" lang="en-US" altLang="zh-TW" sz="2000" i="1" dirty="0">
                <a:latin typeface="+mj-lt"/>
              </a:rPr>
              <a:t>n</a:t>
            </a:r>
          </a:p>
          <a:p>
            <a:pPr eaLnBrk="1" hangingPunct="1"/>
            <a:r>
              <a:rPr kumimoji="0" lang="en-US" altLang="zh-TW" sz="2000" b="1" dirty="0"/>
              <a:t>     while</a:t>
            </a:r>
            <a:r>
              <a:rPr kumimoji="0" lang="en-US" altLang="zh-TW" sz="2000" dirty="0"/>
              <a:t> </a:t>
            </a:r>
            <a:r>
              <a:rPr kumimoji="0" lang="en-US" altLang="zh-TW" sz="2000" i="1" dirty="0">
                <a:latin typeface="+mj-lt"/>
              </a:rPr>
              <a:t>k</a:t>
            </a:r>
            <a:r>
              <a:rPr kumimoji="0" lang="en-US" altLang="zh-TW" sz="2000" dirty="0"/>
              <a:t> &gt; 0 </a:t>
            </a:r>
            <a:r>
              <a:rPr kumimoji="0" lang="en-US" altLang="zh-TW" sz="2000" b="1" dirty="0"/>
              <a:t>and</a:t>
            </a:r>
            <a:r>
              <a:rPr kumimoji="0" lang="en-US" altLang="zh-TW" sz="2000" dirty="0"/>
              <a:t> </a:t>
            </a:r>
            <a:r>
              <a:rPr kumimoji="0" lang="en-US" altLang="zh-TW" sz="2000" i="1" dirty="0" err="1">
                <a:solidFill>
                  <a:schemeClr val="accent2"/>
                </a:solidFill>
                <a:latin typeface="+mj-lt"/>
                <a:sym typeface="Wingdings" panose="05000000000000000000" pitchFamily="2" charset="2"/>
              </a:rPr>
              <a:t>a</a:t>
            </a:r>
            <a:r>
              <a:rPr kumimoji="0" lang="en-US" altLang="zh-TW" sz="2000" i="1" baseline="-25000" dirty="0" err="1">
                <a:solidFill>
                  <a:schemeClr val="accent2"/>
                </a:solidFill>
                <a:latin typeface="+mj-lt"/>
                <a:sym typeface="Wingdings" panose="05000000000000000000" pitchFamily="2" charset="2"/>
              </a:rPr>
              <a:t>k</a:t>
            </a:r>
            <a:r>
              <a:rPr kumimoji="0" lang="en-US" altLang="zh-TW" sz="2000" dirty="0">
                <a:solidFill>
                  <a:schemeClr val="accent2"/>
                </a:solidFill>
                <a:sym typeface="Wingdings" panose="05000000000000000000" pitchFamily="2" charset="2"/>
              </a:rPr>
              <a:t>=1</a:t>
            </a:r>
            <a:r>
              <a:rPr kumimoji="0" lang="en-US" altLang="zh-TW" sz="2000" dirty="0"/>
              <a:t> </a:t>
            </a:r>
            <a:r>
              <a:rPr kumimoji="0" lang="en-US" altLang="zh-TW" sz="2000" b="1" dirty="0"/>
              <a:t>do</a:t>
            </a:r>
          </a:p>
          <a:p>
            <a:pPr eaLnBrk="1" hangingPunct="1"/>
            <a:r>
              <a:rPr kumimoji="0" lang="en-US" altLang="zh-TW" sz="2000" dirty="0"/>
              <a:t>	</a:t>
            </a:r>
            <a:r>
              <a:rPr kumimoji="0" lang="en-US" altLang="zh-TW" sz="2000" i="1" dirty="0">
                <a:latin typeface="+mj-lt"/>
              </a:rPr>
              <a:t>k</a:t>
            </a:r>
            <a:r>
              <a:rPr kumimoji="0" lang="en-US" altLang="zh-TW" sz="2000" dirty="0"/>
              <a:t>=</a:t>
            </a:r>
            <a:r>
              <a:rPr kumimoji="0" lang="en-US" altLang="zh-TW" sz="2000" i="1" dirty="0">
                <a:latin typeface="+mj-lt"/>
              </a:rPr>
              <a:t>k</a:t>
            </a:r>
            <a:r>
              <a:rPr kumimoji="0" lang="en-US" altLang="zh-TW" sz="2000" dirty="0"/>
              <a:t>-1</a:t>
            </a:r>
          </a:p>
          <a:p>
            <a:pPr eaLnBrk="1" hangingPunct="1"/>
            <a:r>
              <a:rPr kumimoji="0" lang="en-US" altLang="zh-TW" sz="2000" b="1" dirty="0"/>
              <a:t>     end while</a:t>
            </a:r>
          </a:p>
          <a:p>
            <a:pPr eaLnBrk="1" hangingPunct="1"/>
            <a:r>
              <a:rPr kumimoji="0" lang="en-US" altLang="zh-TW" sz="2000" b="1" dirty="0"/>
              <a:t>     if </a:t>
            </a:r>
            <a:r>
              <a:rPr kumimoji="0" lang="en-US" altLang="zh-TW" sz="2000" i="1" dirty="0">
                <a:latin typeface="+mj-lt"/>
              </a:rPr>
              <a:t>k</a:t>
            </a:r>
            <a:r>
              <a:rPr kumimoji="0" lang="en-US" altLang="zh-TW" sz="2000" dirty="0"/>
              <a:t> &gt; 0 </a:t>
            </a:r>
            <a:r>
              <a:rPr kumimoji="0" lang="en-US" altLang="zh-TW" sz="2000" b="1" dirty="0"/>
              <a:t>then</a:t>
            </a:r>
          </a:p>
          <a:p>
            <a:pPr eaLnBrk="1" hangingPunct="1"/>
            <a:r>
              <a:rPr kumimoji="0" lang="en-US" altLang="zh-TW" sz="2000" dirty="0"/>
              <a:t>	 </a:t>
            </a:r>
            <a:r>
              <a:rPr kumimoji="0" lang="en-US" altLang="zh-TW" sz="2000" i="1" dirty="0" err="1">
                <a:solidFill>
                  <a:schemeClr val="accent2"/>
                </a:solidFill>
                <a:latin typeface="+mj-lt"/>
                <a:sym typeface="Wingdings" panose="05000000000000000000" pitchFamily="2" charset="2"/>
              </a:rPr>
              <a:t>a</a:t>
            </a:r>
            <a:r>
              <a:rPr kumimoji="0" lang="en-US" altLang="zh-TW" sz="2000" i="1" baseline="-25000" dirty="0" err="1">
                <a:solidFill>
                  <a:schemeClr val="accent2"/>
                </a:solidFill>
                <a:latin typeface="+mj-lt"/>
                <a:sym typeface="Wingdings" panose="05000000000000000000" pitchFamily="2" charset="2"/>
              </a:rPr>
              <a:t>k</a:t>
            </a:r>
            <a:r>
              <a:rPr kumimoji="0" lang="en-US" altLang="zh-TW" sz="2000" dirty="0">
                <a:solidFill>
                  <a:schemeClr val="accent2"/>
                </a:solidFill>
                <a:sym typeface="Wingdings" panose="05000000000000000000" pitchFamily="2" charset="2"/>
              </a:rPr>
              <a:t>=1</a:t>
            </a:r>
            <a:endParaRPr kumimoji="0" lang="en-US" altLang="zh-TW" sz="2000" b="1" dirty="0"/>
          </a:p>
          <a:p>
            <a:pPr eaLnBrk="1" hangingPunct="1"/>
            <a:r>
              <a:rPr kumimoji="0" lang="en-US" altLang="zh-TW" sz="2000" dirty="0"/>
              <a:t>        </a:t>
            </a:r>
            <a:r>
              <a:rPr kumimoji="0" lang="en-US" altLang="zh-TW" sz="2000" b="1" dirty="0"/>
              <a:t>for</a:t>
            </a:r>
            <a:r>
              <a:rPr kumimoji="0" lang="en-US" altLang="zh-TW" sz="2000" dirty="0"/>
              <a:t> </a:t>
            </a:r>
            <a:r>
              <a:rPr kumimoji="0" lang="en-US" altLang="zh-TW" sz="2000" i="1" dirty="0">
                <a:latin typeface="+mj-lt"/>
              </a:rPr>
              <a:t>j</a:t>
            </a:r>
            <a:r>
              <a:rPr kumimoji="0" lang="en-US" altLang="zh-TW" sz="2000" dirty="0"/>
              <a:t>=</a:t>
            </a:r>
            <a:r>
              <a:rPr kumimoji="0" lang="en-US" altLang="zh-TW" sz="2000" i="1" dirty="0">
                <a:latin typeface="+mj-lt"/>
              </a:rPr>
              <a:t>k</a:t>
            </a:r>
            <a:r>
              <a:rPr kumimoji="0" lang="en-US" altLang="zh-TW" sz="2000" dirty="0"/>
              <a:t>+1 </a:t>
            </a:r>
            <a:r>
              <a:rPr kumimoji="0" lang="en-US" altLang="zh-TW" sz="2000" b="1" dirty="0"/>
              <a:t>to</a:t>
            </a:r>
            <a:r>
              <a:rPr kumimoji="0" lang="en-US" altLang="zh-TW" sz="2000" dirty="0"/>
              <a:t> n </a:t>
            </a:r>
            <a:r>
              <a:rPr kumimoji="0" lang="en-US" altLang="zh-TW" sz="2000" b="1" dirty="0"/>
              <a:t>do</a:t>
            </a:r>
          </a:p>
          <a:p>
            <a:pPr eaLnBrk="1" hangingPunct="1"/>
            <a:r>
              <a:rPr kumimoji="0" lang="en-US" altLang="zh-TW" sz="2000" dirty="0"/>
              <a:t>	 </a:t>
            </a:r>
            <a:r>
              <a:rPr kumimoji="0" lang="en-US" altLang="zh-TW" sz="2000" i="1" dirty="0" err="1">
                <a:solidFill>
                  <a:schemeClr val="accent2"/>
                </a:solidFill>
                <a:latin typeface="+mj-lt"/>
                <a:sym typeface="Wingdings" panose="05000000000000000000" pitchFamily="2" charset="2"/>
              </a:rPr>
              <a:t>a</a:t>
            </a:r>
            <a:r>
              <a:rPr kumimoji="0" lang="en-US" altLang="zh-TW" sz="2000" i="1" baseline="-25000" dirty="0" err="1">
                <a:solidFill>
                  <a:schemeClr val="accent2"/>
                </a:solidFill>
                <a:latin typeface="+mj-lt"/>
                <a:sym typeface="Wingdings" panose="05000000000000000000" pitchFamily="2" charset="2"/>
              </a:rPr>
              <a:t>j</a:t>
            </a:r>
            <a:r>
              <a:rPr kumimoji="0" lang="en-US" altLang="zh-TW" sz="2000" dirty="0">
                <a:solidFill>
                  <a:schemeClr val="accent2"/>
                </a:solidFill>
                <a:sym typeface="Wingdings" panose="05000000000000000000" pitchFamily="2" charset="2"/>
              </a:rPr>
              <a:t>=0</a:t>
            </a:r>
          </a:p>
          <a:p>
            <a:pPr eaLnBrk="1" hangingPunct="1"/>
            <a:r>
              <a:rPr kumimoji="0" lang="en-US" altLang="zh-TW" sz="2000" dirty="0">
                <a:sym typeface="Wingdings" panose="05000000000000000000" pitchFamily="2" charset="2"/>
              </a:rPr>
              <a:t>        </a:t>
            </a:r>
            <a:r>
              <a:rPr kumimoji="0" lang="en-US" altLang="zh-TW" sz="2000" b="1" dirty="0">
                <a:sym typeface="Wingdings" panose="05000000000000000000" pitchFamily="2" charset="2"/>
              </a:rPr>
              <a:t>end for</a:t>
            </a:r>
          </a:p>
          <a:p>
            <a:pPr eaLnBrk="1" hangingPunct="1"/>
            <a:r>
              <a:rPr kumimoji="0" lang="en-US" altLang="zh-TW" sz="2000" b="1" dirty="0">
                <a:sym typeface="Wingdings" panose="05000000000000000000" pitchFamily="2" charset="2"/>
              </a:rPr>
              <a:t>        </a:t>
            </a:r>
            <a:r>
              <a:rPr kumimoji="0" lang="en-US" altLang="zh-TW" sz="2000" dirty="0">
                <a:sym typeface="Wingdings" panose="05000000000000000000" pitchFamily="2" charset="2"/>
              </a:rPr>
              <a:t>output </a:t>
            </a:r>
            <a:r>
              <a:rPr kumimoji="0" lang="en-US" altLang="zh-TW" sz="2000" i="1" dirty="0">
                <a:solidFill>
                  <a:schemeClr val="accent2"/>
                </a:solidFill>
                <a:latin typeface="+mj-lt"/>
              </a:rPr>
              <a:t>a</a:t>
            </a:r>
            <a:r>
              <a:rPr kumimoji="0" lang="en-US" altLang="zh-TW" sz="2000" baseline="-25000" dirty="0">
                <a:solidFill>
                  <a:schemeClr val="accent2"/>
                </a:solidFill>
              </a:rPr>
              <a:t>1</a:t>
            </a:r>
            <a:r>
              <a:rPr kumimoji="0" lang="en-US" altLang="zh-TW" sz="2000" dirty="0">
                <a:solidFill>
                  <a:schemeClr val="accent2"/>
                </a:solidFill>
              </a:rPr>
              <a:t> </a:t>
            </a:r>
            <a:r>
              <a:rPr kumimoji="0" lang="en-US" altLang="zh-TW" sz="2000" i="1" dirty="0">
                <a:solidFill>
                  <a:schemeClr val="accent2"/>
                </a:solidFill>
                <a:latin typeface="+mj-lt"/>
              </a:rPr>
              <a:t>a</a:t>
            </a:r>
            <a:r>
              <a:rPr kumimoji="0" lang="en-US" altLang="zh-TW" sz="2000" baseline="-25000" dirty="0">
                <a:solidFill>
                  <a:schemeClr val="accent2"/>
                </a:solidFill>
              </a:rPr>
              <a:t>2</a:t>
            </a:r>
            <a:r>
              <a:rPr kumimoji="0" lang="en-US" altLang="zh-TW" sz="2000" dirty="0">
                <a:solidFill>
                  <a:schemeClr val="accent2"/>
                </a:solidFill>
              </a:rPr>
              <a:t> </a:t>
            </a:r>
            <a:r>
              <a:rPr kumimoji="0" lang="en-US" altLang="zh-TW" sz="2000" i="1" dirty="0">
                <a:solidFill>
                  <a:schemeClr val="accent2"/>
                </a:solidFill>
                <a:latin typeface="+mj-lt"/>
              </a:rPr>
              <a:t>a</a:t>
            </a:r>
            <a:r>
              <a:rPr kumimoji="0" lang="en-US" altLang="zh-TW" sz="2000" baseline="-25000" dirty="0">
                <a:solidFill>
                  <a:schemeClr val="accent2"/>
                </a:solidFill>
              </a:rPr>
              <a:t>3</a:t>
            </a:r>
            <a:r>
              <a:rPr kumimoji="0" lang="en-US" altLang="zh-TW" sz="2000" dirty="0">
                <a:solidFill>
                  <a:schemeClr val="accent2"/>
                </a:solidFill>
              </a:rPr>
              <a:t>… </a:t>
            </a:r>
            <a:r>
              <a:rPr kumimoji="0" lang="en-US" altLang="zh-TW" sz="2000" i="1" dirty="0">
                <a:solidFill>
                  <a:schemeClr val="accent2"/>
                </a:solidFill>
                <a:latin typeface="+mj-lt"/>
              </a:rPr>
              <a:t>a</a:t>
            </a:r>
            <a:r>
              <a:rPr kumimoji="0" lang="en-US" altLang="zh-TW" sz="2000" i="1" baseline="-25000" dirty="0">
                <a:solidFill>
                  <a:schemeClr val="accent2"/>
                </a:solidFill>
                <a:latin typeface="+mj-lt"/>
              </a:rPr>
              <a:t>n</a:t>
            </a:r>
            <a:r>
              <a:rPr kumimoji="0" lang="en-US" altLang="zh-TW" sz="2000" baseline="-25000" dirty="0">
                <a:solidFill>
                  <a:schemeClr val="accent2"/>
                </a:solidFill>
              </a:rPr>
              <a:t>-1</a:t>
            </a:r>
            <a:r>
              <a:rPr kumimoji="0" lang="en-US" altLang="zh-TW" sz="2000" dirty="0">
                <a:solidFill>
                  <a:schemeClr val="accent2"/>
                </a:solidFill>
              </a:rPr>
              <a:t> </a:t>
            </a:r>
            <a:r>
              <a:rPr kumimoji="0" lang="en-US" altLang="zh-TW" sz="2000" i="1" dirty="0">
                <a:solidFill>
                  <a:schemeClr val="accent2"/>
                </a:solidFill>
                <a:latin typeface="+mj-lt"/>
              </a:rPr>
              <a:t>a</a:t>
            </a:r>
            <a:r>
              <a:rPr kumimoji="0" lang="en-US" altLang="zh-TW" sz="2000" i="1" baseline="-25000" dirty="0">
                <a:solidFill>
                  <a:schemeClr val="accent2"/>
                </a:solidFill>
                <a:latin typeface="+mj-lt"/>
              </a:rPr>
              <a:t>n</a:t>
            </a:r>
            <a:endParaRPr kumimoji="0" lang="en-US" altLang="zh-TW" sz="2000" i="1" baseline="-25000" dirty="0">
              <a:solidFill>
                <a:schemeClr val="accent2"/>
              </a:solidFill>
              <a:latin typeface="+mj-lt"/>
              <a:sym typeface="Wingdings" panose="05000000000000000000" pitchFamily="2" charset="2"/>
            </a:endParaRPr>
          </a:p>
          <a:p>
            <a:pPr eaLnBrk="1" hangingPunct="1"/>
            <a:r>
              <a:rPr kumimoji="0" lang="en-US" altLang="zh-TW" sz="2000" b="1" dirty="0">
                <a:sym typeface="Wingdings" panose="05000000000000000000" pitchFamily="2" charset="2"/>
              </a:rPr>
              <a:t>     else</a:t>
            </a:r>
          </a:p>
          <a:p>
            <a:pPr eaLnBrk="1" hangingPunct="1"/>
            <a:r>
              <a:rPr kumimoji="0" lang="en-US" altLang="zh-TW" sz="2000" b="1" dirty="0">
                <a:sym typeface="Wingdings" panose="05000000000000000000" pitchFamily="2" charset="2"/>
              </a:rPr>
              <a:t>        </a:t>
            </a:r>
            <a:r>
              <a:rPr kumimoji="0" lang="en-US" altLang="zh-TW" sz="2000" dirty="0">
                <a:sym typeface="Wingdings" panose="05000000000000000000" pitchFamily="2" charset="2"/>
              </a:rPr>
              <a:t>output </a:t>
            </a:r>
            <a:r>
              <a:rPr kumimoji="0" lang="en-US" altLang="zh-TW" sz="2000" dirty="0">
                <a:solidFill>
                  <a:schemeClr val="accent2"/>
                </a:solidFill>
                <a:sym typeface="Wingdings" panose="05000000000000000000" pitchFamily="2" charset="2"/>
              </a:rPr>
              <a:t>111…111</a:t>
            </a:r>
            <a:endParaRPr kumimoji="0" lang="en-US" altLang="zh-TW" sz="2000" b="1" baseline="30000" dirty="0">
              <a:solidFill>
                <a:schemeClr val="accent2"/>
              </a:solidFill>
            </a:endParaRPr>
          </a:p>
          <a:p>
            <a:pPr eaLnBrk="1" hangingPunct="1"/>
            <a:r>
              <a:rPr kumimoji="0" lang="en-US" altLang="zh-TW" sz="2000" b="1" dirty="0"/>
              <a:t>end</a:t>
            </a:r>
            <a:r>
              <a:rPr kumimoji="0" lang="en-US" altLang="zh-TW" sz="2000" dirty="0"/>
              <a:t> </a:t>
            </a:r>
          </a:p>
        </p:txBody>
      </p:sp>
      <p:sp>
        <p:nvSpPr>
          <p:cNvPr id="47110" name="Text Box 7">
            <a:extLst>
              <a:ext uri="{FF2B5EF4-FFF2-40B4-BE49-F238E27FC236}">
                <a16:creationId xmlns:a16="http://schemas.microsoft.com/office/drawing/2014/main" id="{575525BE-09F0-41A4-A32C-24510FE0D169}"/>
              </a:ext>
            </a:extLst>
          </p:cNvPr>
          <p:cNvSpPr txBox="1">
            <a:spLocks noChangeArrowheads="1"/>
          </p:cNvSpPr>
          <p:nvPr/>
        </p:nvSpPr>
        <p:spPr bwMode="auto">
          <a:xfrm>
            <a:off x="1600200" y="6408738"/>
            <a:ext cx="3206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b="1"/>
              <a:t>1.4: Algorithms and Their Efficiency</a:t>
            </a:r>
            <a:endParaRPr kumimoji="0" lang="zh-TW" altLang="en-US" sz="1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8">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投影片編號版面配置區 3">
            <a:extLst>
              <a:ext uri="{FF2B5EF4-FFF2-40B4-BE49-F238E27FC236}">
                <a16:creationId xmlns:a16="http://schemas.microsoft.com/office/drawing/2014/main" id="{C3EB3491-A67D-42F2-A9B0-37C2D6D72AF7}"/>
              </a:ext>
            </a:extLst>
          </p:cNvPr>
          <p:cNvSpPr>
            <a:spLocks noGrp="1"/>
          </p:cNvSpPr>
          <p:nvPr>
            <p:ph type="sldNum" sz="quarter" idx="10"/>
          </p:nvPr>
        </p:nvSpPr>
        <p:spPr>
          <a:noFill/>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fld id="{5B87272C-8C9D-48C0-A154-2079ED651DF1}" type="slidenum">
              <a:rPr lang="zh-TW" altLang="en-US" sz="1400">
                <a:latin typeface="Times New Roman" panose="02020603050405020304" pitchFamily="18" charset="0"/>
              </a:rPr>
              <a:pPr/>
              <a:t>23</a:t>
            </a:fld>
            <a:endParaRPr lang="en-US" altLang="zh-TW" sz="1400">
              <a:latin typeface="Times New Roman" panose="02020603050405020304" pitchFamily="18" charset="0"/>
            </a:endParaRPr>
          </a:p>
        </p:txBody>
      </p:sp>
      <p:sp>
        <p:nvSpPr>
          <p:cNvPr id="49155" name="Rectangle 2">
            <a:extLst>
              <a:ext uri="{FF2B5EF4-FFF2-40B4-BE49-F238E27FC236}">
                <a16:creationId xmlns:a16="http://schemas.microsoft.com/office/drawing/2014/main" id="{270ECAFA-55CC-487D-84D2-36B8438101AC}"/>
              </a:ext>
            </a:extLst>
          </p:cNvPr>
          <p:cNvSpPr>
            <a:spLocks noGrp="1" noChangeArrowheads="1"/>
          </p:cNvSpPr>
          <p:nvPr>
            <p:ph type="title"/>
          </p:nvPr>
        </p:nvSpPr>
        <p:spPr/>
        <p:txBody>
          <a:bodyPr/>
          <a:lstStyle/>
          <a:p>
            <a:pPr eaLnBrk="1" hangingPunct="1"/>
            <a:r>
              <a:rPr lang="en-US" altLang="zh-TW" sz="4000">
                <a:latin typeface="Arial" panose="020B0604020202020204" pitchFamily="34" charset="0"/>
                <a:ea typeface="新細明體" panose="02020500000000000000" pitchFamily="18" charset="-120"/>
              </a:rPr>
              <a:t>Knapsack Problem Revisited </a:t>
            </a:r>
          </a:p>
        </p:txBody>
      </p:sp>
      <p:sp>
        <p:nvSpPr>
          <p:cNvPr id="49156" name="Rectangle 3">
            <a:extLst>
              <a:ext uri="{FF2B5EF4-FFF2-40B4-BE49-F238E27FC236}">
                <a16:creationId xmlns:a16="http://schemas.microsoft.com/office/drawing/2014/main" id="{419C66FA-3FDB-4157-9E01-DC72BAE0C498}"/>
              </a:ext>
            </a:extLst>
          </p:cNvPr>
          <p:cNvSpPr>
            <a:spLocks noGrp="1" noChangeArrowheads="1"/>
          </p:cNvSpPr>
          <p:nvPr>
            <p:ph type="body" idx="1"/>
          </p:nvPr>
        </p:nvSpPr>
        <p:spPr/>
        <p:txBody>
          <a:bodyPr/>
          <a:lstStyle/>
          <a:p>
            <a:pPr>
              <a:buFontTx/>
              <a:buChar char="•"/>
            </a:pPr>
            <a:r>
              <a:rPr lang="en-US" altLang="zh-TW" sz="2400" dirty="0">
                <a:ea typeface="新細明體" panose="02020500000000000000" pitchFamily="18" charset="-120"/>
              </a:rPr>
              <a:t>A feasible solution to the knapsack problem can be generated by checking  whether  </a:t>
            </a:r>
            <a:r>
              <a:rPr lang="en-US" altLang="zh-TW" sz="2400" i="1" dirty="0">
                <a:solidFill>
                  <a:schemeClr val="accent2"/>
                </a:solidFill>
                <a:latin typeface="+mj-lt"/>
                <a:ea typeface="Batang" panose="02030600000101010101" pitchFamily="18" charset="-127"/>
              </a:rPr>
              <a:t>a</a:t>
            </a:r>
            <a:r>
              <a:rPr lang="en-US" altLang="zh-TW" sz="2400" baseline="-25000" dirty="0">
                <a:solidFill>
                  <a:schemeClr val="accent2"/>
                </a:solidFill>
                <a:ea typeface="Batang" panose="02030600000101010101" pitchFamily="18" charset="-127"/>
              </a:rPr>
              <a:t>1 </a:t>
            </a:r>
            <a:r>
              <a:rPr lang="en-US" altLang="zh-TW" sz="2400" i="1" dirty="0">
                <a:solidFill>
                  <a:schemeClr val="accent2"/>
                </a:solidFill>
                <a:latin typeface="+mj-lt"/>
                <a:ea typeface="Batang" panose="02030600000101010101" pitchFamily="18" charset="-127"/>
              </a:rPr>
              <a:t>w</a:t>
            </a:r>
            <a:r>
              <a:rPr lang="en-US" altLang="zh-TW" sz="2400" baseline="-25000" dirty="0">
                <a:solidFill>
                  <a:schemeClr val="accent2"/>
                </a:solidFill>
                <a:ea typeface="Batang" panose="02030600000101010101" pitchFamily="18" charset="-127"/>
              </a:rPr>
              <a:t>1</a:t>
            </a:r>
            <a:r>
              <a:rPr lang="en-US" altLang="zh-TW" sz="2400" dirty="0">
                <a:solidFill>
                  <a:schemeClr val="accent2"/>
                </a:solidFill>
                <a:ea typeface="Batang" panose="02030600000101010101" pitchFamily="18" charset="-127"/>
              </a:rPr>
              <a:t>+ </a:t>
            </a:r>
            <a:r>
              <a:rPr lang="en-US" altLang="zh-TW" sz="2400" i="1" dirty="0">
                <a:solidFill>
                  <a:schemeClr val="accent2"/>
                </a:solidFill>
                <a:latin typeface="+mj-lt"/>
                <a:ea typeface="Batang" panose="02030600000101010101" pitchFamily="18" charset="-127"/>
              </a:rPr>
              <a:t>a</a:t>
            </a:r>
            <a:r>
              <a:rPr lang="en-US" altLang="zh-TW" sz="2400" baseline="-25000" dirty="0">
                <a:solidFill>
                  <a:schemeClr val="accent2"/>
                </a:solidFill>
                <a:ea typeface="Batang" panose="02030600000101010101" pitchFamily="18" charset="-127"/>
              </a:rPr>
              <a:t>2 </a:t>
            </a:r>
            <a:r>
              <a:rPr lang="en-US" altLang="zh-TW" sz="2400" i="1" dirty="0">
                <a:solidFill>
                  <a:schemeClr val="accent2"/>
                </a:solidFill>
                <a:latin typeface="+mj-lt"/>
                <a:ea typeface="Batang" panose="02030600000101010101" pitchFamily="18" charset="-127"/>
              </a:rPr>
              <a:t>w</a:t>
            </a:r>
            <a:r>
              <a:rPr lang="en-US" altLang="zh-TW" sz="2400" baseline="-25000" dirty="0">
                <a:solidFill>
                  <a:schemeClr val="accent2"/>
                </a:solidFill>
                <a:ea typeface="Batang" panose="02030600000101010101" pitchFamily="18" charset="-127"/>
              </a:rPr>
              <a:t>2</a:t>
            </a:r>
            <a:r>
              <a:rPr lang="en-US" altLang="zh-TW" sz="2400" dirty="0">
                <a:solidFill>
                  <a:schemeClr val="accent2"/>
                </a:solidFill>
                <a:ea typeface="Batang" panose="02030600000101010101" pitchFamily="18" charset="-127"/>
              </a:rPr>
              <a:t>+…+ </a:t>
            </a:r>
            <a:r>
              <a:rPr lang="en-US" altLang="zh-TW" sz="2400" i="1" dirty="0" err="1">
                <a:solidFill>
                  <a:schemeClr val="accent2"/>
                </a:solidFill>
                <a:latin typeface="+mj-lt"/>
                <a:ea typeface="Batang" panose="02030600000101010101" pitchFamily="18" charset="-127"/>
              </a:rPr>
              <a:t>a</a:t>
            </a:r>
            <a:r>
              <a:rPr lang="en-US" altLang="zh-TW" sz="2400" i="1" baseline="-25000" dirty="0" err="1">
                <a:solidFill>
                  <a:schemeClr val="accent2"/>
                </a:solidFill>
                <a:latin typeface="+mj-lt"/>
                <a:ea typeface="Batang" panose="02030600000101010101" pitchFamily="18" charset="-127"/>
              </a:rPr>
              <a:t>n</a:t>
            </a:r>
            <a:r>
              <a:rPr lang="en-US" altLang="zh-TW" sz="2400" i="1" dirty="0" err="1">
                <a:solidFill>
                  <a:schemeClr val="accent2"/>
                </a:solidFill>
                <a:latin typeface="+mj-lt"/>
                <a:ea typeface="Batang" panose="02030600000101010101" pitchFamily="18" charset="-127"/>
              </a:rPr>
              <a:t>w</a:t>
            </a:r>
            <a:r>
              <a:rPr lang="en-US" altLang="zh-TW" sz="2400" i="1" baseline="-25000" dirty="0" err="1">
                <a:solidFill>
                  <a:schemeClr val="accent2"/>
                </a:solidFill>
                <a:latin typeface="+mj-lt"/>
                <a:ea typeface="Batang" panose="02030600000101010101" pitchFamily="18" charset="-127"/>
              </a:rPr>
              <a:t>n</a:t>
            </a:r>
            <a:r>
              <a:rPr lang="en-US" altLang="zh-TW" sz="2400" baseline="-25000" dirty="0">
                <a:solidFill>
                  <a:schemeClr val="accent2"/>
                </a:solidFill>
                <a:ea typeface="Batang" panose="02030600000101010101" pitchFamily="18" charset="-127"/>
              </a:rPr>
              <a:t> </a:t>
            </a:r>
            <a:r>
              <a:rPr lang="en-US" altLang="zh-TW" sz="2400" dirty="0">
                <a:solidFill>
                  <a:schemeClr val="accent2"/>
                </a:solidFill>
                <a:ea typeface="Batang" panose="02030600000101010101" pitchFamily="18" charset="-127"/>
                <a:cs typeface="Times New Roman" panose="02020603050405020304" pitchFamily="18" charset="0"/>
              </a:rPr>
              <a:t>≤ </a:t>
            </a:r>
            <a:r>
              <a:rPr lang="en-US" altLang="zh-TW" sz="2400" i="1" dirty="0">
                <a:solidFill>
                  <a:schemeClr val="accent2"/>
                </a:solidFill>
                <a:latin typeface="+mj-lt"/>
                <a:ea typeface="Batang" panose="02030600000101010101" pitchFamily="18" charset="-127"/>
                <a:cs typeface="Times New Roman" panose="02020603050405020304" pitchFamily="18" charset="0"/>
              </a:rPr>
              <a:t>W</a:t>
            </a:r>
            <a:r>
              <a:rPr lang="en-US" altLang="zh-TW" sz="2400" dirty="0">
                <a:solidFill>
                  <a:schemeClr val="accent2"/>
                </a:solidFill>
                <a:ea typeface="Batang" panose="02030600000101010101" pitchFamily="18" charset="-127"/>
                <a:cs typeface="Times New Roman" panose="02020603050405020304" pitchFamily="18" charset="0"/>
              </a:rPr>
              <a:t> </a:t>
            </a:r>
            <a:r>
              <a:rPr lang="en-US" altLang="zh-TW" sz="2400" dirty="0">
                <a:ea typeface="Batang" panose="02030600000101010101" pitchFamily="18" charset="-127"/>
                <a:cs typeface="Times New Roman" panose="02020603050405020304" pitchFamily="18" charset="0"/>
              </a:rPr>
              <a:t>or not</a:t>
            </a:r>
          </a:p>
          <a:p>
            <a:pPr>
              <a:buFontTx/>
              <a:buChar char="•"/>
            </a:pPr>
            <a:endParaRPr lang="en-US" altLang="zh-TW" sz="2400" dirty="0">
              <a:ea typeface="Batang" panose="02030600000101010101" pitchFamily="18" charset="-127"/>
              <a:cs typeface="Times New Roman" panose="02020603050405020304" pitchFamily="18" charset="0"/>
            </a:endParaRPr>
          </a:p>
          <a:p>
            <a:pPr>
              <a:buFontTx/>
              <a:buChar char="•"/>
            </a:pPr>
            <a:r>
              <a:rPr lang="en-US" altLang="zh-TW" sz="2400" dirty="0">
                <a:ea typeface="Batang" panose="02030600000101010101" pitchFamily="18" charset="-127"/>
                <a:cs typeface="Times New Roman" panose="02020603050405020304" pitchFamily="18" charset="0"/>
              </a:rPr>
              <a:t>Each of the above checking takes </a:t>
            </a:r>
            <a:r>
              <a:rPr lang="en-US" altLang="zh-TW" sz="2400" i="1" dirty="0">
                <a:solidFill>
                  <a:srgbClr val="FF0000"/>
                </a:solidFill>
                <a:latin typeface="+mj-lt"/>
                <a:ea typeface="Batang" panose="02030600000101010101" pitchFamily="18" charset="-127"/>
                <a:cs typeface="Times New Roman" panose="02020603050405020304" pitchFamily="18" charset="0"/>
              </a:rPr>
              <a:t>O</a:t>
            </a:r>
            <a:r>
              <a:rPr lang="en-US" altLang="zh-TW" sz="2400" dirty="0">
                <a:solidFill>
                  <a:srgbClr val="FF0000"/>
                </a:solidFill>
                <a:ea typeface="Batang" panose="02030600000101010101" pitchFamily="18" charset="-127"/>
                <a:cs typeface="Times New Roman" panose="02020603050405020304" pitchFamily="18" charset="0"/>
              </a:rPr>
              <a:t>(</a:t>
            </a:r>
            <a:r>
              <a:rPr lang="en-US" altLang="zh-TW" sz="2400" i="1" dirty="0">
                <a:solidFill>
                  <a:srgbClr val="FF0000"/>
                </a:solidFill>
                <a:latin typeface="+mj-lt"/>
                <a:ea typeface="Batang" panose="02030600000101010101" pitchFamily="18" charset="-127"/>
                <a:cs typeface="Times New Roman" panose="02020603050405020304" pitchFamily="18" charset="0"/>
              </a:rPr>
              <a:t>n</a:t>
            </a:r>
            <a:r>
              <a:rPr lang="en-US" altLang="zh-TW" sz="2400" dirty="0">
                <a:solidFill>
                  <a:srgbClr val="FF0000"/>
                </a:solidFill>
                <a:ea typeface="Batang" panose="02030600000101010101" pitchFamily="18" charset="-127"/>
                <a:cs typeface="Times New Roman" panose="02020603050405020304" pitchFamily="18" charset="0"/>
              </a:rPr>
              <a:t>)</a:t>
            </a:r>
            <a:r>
              <a:rPr lang="en-US" altLang="zh-TW" sz="2400" dirty="0">
                <a:ea typeface="Batang" panose="02030600000101010101" pitchFamily="18" charset="-127"/>
                <a:cs typeface="Times New Roman" panose="02020603050405020304" pitchFamily="18" charset="0"/>
              </a:rPr>
              <a:t> time, </a:t>
            </a:r>
          </a:p>
          <a:p>
            <a:pPr marL="0" indent="0"/>
            <a:r>
              <a:rPr lang="en-US" altLang="zh-TW" sz="2400" dirty="0">
                <a:ea typeface="Batang" panose="02030600000101010101" pitchFamily="18" charset="-127"/>
                <a:cs typeface="Times New Roman" panose="02020603050405020304" pitchFamily="18" charset="0"/>
              </a:rPr>
              <a:t>    since generating the string </a:t>
            </a:r>
            <a:r>
              <a:rPr lang="en-US" altLang="zh-TW" sz="2400" i="1" dirty="0">
                <a:solidFill>
                  <a:schemeClr val="accent2"/>
                </a:solidFill>
                <a:latin typeface="+mj-lt"/>
                <a:ea typeface="Batang" panose="02030600000101010101" pitchFamily="18" charset="-127"/>
              </a:rPr>
              <a:t>a</a:t>
            </a:r>
            <a:r>
              <a:rPr lang="en-US" altLang="zh-TW" sz="2400" baseline="-25000" dirty="0">
                <a:solidFill>
                  <a:schemeClr val="accent2"/>
                </a:solidFill>
                <a:ea typeface="Batang" panose="02030600000101010101" pitchFamily="18" charset="-127"/>
              </a:rPr>
              <a:t>1 </a:t>
            </a:r>
            <a:r>
              <a:rPr lang="en-US" altLang="zh-TW" sz="2400" i="1" dirty="0">
                <a:solidFill>
                  <a:schemeClr val="accent2"/>
                </a:solidFill>
                <a:latin typeface="+mj-lt"/>
                <a:ea typeface="Batang" panose="02030600000101010101" pitchFamily="18" charset="-127"/>
              </a:rPr>
              <a:t>a</a:t>
            </a:r>
            <a:r>
              <a:rPr lang="en-US" altLang="zh-TW" sz="2400" baseline="-25000" dirty="0">
                <a:solidFill>
                  <a:schemeClr val="accent2"/>
                </a:solidFill>
                <a:ea typeface="Batang" panose="02030600000101010101" pitchFamily="18" charset="-127"/>
              </a:rPr>
              <a:t>2 </a:t>
            </a:r>
            <a:r>
              <a:rPr lang="en-US" altLang="zh-TW" sz="2400" i="1" dirty="0">
                <a:solidFill>
                  <a:schemeClr val="accent2"/>
                </a:solidFill>
                <a:latin typeface="+mj-lt"/>
                <a:ea typeface="Batang" panose="02030600000101010101" pitchFamily="18" charset="-127"/>
              </a:rPr>
              <a:t>a</a:t>
            </a:r>
            <a:r>
              <a:rPr lang="en-US" altLang="zh-TW" sz="2400" baseline="-25000" dirty="0">
                <a:solidFill>
                  <a:schemeClr val="accent2"/>
                </a:solidFill>
                <a:ea typeface="Batang" panose="02030600000101010101" pitchFamily="18" charset="-127"/>
              </a:rPr>
              <a:t>3… </a:t>
            </a:r>
            <a:r>
              <a:rPr lang="en-US" altLang="zh-TW" sz="2400" i="1" dirty="0">
                <a:solidFill>
                  <a:schemeClr val="accent2"/>
                </a:solidFill>
                <a:latin typeface="+mj-lt"/>
                <a:ea typeface="Batang" panose="02030600000101010101" pitchFamily="18" charset="-127"/>
              </a:rPr>
              <a:t>a</a:t>
            </a:r>
            <a:r>
              <a:rPr lang="en-US" altLang="zh-TW" sz="2400" i="1" baseline="-25000" dirty="0">
                <a:solidFill>
                  <a:schemeClr val="accent2"/>
                </a:solidFill>
                <a:latin typeface="+mj-lt"/>
                <a:ea typeface="Batang" panose="02030600000101010101" pitchFamily="18" charset="-127"/>
              </a:rPr>
              <a:t>n</a:t>
            </a:r>
            <a:r>
              <a:rPr lang="en-US" altLang="zh-TW" sz="2400" baseline="-25000" dirty="0">
                <a:solidFill>
                  <a:schemeClr val="accent2"/>
                </a:solidFill>
                <a:ea typeface="Batang" panose="02030600000101010101" pitchFamily="18" charset="-127"/>
              </a:rPr>
              <a:t>-1 </a:t>
            </a:r>
            <a:r>
              <a:rPr lang="en-US" altLang="zh-TW" sz="2400" i="1" dirty="0">
                <a:solidFill>
                  <a:schemeClr val="accent2"/>
                </a:solidFill>
                <a:latin typeface="+mj-lt"/>
                <a:ea typeface="Batang" panose="02030600000101010101" pitchFamily="18" charset="-127"/>
              </a:rPr>
              <a:t>a</a:t>
            </a:r>
            <a:r>
              <a:rPr lang="en-US" altLang="zh-TW" sz="2400" i="1" baseline="-25000" dirty="0">
                <a:solidFill>
                  <a:schemeClr val="accent2"/>
                </a:solidFill>
                <a:latin typeface="+mj-lt"/>
                <a:ea typeface="Batang" panose="02030600000101010101" pitchFamily="18" charset="-127"/>
              </a:rPr>
              <a:t>n</a:t>
            </a:r>
            <a:r>
              <a:rPr lang="en-US" altLang="zh-TW" sz="2400" dirty="0">
                <a:ea typeface="Batang" panose="02030600000101010101" pitchFamily="18" charset="-127"/>
              </a:rPr>
              <a:t>  takes </a:t>
            </a:r>
            <a:r>
              <a:rPr lang="en-US" altLang="zh-TW" sz="2400" i="1" dirty="0">
                <a:solidFill>
                  <a:srgbClr val="FF0000"/>
                </a:solidFill>
                <a:latin typeface="+mj-lt"/>
                <a:ea typeface="Batang" panose="02030600000101010101" pitchFamily="18" charset="-127"/>
              </a:rPr>
              <a:t>O</a:t>
            </a:r>
            <a:r>
              <a:rPr lang="en-US" altLang="zh-TW" sz="2400" dirty="0">
                <a:solidFill>
                  <a:srgbClr val="FF0000"/>
                </a:solidFill>
                <a:ea typeface="Batang" panose="02030600000101010101" pitchFamily="18" charset="-127"/>
              </a:rPr>
              <a:t>(</a:t>
            </a:r>
            <a:r>
              <a:rPr lang="en-US" altLang="zh-TW" sz="2400" i="1" dirty="0">
                <a:solidFill>
                  <a:srgbClr val="FF0000"/>
                </a:solidFill>
                <a:latin typeface="+mj-lt"/>
                <a:ea typeface="Batang" panose="02030600000101010101" pitchFamily="18" charset="-127"/>
              </a:rPr>
              <a:t>n</a:t>
            </a:r>
            <a:r>
              <a:rPr lang="en-US" altLang="zh-TW" sz="2400" dirty="0">
                <a:solidFill>
                  <a:srgbClr val="FF0000"/>
                </a:solidFill>
                <a:ea typeface="Batang" panose="02030600000101010101" pitchFamily="18" charset="-127"/>
              </a:rPr>
              <a:t>)</a:t>
            </a:r>
            <a:r>
              <a:rPr lang="en-US" altLang="zh-TW" sz="2400" dirty="0">
                <a:ea typeface="Batang" panose="02030600000101010101" pitchFamily="18" charset="-127"/>
              </a:rPr>
              <a:t> and </a:t>
            </a:r>
            <a:br>
              <a:rPr lang="en-US" altLang="zh-TW" sz="2400" dirty="0">
                <a:ea typeface="Batang" panose="02030600000101010101" pitchFamily="18" charset="-127"/>
              </a:rPr>
            </a:br>
            <a:r>
              <a:rPr lang="en-US" altLang="zh-TW" sz="2400" dirty="0">
                <a:ea typeface="Batang" panose="02030600000101010101" pitchFamily="18" charset="-127"/>
              </a:rPr>
              <a:t>             the above summation also takes </a:t>
            </a:r>
            <a:r>
              <a:rPr lang="en-US" altLang="zh-TW" sz="2400" i="1" dirty="0">
                <a:solidFill>
                  <a:srgbClr val="FF0000"/>
                </a:solidFill>
                <a:latin typeface="+mj-lt"/>
                <a:ea typeface="Batang" panose="02030600000101010101" pitchFamily="18" charset="-127"/>
              </a:rPr>
              <a:t>O</a:t>
            </a:r>
            <a:r>
              <a:rPr lang="en-US" altLang="zh-TW" sz="2400" dirty="0">
                <a:solidFill>
                  <a:srgbClr val="FF0000"/>
                </a:solidFill>
                <a:ea typeface="Batang" panose="02030600000101010101" pitchFamily="18" charset="-127"/>
              </a:rPr>
              <a:t>(</a:t>
            </a:r>
            <a:r>
              <a:rPr lang="en-US" altLang="zh-TW" sz="2400" i="1" dirty="0">
                <a:solidFill>
                  <a:srgbClr val="FF0000"/>
                </a:solidFill>
                <a:latin typeface="+mj-lt"/>
                <a:ea typeface="Batang" panose="02030600000101010101" pitchFamily="18" charset="-127"/>
              </a:rPr>
              <a:t>n</a:t>
            </a:r>
            <a:r>
              <a:rPr lang="en-US" altLang="zh-TW" sz="2400" dirty="0">
                <a:solidFill>
                  <a:srgbClr val="FF0000"/>
                </a:solidFill>
                <a:ea typeface="Batang" panose="02030600000101010101" pitchFamily="18" charset="-127"/>
              </a:rPr>
              <a:t>)</a:t>
            </a:r>
            <a:r>
              <a:rPr lang="en-US" altLang="zh-TW" sz="2400" dirty="0">
                <a:ea typeface="Batang" panose="02030600000101010101" pitchFamily="18" charset="-127"/>
              </a:rPr>
              <a:t> time.</a:t>
            </a:r>
          </a:p>
          <a:p>
            <a:pPr>
              <a:buFontTx/>
              <a:buChar char="•"/>
            </a:pPr>
            <a:endParaRPr lang="en-US" altLang="zh-TW" sz="2400" dirty="0">
              <a:ea typeface="Batang" panose="02030600000101010101" pitchFamily="18" charset="-127"/>
            </a:endParaRPr>
          </a:p>
          <a:p>
            <a:pPr>
              <a:buFontTx/>
              <a:buChar char="•"/>
            </a:pPr>
            <a:r>
              <a:rPr lang="en-US" altLang="zh-TW" sz="2400" dirty="0">
                <a:ea typeface="Batang" panose="02030600000101010101" pitchFamily="18" charset="-127"/>
              </a:rPr>
              <a:t>Since totally we need </a:t>
            </a:r>
            <a:r>
              <a:rPr lang="en-US" altLang="zh-TW" sz="2400" dirty="0">
                <a:solidFill>
                  <a:schemeClr val="accent2"/>
                </a:solidFill>
                <a:ea typeface="Batang" panose="02030600000101010101" pitchFamily="18" charset="-127"/>
              </a:rPr>
              <a:t>2</a:t>
            </a:r>
            <a:r>
              <a:rPr lang="en-US" altLang="zh-TW" sz="2400" i="1" baseline="30000" dirty="0">
                <a:solidFill>
                  <a:schemeClr val="accent2"/>
                </a:solidFill>
                <a:latin typeface="+mj-lt"/>
                <a:ea typeface="Batang" panose="02030600000101010101" pitchFamily="18" charset="-127"/>
              </a:rPr>
              <a:t>n</a:t>
            </a:r>
            <a:r>
              <a:rPr lang="en-US" altLang="zh-TW" sz="2400" dirty="0">
                <a:ea typeface="Batang" panose="02030600000101010101" pitchFamily="18" charset="-127"/>
              </a:rPr>
              <a:t> checking operations, the algorithm we propose to solve the knapsack problem takes </a:t>
            </a:r>
            <a:r>
              <a:rPr lang="en-US" altLang="zh-TW" sz="2400" i="1" dirty="0">
                <a:solidFill>
                  <a:srgbClr val="FF0000"/>
                </a:solidFill>
                <a:latin typeface="+mj-lt"/>
                <a:ea typeface="Batang" panose="02030600000101010101" pitchFamily="18" charset="-127"/>
              </a:rPr>
              <a:t>O</a:t>
            </a:r>
            <a:r>
              <a:rPr lang="en-US" altLang="zh-TW" sz="2400" dirty="0">
                <a:solidFill>
                  <a:srgbClr val="FF0000"/>
                </a:solidFill>
                <a:ea typeface="Batang" panose="02030600000101010101" pitchFamily="18" charset="-127"/>
              </a:rPr>
              <a:t>(</a:t>
            </a:r>
            <a:r>
              <a:rPr lang="en-US" altLang="zh-TW" sz="2400" i="1" dirty="0">
                <a:solidFill>
                  <a:srgbClr val="FF0000"/>
                </a:solidFill>
                <a:latin typeface="+mj-lt"/>
                <a:ea typeface="Batang" panose="02030600000101010101" pitchFamily="18" charset="-127"/>
              </a:rPr>
              <a:t>n</a:t>
            </a:r>
            <a:r>
              <a:rPr lang="en-US" altLang="zh-TW" sz="2400" dirty="0">
                <a:solidFill>
                  <a:srgbClr val="FF0000"/>
                </a:solidFill>
                <a:ea typeface="Batang" panose="02030600000101010101" pitchFamily="18" charset="-127"/>
              </a:rPr>
              <a:t>2</a:t>
            </a:r>
            <a:r>
              <a:rPr lang="en-US" altLang="zh-TW" sz="2400" i="1" baseline="30000" dirty="0">
                <a:solidFill>
                  <a:srgbClr val="FF0000"/>
                </a:solidFill>
                <a:latin typeface="+mj-lt"/>
                <a:ea typeface="Batang" panose="02030600000101010101" pitchFamily="18" charset="-127"/>
              </a:rPr>
              <a:t>n</a:t>
            </a:r>
            <a:r>
              <a:rPr lang="en-US" altLang="zh-TW" sz="2400" dirty="0">
                <a:solidFill>
                  <a:srgbClr val="FF0000"/>
                </a:solidFill>
                <a:ea typeface="Batang" panose="02030600000101010101" pitchFamily="18" charset="-127"/>
              </a:rPr>
              <a:t>)</a:t>
            </a:r>
            <a:r>
              <a:rPr lang="en-US" altLang="zh-TW" sz="2400" dirty="0">
                <a:ea typeface="Batang" panose="02030600000101010101" pitchFamily="18" charset="-127"/>
              </a:rPr>
              <a:t> time</a:t>
            </a:r>
          </a:p>
          <a:p>
            <a:pPr>
              <a:buFontTx/>
              <a:buChar char="•"/>
            </a:pPr>
            <a:endParaRPr lang="en-US" altLang="zh-TW" sz="2400" dirty="0">
              <a:ea typeface="Batang" panose="02030600000101010101" pitchFamily="18" charset="-127"/>
            </a:endParaRPr>
          </a:p>
          <a:p>
            <a:pPr>
              <a:buFontTx/>
              <a:buChar char="•"/>
            </a:pPr>
            <a:r>
              <a:rPr lang="en-US" altLang="zh-TW" sz="2400" dirty="0">
                <a:ea typeface="Batang" panose="02030600000101010101" pitchFamily="18" charset="-127"/>
              </a:rPr>
              <a:t>Is there any “better” algorithm?</a:t>
            </a:r>
          </a:p>
          <a:p>
            <a:pPr marL="0" indent="0"/>
            <a:r>
              <a:rPr lang="en-US" altLang="zh-TW" sz="2400" dirty="0">
                <a:solidFill>
                  <a:srgbClr val="FF0000"/>
                </a:solidFill>
                <a:ea typeface="Batang" panose="02030600000101010101" pitchFamily="18" charset="-127"/>
              </a:rPr>
              <a:t>    Yes, but there is still NO known polynomial time algorithm for it.</a:t>
            </a:r>
          </a:p>
          <a:p>
            <a:pPr marL="0" indent="0"/>
            <a:r>
              <a:rPr lang="en-US" altLang="zh-TW" sz="2400" dirty="0">
                <a:solidFill>
                  <a:srgbClr val="FF0000"/>
                </a:solidFill>
                <a:ea typeface="Batang" panose="02030600000101010101" pitchFamily="18" charset="-127"/>
              </a:rPr>
              <a:t>    </a:t>
            </a:r>
            <a:r>
              <a:rPr lang="en-US" altLang="zh-TW" sz="2400" dirty="0">
                <a:ea typeface="Batang" panose="02030600000101010101" pitchFamily="18" charset="-127"/>
              </a:rPr>
              <a:t>Knapsack problem is a </a:t>
            </a:r>
            <a:r>
              <a:rPr lang="en-US" altLang="zh-TW" sz="2400" dirty="0">
                <a:solidFill>
                  <a:srgbClr val="008000"/>
                </a:solidFill>
                <a:ea typeface="Batang" panose="02030600000101010101" pitchFamily="18" charset="-127"/>
              </a:rPr>
              <a:t>NP-complete</a:t>
            </a:r>
            <a:r>
              <a:rPr lang="en-US" altLang="zh-TW" sz="2400" dirty="0">
                <a:ea typeface="Batang" panose="02030600000101010101" pitchFamily="18" charset="-127"/>
              </a:rPr>
              <a:t> problem</a:t>
            </a:r>
            <a:endParaRPr lang="en-US" altLang="zh-TW" sz="2400" dirty="0">
              <a:solidFill>
                <a:srgbClr val="FF0000"/>
              </a:solidFill>
              <a:ea typeface="Batang" panose="02030600000101010101" pitchFamily="18" charset="-127"/>
            </a:endParaRPr>
          </a:p>
        </p:txBody>
      </p:sp>
      <p:sp>
        <p:nvSpPr>
          <p:cNvPr id="49157" name="Text Box 4">
            <a:extLst>
              <a:ext uri="{FF2B5EF4-FFF2-40B4-BE49-F238E27FC236}">
                <a16:creationId xmlns:a16="http://schemas.microsoft.com/office/drawing/2014/main" id="{CC0DEBBB-AF65-4DB0-9114-38EE6A454281}"/>
              </a:ext>
            </a:extLst>
          </p:cNvPr>
          <p:cNvSpPr txBox="1">
            <a:spLocks noChangeArrowheads="1"/>
          </p:cNvSpPr>
          <p:nvPr/>
        </p:nvSpPr>
        <p:spPr bwMode="auto">
          <a:xfrm>
            <a:off x="1600200" y="6408738"/>
            <a:ext cx="3206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b="1"/>
              <a:t>1.4: Algorithms and Their Efficiency</a:t>
            </a:r>
            <a:endParaRPr kumimoji="0" lang="zh-TW" altLang="en-US" sz="1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15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15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15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投影片編號版面配置區 4">
            <a:extLst>
              <a:ext uri="{FF2B5EF4-FFF2-40B4-BE49-F238E27FC236}">
                <a16:creationId xmlns:a16="http://schemas.microsoft.com/office/drawing/2014/main" id="{517C5C86-DFFE-4C6B-ACA6-7172B5C02E91}"/>
              </a:ext>
            </a:extLst>
          </p:cNvPr>
          <p:cNvSpPr>
            <a:spLocks noGrp="1"/>
          </p:cNvSpPr>
          <p:nvPr>
            <p:ph type="sldNum" sz="quarter" idx="10"/>
          </p:nvPr>
        </p:nvSpPr>
        <p:spPr>
          <a:noFill/>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fld id="{E5FA80ED-F394-4E89-B0D3-004523B104BE}" type="slidenum">
              <a:rPr lang="zh-TW" altLang="en-US" sz="1400">
                <a:latin typeface="Times New Roman" panose="02020603050405020304" pitchFamily="18" charset="0"/>
              </a:rPr>
              <a:pPr/>
              <a:t>24</a:t>
            </a:fld>
            <a:endParaRPr lang="en-US" altLang="zh-TW" sz="1400">
              <a:latin typeface="Times New Roman" panose="02020603050405020304" pitchFamily="18" charset="0"/>
            </a:endParaRPr>
          </a:p>
        </p:txBody>
      </p:sp>
      <p:sp>
        <p:nvSpPr>
          <p:cNvPr id="51203" name="Rectangle 2">
            <a:extLst>
              <a:ext uri="{FF2B5EF4-FFF2-40B4-BE49-F238E27FC236}">
                <a16:creationId xmlns:a16="http://schemas.microsoft.com/office/drawing/2014/main" id="{C3114768-B215-4A51-A0EA-F37FFE1E3627}"/>
              </a:ext>
            </a:extLst>
          </p:cNvPr>
          <p:cNvSpPr>
            <a:spLocks noGrp="1" noChangeArrowheads="1"/>
          </p:cNvSpPr>
          <p:nvPr>
            <p:ph type="title"/>
          </p:nvPr>
        </p:nvSpPr>
        <p:spPr/>
        <p:txBody>
          <a:bodyPr/>
          <a:lstStyle/>
          <a:p>
            <a:pPr eaLnBrk="1" hangingPunct="1"/>
            <a:r>
              <a:rPr lang="en-US" altLang="zh-TW" sz="3600">
                <a:latin typeface="Arial" panose="020B0604020202020204" pitchFamily="34" charset="0"/>
                <a:ea typeface="新細明體" panose="02020500000000000000" pitchFamily="18" charset="-120"/>
              </a:rPr>
              <a:t>Bubble Sort Algorithm-1</a:t>
            </a:r>
            <a:endParaRPr lang="en-US" altLang="zh-TW">
              <a:latin typeface="Arial" panose="020B0604020202020204" pitchFamily="34" charset="0"/>
              <a:ea typeface="新細明體" panose="02020500000000000000" pitchFamily="18" charset="-120"/>
            </a:endParaRPr>
          </a:p>
        </p:txBody>
      </p:sp>
      <p:sp>
        <p:nvSpPr>
          <p:cNvPr id="51204" name="Rectangle 4">
            <a:extLst>
              <a:ext uri="{FF2B5EF4-FFF2-40B4-BE49-F238E27FC236}">
                <a16:creationId xmlns:a16="http://schemas.microsoft.com/office/drawing/2014/main" id="{22097B15-0528-4865-BE90-754B5D1AA479}"/>
              </a:ext>
            </a:extLst>
          </p:cNvPr>
          <p:cNvSpPr>
            <a:spLocks noChangeArrowheads="1"/>
          </p:cNvSpPr>
          <p:nvPr/>
        </p:nvSpPr>
        <p:spPr bwMode="auto">
          <a:xfrm>
            <a:off x="609600" y="860425"/>
            <a:ext cx="97155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sz="2800">
                <a:solidFill>
                  <a:schemeClr val="tx1"/>
                </a:solidFill>
                <a:latin typeface="Arial" panose="020B0604020202020204" pitchFamily="34" charset="0"/>
                <a:cs typeface="Arial" panose="020B0604020202020204" pitchFamily="34" charset="0"/>
              </a:defRPr>
            </a:lvl1pPr>
            <a:lvl2pPr marL="914400" indent="-45720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r>
              <a:rPr kumimoji="0" lang="en-US" altLang="zh-TW" sz="2400" b="1" dirty="0">
                <a:ea typeface="Batang" panose="02030600000101010101" pitchFamily="18" charset="-127"/>
              </a:rPr>
              <a:t>Problem: </a:t>
            </a:r>
            <a:r>
              <a:rPr kumimoji="0" lang="en-US" altLang="zh-TW" sz="2400" dirty="0">
                <a:ea typeface="Batang" panose="02030600000101010101" pitchFamily="18" charset="-127"/>
              </a:rPr>
              <a:t>given </a:t>
            </a:r>
            <a:r>
              <a:rPr kumimoji="0" lang="en-US" altLang="zh-TW" sz="2400" dirty="0">
                <a:solidFill>
                  <a:schemeClr val="accent2"/>
                </a:solidFill>
                <a:ea typeface="Batang" panose="02030600000101010101" pitchFamily="18" charset="-127"/>
              </a:rPr>
              <a:t>n</a:t>
            </a:r>
            <a:r>
              <a:rPr kumimoji="0" lang="en-US" altLang="zh-TW" sz="2400" dirty="0">
                <a:ea typeface="Batang" panose="02030600000101010101" pitchFamily="18" charset="-127"/>
              </a:rPr>
              <a:t> numbers </a:t>
            </a:r>
            <a:r>
              <a:rPr kumimoji="0" lang="en-US" altLang="zh-TW" sz="2000" i="1" dirty="0">
                <a:solidFill>
                  <a:schemeClr val="accent2"/>
                </a:solidFill>
                <a:latin typeface="+mj-lt"/>
                <a:ea typeface="Batang" panose="02030600000101010101" pitchFamily="18" charset="-127"/>
              </a:rPr>
              <a:t>a</a:t>
            </a:r>
            <a:r>
              <a:rPr kumimoji="0" lang="en-US" altLang="zh-TW" sz="2000" baseline="-25000" dirty="0">
                <a:solidFill>
                  <a:schemeClr val="accent2"/>
                </a:solidFill>
                <a:ea typeface="Batang" panose="02030600000101010101" pitchFamily="18" charset="-127"/>
              </a:rPr>
              <a:t>1 </a:t>
            </a:r>
            <a:r>
              <a:rPr kumimoji="0" lang="en-US" altLang="zh-TW" sz="2000" dirty="0">
                <a:solidFill>
                  <a:schemeClr val="accent2"/>
                </a:solidFill>
                <a:ea typeface="Batang" panose="02030600000101010101" pitchFamily="18" charset="-127"/>
              </a:rPr>
              <a:t>, </a:t>
            </a:r>
            <a:r>
              <a:rPr kumimoji="0" lang="en-US" altLang="zh-TW" sz="2000" i="1" dirty="0">
                <a:solidFill>
                  <a:schemeClr val="accent2"/>
                </a:solidFill>
                <a:latin typeface="+mj-lt"/>
                <a:ea typeface="Batang" panose="02030600000101010101" pitchFamily="18" charset="-127"/>
              </a:rPr>
              <a:t>a</a:t>
            </a:r>
            <a:r>
              <a:rPr kumimoji="0" lang="en-US" altLang="zh-TW" sz="2000" baseline="-25000" dirty="0">
                <a:solidFill>
                  <a:schemeClr val="accent2"/>
                </a:solidFill>
                <a:ea typeface="Batang" panose="02030600000101010101" pitchFamily="18" charset="-127"/>
              </a:rPr>
              <a:t>2 </a:t>
            </a:r>
            <a:r>
              <a:rPr kumimoji="0" lang="en-US" altLang="zh-TW" sz="2000" dirty="0">
                <a:solidFill>
                  <a:schemeClr val="accent2"/>
                </a:solidFill>
                <a:ea typeface="Batang" panose="02030600000101010101" pitchFamily="18" charset="-127"/>
              </a:rPr>
              <a:t>, </a:t>
            </a:r>
            <a:r>
              <a:rPr kumimoji="0" lang="en-US" altLang="zh-TW" sz="2000" i="1" dirty="0">
                <a:solidFill>
                  <a:schemeClr val="accent2"/>
                </a:solidFill>
                <a:latin typeface="+mj-lt"/>
                <a:ea typeface="Batang" panose="02030600000101010101" pitchFamily="18" charset="-127"/>
              </a:rPr>
              <a:t>a</a:t>
            </a:r>
            <a:r>
              <a:rPr kumimoji="0" lang="en-US" altLang="zh-TW" sz="2000" baseline="-25000" dirty="0">
                <a:solidFill>
                  <a:schemeClr val="accent2"/>
                </a:solidFill>
                <a:ea typeface="Batang" panose="02030600000101010101" pitchFamily="18" charset="-127"/>
              </a:rPr>
              <a:t>3 </a:t>
            </a:r>
            <a:r>
              <a:rPr kumimoji="0" lang="en-US" altLang="zh-TW" sz="2000" dirty="0">
                <a:solidFill>
                  <a:schemeClr val="accent2"/>
                </a:solidFill>
                <a:ea typeface="Batang" panose="02030600000101010101" pitchFamily="18" charset="-127"/>
              </a:rPr>
              <a:t>, </a:t>
            </a:r>
            <a:r>
              <a:rPr kumimoji="0" lang="en-US" altLang="zh-TW" sz="2000" baseline="-25000" dirty="0">
                <a:solidFill>
                  <a:schemeClr val="accent2"/>
                </a:solidFill>
                <a:ea typeface="Batang" panose="02030600000101010101" pitchFamily="18" charset="-127"/>
              </a:rPr>
              <a:t>… </a:t>
            </a:r>
            <a:r>
              <a:rPr kumimoji="0" lang="en-US" altLang="zh-TW" sz="2000" dirty="0">
                <a:solidFill>
                  <a:schemeClr val="accent2"/>
                </a:solidFill>
                <a:ea typeface="Batang" panose="02030600000101010101" pitchFamily="18" charset="-127"/>
              </a:rPr>
              <a:t>, </a:t>
            </a:r>
            <a:r>
              <a:rPr kumimoji="0" lang="en-US" altLang="zh-TW" sz="2000" i="1" dirty="0">
                <a:solidFill>
                  <a:schemeClr val="accent2"/>
                </a:solidFill>
                <a:latin typeface="+mj-lt"/>
                <a:ea typeface="Batang" panose="02030600000101010101" pitchFamily="18" charset="-127"/>
              </a:rPr>
              <a:t>a</a:t>
            </a:r>
            <a:r>
              <a:rPr kumimoji="0" lang="en-US" altLang="zh-TW" sz="2000" i="1" baseline="-25000" dirty="0">
                <a:solidFill>
                  <a:schemeClr val="accent2"/>
                </a:solidFill>
                <a:latin typeface="+mj-lt"/>
                <a:ea typeface="Batang" panose="02030600000101010101" pitchFamily="18" charset="-127"/>
              </a:rPr>
              <a:t>n</a:t>
            </a:r>
            <a:r>
              <a:rPr kumimoji="0" lang="en-US" altLang="zh-TW" sz="2000" baseline="-25000" dirty="0">
                <a:solidFill>
                  <a:schemeClr val="accent2"/>
                </a:solidFill>
                <a:ea typeface="Batang" panose="02030600000101010101" pitchFamily="18" charset="-127"/>
              </a:rPr>
              <a:t>-1 </a:t>
            </a:r>
            <a:r>
              <a:rPr kumimoji="0" lang="en-US" altLang="zh-TW" sz="2000" dirty="0">
                <a:solidFill>
                  <a:schemeClr val="accent2"/>
                </a:solidFill>
                <a:ea typeface="Batang" panose="02030600000101010101" pitchFamily="18" charset="-127"/>
              </a:rPr>
              <a:t>,</a:t>
            </a:r>
            <a:r>
              <a:rPr kumimoji="0" lang="en-US" altLang="zh-TW" sz="2000" baseline="-25000" dirty="0">
                <a:solidFill>
                  <a:schemeClr val="accent2"/>
                </a:solidFill>
                <a:ea typeface="Batang" panose="02030600000101010101" pitchFamily="18" charset="-127"/>
              </a:rPr>
              <a:t> </a:t>
            </a:r>
            <a:r>
              <a:rPr kumimoji="0" lang="en-US" altLang="zh-TW" sz="2000" i="1" dirty="0">
                <a:solidFill>
                  <a:schemeClr val="accent2"/>
                </a:solidFill>
                <a:latin typeface="+mj-lt"/>
                <a:ea typeface="Batang" panose="02030600000101010101" pitchFamily="18" charset="-127"/>
              </a:rPr>
              <a:t>a</a:t>
            </a:r>
            <a:r>
              <a:rPr kumimoji="0" lang="en-US" altLang="zh-TW" sz="2000" i="1" baseline="-25000" dirty="0">
                <a:solidFill>
                  <a:schemeClr val="accent2"/>
                </a:solidFill>
                <a:latin typeface="+mj-lt"/>
                <a:ea typeface="Batang" panose="02030600000101010101" pitchFamily="18" charset="-127"/>
              </a:rPr>
              <a:t>n</a:t>
            </a:r>
            <a:r>
              <a:rPr kumimoji="0" lang="en-US" altLang="zh-TW" sz="2000" dirty="0">
                <a:ea typeface="Batang" panose="02030600000101010101" pitchFamily="18" charset="-127"/>
                <a:cs typeface="Times New Roman" panose="02020603050405020304" pitchFamily="18" charset="0"/>
              </a:rPr>
              <a:t> </a:t>
            </a:r>
            <a:br>
              <a:rPr kumimoji="0" lang="en-US" altLang="zh-TW" sz="2400" dirty="0">
                <a:ea typeface="Batang" panose="02030600000101010101" pitchFamily="18" charset="-127"/>
              </a:rPr>
            </a:br>
            <a:r>
              <a:rPr kumimoji="0" lang="en-US" altLang="zh-TW" sz="2400" dirty="0">
                <a:ea typeface="Batang" panose="02030600000101010101" pitchFamily="18" charset="-127"/>
              </a:rPr>
              <a:t>	    give an algorithm to sort these numbers in ascending order</a:t>
            </a:r>
            <a:endParaRPr kumimoji="0" lang="en-US" altLang="zh-TW" sz="1800" dirty="0">
              <a:ea typeface="Batang" panose="02030600000101010101" pitchFamily="18" charset="-127"/>
            </a:endParaRPr>
          </a:p>
          <a:p>
            <a:pPr>
              <a:lnSpc>
                <a:spcPct val="80000"/>
              </a:lnSpc>
            </a:pPr>
            <a:endParaRPr kumimoji="0" lang="en-US" altLang="zh-TW" sz="1800" dirty="0">
              <a:ea typeface="Batang" panose="02030600000101010101" pitchFamily="18" charset="-127"/>
            </a:endParaRPr>
          </a:p>
          <a:p>
            <a:r>
              <a:rPr kumimoji="0" lang="en-US" altLang="zh-TW" sz="2400" b="1" dirty="0">
                <a:ea typeface="Batang" panose="02030600000101010101" pitchFamily="18" charset="-127"/>
              </a:rPr>
              <a:t>Idea: </a:t>
            </a:r>
            <a:r>
              <a:rPr kumimoji="0" lang="en-US" altLang="zh-TW" sz="1800" dirty="0">
                <a:ea typeface="Batang" panose="02030600000101010101" pitchFamily="18" charset="-127"/>
              </a:rPr>
              <a:t>first try to make the </a:t>
            </a:r>
            <a:r>
              <a:rPr kumimoji="0" lang="en-US" altLang="zh-TW" sz="1800" dirty="0">
                <a:solidFill>
                  <a:schemeClr val="accent2"/>
                </a:solidFill>
                <a:ea typeface="Batang" panose="02030600000101010101" pitchFamily="18" charset="-127"/>
              </a:rPr>
              <a:t>smallest</a:t>
            </a:r>
            <a:r>
              <a:rPr kumimoji="0" lang="en-US" altLang="zh-TW" sz="1800" dirty="0">
                <a:ea typeface="Batang" panose="02030600000101010101" pitchFamily="18" charset="-127"/>
              </a:rPr>
              <a:t> of the </a:t>
            </a:r>
            <a:r>
              <a:rPr kumimoji="0" lang="en-US" altLang="zh-TW" sz="1800" i="1" dirty="0">
                <a:solidFill>
                  <a:schemeClr val="accent2"/>
                </a:solidFill>
                <a:latin typeface="+mj-lt"/>
                <a:ea typeface="Batang" panose="02030600000101010101" pitchFamily="18" charset="-127"/>
              </a:rPr>
              <a:t>n</a:t>
            </a:r>
            <a:r>
              <a:rPr kumimoji="0" lang="en-US" altLang="zh-TW" sz="1800" dirty="0">
                <a:ea typeface="Batang" panose="02030600000101010101" pitchFamily="18" charset="-127"/>
              </a:rPr>
              <a:t> numbers to be the 1st position</a:t>
            </a:r>
          </a:p>
          <a:p>
            <a:r>
              <a:rPr kumimoji="0" lang="en-US" altLang="zh-TW" sz="1800" dirty="0">
                <a:ea typeface="Batang" panose="02030600000101010101" pitchFamily="18" charset="-127"/>
              </a:rPr>
              <a:t>            then, the smallest of the remaining </a:t>
            </a:r>
            <a:r>
              <a:rPr kumimoji="0" lang="en-US" altLang="zh-TW" sz="1800" i="1" dirty="0">
                <a:solidFill>
                  <a:schemeClr val="accent2"/>
                </a:solidFill>
                <a:latin typeface="+mj-lt"/>
                <a:ea typeface="Batang" panose="02030600000101010101" pitchFamily="18" charset="-127"/>
              </a:rPr>
              <a:t>n</a:t>
            </a:r>
            <a:r>
              <a:rPr kumimoji="0" lang="en-US" altLang="zh-TW" sz="1800" dirty="0">
                <a:solidFill>
                  <a:schemeClr val="accent2"/>
                </a:solidFill>
                <a:ea typeface="Batang" panose="02030600000101010101" pitchFamily="18" charset="-127"/>
              </a:rPr>
              <a:t>-1</a:t>
            </a:r>
            <a:r>
              <a:rPr kumimoji="0" lang="en-US" altLang="zh-TW" sz="1800" dirty="0">
                <a:ea typeface="Batang" panose="02030600000101010101" pitchFamily="18" charset="-127"/>
              </a:rPr>
              <a:t> numbers to be the 2nd position</a:t>
            </a:r>
          </a:p>
          <a:p>
            <a:r>
              <a:rPr kumimoji="0" lang="en-US" altLang="zh-TW" sz="1800" dirty="0">
                <a:ea typeface="Batang" panose="02030600000101010101" pitchFamily="18" charset="-127"/>
              </a:rPr>
              <a:t>            then, the smallest of the remaining </a:t>
            </a:r>
            <a:r>
              <a:rPr kumimoji="0" lang="en-US" altLang="zh-TW" sz="1800" i="1" dirty="0">
                <a:solidFill>
                  <a:schemeClr val="accent2"/>
                </a:solidFill>
                <a:latin typeface="+mj-lt"/>
                <a:ea typeface="Batang" panose="02030600000101010101" pitchFamily="18" charset="-127"/>
              </a:rPr>
              <a:t>n</a:t>
            </a:r>
            <a:r>
              <a:rPr kumimoji="0" lang="en-US" altLang="zh-TW" sz="1800" dirty="0">
                <a:solidFill>
                  <a:schemeClr val="accent2"/>
                </a:solidFill>
                <a:ea typeface="Batang" panose="02030600000101010101" pitchFamily="18" charset="-127"/>
              </a:rPr>
              <a:t>-2</a:t>
            </a:r>
            <a:r>
              <a:rPr kumimoji="0" lang="en-US" altLang="zh-TW" sz="1800" dirty="0">
                <a:ea typeface="Batang" panose="02030600000101010101" pitchFamily="18" charset="-127"/>
              </a:rPr>
              <a:t> numbers,…etc.</a:t>
            </a:r>
            <a:endParaRPr kumimoji="0" lang="en-US" altLang="zh-TW" sz="2400" dirty="0">
              <a:ea typeface="Batang" panose="02030600000101010101" pitchFamily="18" charset="-127"/>
            </a:endParaRPr>
          </a:p>
          <a:p>
            <a:pPr lvl="1" eaLnBrk="1" hangingPunct="1">
              <a:lnSpc>
                <a:spcPct val="80000"/>
              </a:lnSpc>
              <a:buFontTx/>
              <a:buNone/>
            </a:pPr>
            <a:endParaRPr kumimoji="0" lang="en-US" altLang="zh-TW" sz="1800" dirty="0">
              <a:latin typeface="Arial" panose="020B0604020202020204" pitchFamily="34" charset="0"/>
              <a:ea typeface="Batang" panose="02030600000101010101" pitchFamily="18" charset="-127"/>
            </a:endParaRPr>
          </a:p>
          <a:p>
            <a:pPr>
              <a:lnSpc>
                <a:spcPct val="80000"/>
              </a:lnSpc>
            </a:pPr>
            <a:r>
              <a:rPr kumimoji="0" lang="en-US" altLang="zh-TW" sz="2400" b="1" dirty="0">
                <a:ea typeface="Batang" panose="02030600000101010101" pitchFamily="18" charset="-127"/>
              </a:rPr>
              <a:t>Bubble Sort Algorithm: </a:t>
            </a:r>
          </a:p>
          <a:p>
            <a:pPr>
              <a:lnSpc>
                <a:spcPct val="80000"/>
              </a:lnSpc>
            </a:pPr>
            <a:endParaRPr kumimoji="0" lang="en-US" altLang="zh-TW" sz="2400" dirty="0">
              <a:ea typeface="Batang" panose="02030600000101010101" pitchFamily="18" charset="-127"/>
            </a:endParaRPr>
          </a:p>
          <a:p>
            <a:pPr>
              <a:lnSpc>
                <a:spcPct val="80000"/>
              </a:lnSpc>
            </a:pPr>
            <a:endParaRPr kumimoji="0" lang="en-US" altLang="zh-TW" sz="2400" dirty="0">
              <a:ea typeface="Batang" panose="02030600000101010101" pitchFamily="18" charset="-127"/>
            </a:endParaRPr>
          </a:p>
          <a:p>
            <a:pPr>
              <a:lnSpc>
                <a:spcPct val="80000"/>
              </a:lnSpc>
            </a:pPr>
            <a:endParaRPr kumimoji="0" lang="en-US" altLang="zh-TW" sz="2400" dirty="0">
              <a:ea typeface="Batang" panose="02030600000101010101" pitchFamily="18" charset="-127"/>
            </a:endParaRPr>
          </a:p>
          <a:p>
            <a:pPr>
              <a:lnSpc>
                <a:spcPct val="80000"/>
              </a:lnSpc>
            </a:pPr>
            <a:endParaRPr kumimoji="0" lang="en-US" altLang="zh-TW" sz="2400" dirty="0">
              <a:ea typeface="Batang" panose="02030600000101010101" pitchFamily="18" charset="-127"/>
            </a:endParaRPr>
          </a:p>
          <a:p>
            <a:pPr>
              <a:lnSpc>
                <a:spcPct val="80000"/>
              </a:lnSpc>
            </a:pPr>
            <a:endParaRPr kumimoji="0" lang="en-US" altLang="zh-TW" sz="2400" dirty="0">
              <a:ea typeface="Batang" panose="02030600000101010101" pitchFamily="18" charset="-127"/>
            </a:endParaRPr>
          </a:p>
          <a:p>
            <a:pPr>
              <a:lnSpc>
                <a:spcPct val="80000"/>
              </a:lnSpc>
            </a:pPr>
            <a:endParaRPr kumimoji="0" lang="en-US" altLang="zh-TW" sz="2400" dirty="0">
              <a:ea typeface="Batang" panose="02030600000101010101" pitchFamily="18" charset="-127"/>
            </a:endParaRPr>
          </a:p>
          <a:p>
            <a:pPr>
              <a:lnSpc>
                <a:spcPct val="80000"/>
              </a:lnSpc>
            </a:pPr>
            <a:endParaRPr kumimoji="0" lang="en-US" altLang="zh-TW" sz="2400" dirty="0">
              <a:ea typeface="Batang" panose="02030600000101010101" pitchFamily="18" charset="-127"/>
            </a:endParaRPr>
          </a:p>
          <a:p>
            <a:pPr>
              <a:lnSpc>
                <a:spcPct val="80000"/>
              </a:lnSpc>
            </a:pPr>
            <a:endParaRPr kumimoji="0" lang="en-US" altLang="zh-TW" sz="2400" dirty="0">
              <a:ea typeface="Batang" panose="02030600000101010101" pitchFamily="18" charset="-127"/>
            </a:endParaRPr>
          </a:p>
          <a:p>
            <a:pPr lvl="1" eaLnBrk="1" hangingPunct="1">
              <a:lnSpc>
                <a:spcPct val="80000"/>
              </a:lnSpc>
              <a:buFontTx/>
              <a:buNone/>
            </a:pPr>
            <a:endParaRPr kumimoji="0" lang="en-US" altLang="zh-TW" sz="1400" dirty="0">
              <a:latin typeface="Arial" panose="020B0604020202020204" pitchFamily="34" charset="0"/>
              <a:ea typeface="Batang" panose="02030600000101010101" pitchFamily="18" charset="-127"/>
            </a:endParaRPr>
          </a:p>
          <a:p>
            <a:pPr lvl="1" eaLnBrk="1" hangingPunct="1">
              <a:lnSpc>
                <a:spcPct val="80000"/>
              </a:lnSpc>
              <a:buFontTx/>
              <a:buNone/>
            </a:pPr>
            <a:endParaRPr kumimoji="0" lang="en-US" altLang="zh-TW" sz="1400" dirty="0">
              <a:latin typeface="Arial" panose="020B0604020202020204" pitchFamily="34" charset="0"/>
              <a:ea typeface="Batang" panose="02030600000101010101" pitchFamily="18" charset="-127"/>
            </a:endParaRPr>
          </a:p>
        </p:txBody>
      </p:sp>
      <p:sp>
        <p:nvSpPr>
          <p:cNvPr id="51205" name="Text Box 5">
            <a:extLst>
              <a:ext uri="{FF2B5EF4-FFF2-40B4-BE49-F238E27FC236}">
                <a16:creationId xmlns:a16="http://schemas.microsoft.com/office/drawing/2014/main" id="{32F9E423-752B-4949-8584-A405D6EA1462}"/>
              </a:ext>
            </a:extLst>
          </p:cNvPr>
          <p:cNvSpPr txBox="1">
            <a:spLocks noChangeArrowheads="1"/>
          </p:cNvSpPr>
          <p:nvPr/>
        </p:nvSpPr>
        <p:spPr bwMode="auto">
          <a:xfrm>
            <a:off x="4173537" y="3276600"/>
            <a:ext cx="3844925" cy="284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2000" b="1" dirty="0"/>
              <a:t>begin</a:t>
            </a:r>
          </a:p>
          <a:p>
            <a:pPr eaLnBrk="1" hangingPunct="1"/>
            <a:r>
              <a:rPr kumimoji="0" lang="en-US" altLang="zh-TW" sz="2000" dirty="0"/>
              <a:t>     </a:t>
            </a:r>
            <a:r>
              <a:rPr kumimoji="0" lang="en-US" altLang="zh-TW" sz="2000" b="1" dirty="0"/>
              <a:t>for</a:t>
            </a:r>
            <a:r>
              <a:rPr kumimoji="0" lang="en-US" altLang="zh-TW" sz="2000" dirty="0"/>
              <a:t> </a:t>
            </a:r>
            <a:r>
              <a:rPr kumimoji="0" lang="en-US" altLang="zh-TW" sz="2000" i="1" dirty="0">
                <a:latin typeface="+mj-lt"/>
              </a:rPr>
              <a:t>j</a:t>
            </a:r>
            <a:r>
              <a:rPr kumimoji="0" lang="en-US" altLang="zh-TW" sz="2000" dirty="0"/>
              <a:t>=1 </a:t>
            </a:r>
            <a:r>
              <a:rPr kumimoji="0" lang="en-US" altLang="zh-TW" sz="2000" b="1" dirty="0"/>
              <a:t>to</a:t>
            </a:r>
            <a:r>
              <a:rPr kumimoji="0" lang="en-US" altLang="zh-TW" sz="2000" dirty="0"/>
              <a:t> </a:t>
            </a:r>
            <a:r>
              <a:rPr kumimoji="0" lang="en-US" altLang="zh-TW" sz="2000" i="1" dirty="0">
                <a:latin typeface="+mj-lt"/>
              </a:rPr>
              <a:t>n</a:t>
            </a:r>
            <a:r>
              <a:rPr kumimoji="0" lang="en-US" altLang="zh-TW" sz="2000" dirty="0"/>
              <a:t>-1 </a:t>
            </a:r>
            <a:r>
              <a:rPr kumimoji="0" lang="en-US" altLang="zh-TW" sz="2000" b="1" dirty="0"/>
              <a:t>do</a:t>
            </a:r>
          </a:p>
          <a:p>
            <a:pPr eaLnBrk="1" hangingPunct="1"/>
            <a:r>
              <a:rPr kumimoji="0" lang="en-US" altLang="zh-TW" sz="2000" b="1" dirty="0"/>
              <a:t>        for </a:t>
            </a:r>
            <a:r>
              <a:rPr kumimoji="0" lang="en-US" altLang="zh-TW" sz="2000" i="1" dirty="0">
                <a:latin typeface="+mj-lt"/>
              </a:rPr>
              <a:t>k</a:t>
            </a:r>
            <a:r>
              <a:rPr kumimoji="0" lang="en-US" altLang="zh-TW" sz="2000" dirty="0"/>
              <a:t>=</a:t>
            </a:r>
            <a:r>
              <a:rPr kumimoji="0" lang="en-US" altLang="zh-TW" sz="2000" i="1" dirty="0">
                <a:latin typeface="+mj-lt"/>
              </a:rPr>
              <a:t>n</a:t>
            </a:r>
            <a:r>
              <a:rPr kumimoji="0" lang="en-US" altLang="zh-TW" sz="2000" dirty="0"/>
              <a:t>-1 </a:t>
            </a:r>
            <a:r>
              <a:rPr kumimoji="0" lang="en-US" altLang="zh-TW" sz="2000" b="1" dirty="0"/>
              <a:t>to</a:t>
            </a:r>
            <a:r>
              <a:rPr kumimoji="0" lang="en-US" altLang="zh-TW" sz="2000" dirty="0"/>
              <a:t> </a:t>
            </a:r>
            <a:r>
              <a:rPr kumimoji="0" lang="en-US" altLang="zh-TW" sz="2000" i="1" dirty="0">
                <a:latin typeface="+mj-lt"/>
              </a:rPr>
              <a:t>j</a:t>
            </a:r>
            <a:r>
              <a:rPr kumimoji="0" lang="en-US" altLang="zh-TW" sz="2000" dirty="0"/>
              <a:t> by -1 </a:t>
            </a:r>
            <a:r>
              <a:rPr kumimoji="0" lang="en-US" altLang="zh-TW" sz="2000" b="1" dirty="0"/>
              <a:t>do</a:t>
            </a:r>
          </a:p>
          <a:p>
            <a:pPr eaLnBrk="1" hangingPunct="1"/>
            <a:r>
              <a:rPr kumimoji="0" lang="en-US" altLang="zh-TW" sz="2000" dirty="0"/>
              <a:t>	</a:t>
            </a:r>
            <a:r>
              <a:rPr kumimoji="0" lang="en-US" altLang="zh-TW" sz="2000" b="1" dirty="0"/>
              <a:t>if</a:t>
            </a:r>
            <a:r>
              <a:rPr kumimoji="0" lang="en-US" altLang="zh-TW" sz="2000" dirty="0"/>
              <a:t> </a:t>
            </a:r>
            <a:r>
              <a:rPr kumimoji="0" lang="en-US" altLang="zh-TW" sz="2000" i="1" dirty="0">
                <a:solidFill>
                  <a:schemeClr val="accent2"/>
                </a:solidFill>
                <a:latin typeface="+mj-lt"/>
                <a:ea typeface="Batang" panose="02030600000101010101" pitchFamily="18" charset="-127"/>
                <a:sym typeface="Wingdings" panose="05000000000000000000" pitchFamily="2" charset="2"/>
              </a:rPr>
              <a:t>a</a:t>
            </a:r>
            <a:r>
              <a:rPr kumimoji="0" lang="en-US" altLang="zh-TW" sz="2000" i="1" baseline="-25000" dirty="0">
                <a:solidFill>
                  <a:schemeClr val="accent2"/>
                </a:solidFill>
                <a:latin typeface="+mj-lt"/>
                <a:ea typeface="Batang" panose="02030600000101010101" pitchFamily="18" charset="-127"/>
                <a:sym typeface="Wingdings" panose="05000000000000000000" pitchFamily="2" charset="2"/>
              </a:rPr>
              <a:t>k</a:t>
            </a:r>
            <a:r>
              <a:rPr kumimoji="0" lang="en-US" altLang="zh-TW" sz="2000" baseline="-25000" dirty="0">
                <a:solidFill>
                  <a:schemeClr val="accent2"/>
                </a:solidFill>
                <a:ea typeface="Batang" panose="02030600000101010101" pitchFamily="18" charset="-127"/>
                <a:sym typeface="Wingdings" panose="05000000000000000000" pitchFamily="2" charset="2"/>
              </a:rPr>
              <a:t>+1</a:t>
            </a:r>
            <a:r>
              <a:rPr kumimoji="0" lang="en-US" altLang="zh-TW" sz="2000" dirty="0">
                <a:solidFill>
                  <a:schemeClr val="accent2"/>
                </a:solidFill>
                <a:ea typeface="Batang" panose="02030600000101010101" pitchFamily="18" charset="-127"/>
                <a:sym typeface="Wingdings" panose="05000000000000000000" pitchFamily="2" charset="2"/>
              </a:rPr>
              <a:t>&lt;</a:t>
            </a:r>
            <a:r>
              <a:rPr kumimoji="0" lang="en-US" altLang="zh-TW" sz="2000" dirty="0"/>
              <a:t> </a:t>
            </a:r>
            <a:r>
              <a:rPr kumimoji="0" lang="en-US" altLang="zh-TW" sz="2000" i="1" dirty="0" err="1">
                <a:solidFill>
                  <a:schemeClr val="accent2"/>
                </a:solidFill>
                <a:latin typeface="+mj-lt"/>
                <a:ea typeface="Batang" panose="02030600000101010101" pitchFamily="18" charset="-127"/>
                <a:sym typeface="Wingdings" panose="05000000000000000000" pitchFamily="2" charset="2"/>
              </a:rPr>
              <a:t>a</a:t>
            </a:r>
            <a:r>
              <a:rPr kumimoji="0" lang="en-US" altLang="zh-TW" sz="2000" i="1" baseline="-25000" dirty="0" err="1">
                <a:solidFill>
                  <a:schemeClr val="accent2"/>
                </a:solidFill>
                <a:latin typeface="+mj-lt"/>
                <a:ea typeface="Batang" panose="02030600000101010101" pitchFamily="18" charset="-127"/>
                <a:sym typeface="Wingdings" panose="05000000000000000000" pitchFamily="2" charset="2"/>
              </a:rPr>
              <a:t>k</a:t>
            </a:r>
            <a:r>
              <a:rPr kumimoji="0" lang="en-US" altLang="zh-TW" sz="2000" dirty="0">
                <a:solidFill>
                  <a:schemeClr val="accent2"/>
                </a:solidFill>
                <a:ea typeface="Batang" panose="02030600000101010101" pitchFamily="18" charset="-127"/>
                <a:sym typeface="Wingdings" panose="05000000000000000000" pitchFamily="2" charset="2"/>
              </a:rPr>
              <a:t> </a:t>
            </a:r>
            <a:r>
              <a:rPr kumimoji="0" lang="en-US" altLang="zh-TW" sz="2000" b="1" dirty="0">
                <a:ea typeface="Batang" panose="02030600000101010101" pitchFamily="18" charset="-127"/>
                <a:sym typeface="Wingdings" panose="05000000000000000000" pitchFamily="2" charset="2"/>
              </a:rPr>
              <a:t>then</a:t>
            </a:r>
            <a:endParaRPr kumimoji="0" lang="en-US" altLang="zh-TW" sz="2000" b="1" dirty="0"/>
          </a:p>
          <a:p>
            <a:pPr eaLnBrk="1" hangingPunct="1"/>
            <a:r>
              <a:rPr kumimoji="0" lang="en-US" altLang="zh-TW" sz="2000" dirty="0"/>
              <a:t>	   interchange </a:t>
            </a:r>
            <a:r>
              <a:rPr kumimoji="0" lang="en-US" altLang="zh-TW" sz="2000" i="1" dirty="0">
                <a:solidFill>
                  <a:schemeClr val="accent2"/>
                </a:solidFill>
                <a:latin typeface="+mj-lt"/>
                <a:ea typeface="Batang" panose="02030600000101010101" pitchFamily="18" charset="-127"/>
                <a:sym typeface="Wingdings" panose="05000000000000000000" pitchFamily="2" charset="2"/>
              </a:rPr>
              <a:t>a</a:t>
            </a:r>
            <a:r>
              <a:rPr kumimoji="0" lang="en-US" altLang="zh-TW" sz="2000" i="1" baseline="-25000" dirty="0">
                <a:solidFill>
                  <a:schemeClr val="accent2"/>
                </a:solidFill>
                <a:latin typeface="+mj-lt"/>
                <a:ea typeface="Batang" panose="02030600000101010101" pitchFamily="18" charset="-127"/>
                <a:sym typeface="Wingdings" panose="05000000000000000000" pitchFamily="2" charset="2"/>
              </a:rPr>
              <a:t>k</a:t>
            </a:r>
            <a:r>
              <a:rPr kumimoji="0" lang="en-US" altLang="zh-TW" sz="2000" baseline="-25000" dirty="0">
                <a:solidFill>
                  <a:schemeClr val="accent2"/>
                </a:solidFill>
                <a:ea typeface="Batang" panose="02030600000101010101" pitchFamily="18" charset="-127"/>
                <a:sym typeface="Wingdings" panose="05000000000000000000" pitchFamily="2" charset="2"/>
              </a:rPr>
              <a:t>+1</a:t>
            </a:r>
            <a:r>
              <a:rPr kumimoji="0" lang="en-US" altLang="zh-TW" sz="2000" dirty="0">
                <a:ea typeface="Batang" panose="02030600000101010101" pitchFamily="18" charset="-127"/>
                <a:sym typeface="Wingdings" panose="05000000000000000000" pitchFamily="2" charset="2"/>
              </a:rPr>
              <a:t>and</a:t>
            </a:r>
            <a:r>
              <a:rPr kumimoji="0" lang="en-US" altLang="zh-TW" sz="2000" dirty="0"/>
              <a:t> </a:t>
            </a:r>
            <a:r>
              <a:rPr kumimoji="0" lang="en-US" altLang="zh-TW" sz="2000" i="1" dirty="0" err="1">
                <a:solidFill>
                  <a:schemeClr val="accent2"/>
                </a:solidFill>
                <a:latin typeface="+mj-lt"/>
                <a:ea typeface="Batang" panose="02030600000101010101" pitchFamily="18" charset="-127"/>
                <a:sym typeface="Wingdings" panose="05000000000000000000" pitchFamily="2" charset="2"/>
              </a:rPr>
              <a:t>a</a:t>
            </a:r>
            <a:r>
              <a:rPr kumimoji="0" lang="en-US" altLang="zh-TW" sz="2000" i="1" baseline="-25000" dirty="0" err="1">
                <a:solidFill>
                  <a:schemeClr val="accent2"/>
                </a:solidFill>
                <a:latin typeface="+mj-lt"/>
                <a:ea typeface="Batang" panose="02030600000101010101" pitchFamily="18" charset="-127"/>
                <a:sym typeface="Wingdings" panose="05000000000000000000" pitchFamily="2" charset="2"/>
              </a:rPr>
              <a:t>k</a:t>
            </a:r>
            <a:endParaRPr kumimoji="0" lang="en-US" altLang="zh-TW" sz="2000" i="1" dirty="0">
              <a:latin typeface="+mj-lt"/>
            </a:endParaRPr>
          </a:p>
          <a:p>
            <a:pPr eaLnBrk="1" hangingPunct="1"/>
            <a:r>
              <a:rPr kumimoji="0" lang="en-US" altLang="zh-TW" sz="2000" b="1" dirty="0"/>
              <a:t>        end for</a:t>
            </a:r>
          </a:p>
          <a:p>
            <a:pPr eaLnBrk="1" hangingPunct="1"/>
            <a:r>
              <a:rPr kumimoji="0" lang="en-US" altLang="zh-TW" sz="2000" b="1" dirty="0"/>
              <a:t>     end for</a:t>
            </a:r>
          </a:p>
          <a:p>
            <a:pPr eaLnBrk="1" hangingPunct="1"/>
            <a:r>
              <a:rPr kumimoji="0" lang="en-US" altLang="zh-TW" sz="2000" dirty="0"/>
              <a:t>     output </a:t>
            </a:r>
            <a:r>
              <a:rPr kumimoji="0" lang="en-US" altLang="zh-TW" sz="2000" i="1" dirty="0">
                <a:solidFill>
                  <a:schemeClr val="accent2"/>
                </a:solidFill>
                <a:latin typeface="+mj-lt"/>
                <a:ea typeface="Batang" panose="02030600000101010101" pitchFamily="18" charset="-127"/>
              </a:rPr>
              <a:t>a</a:t>
            </a:r>
            <a:r>
              <a:rPr kumimoji="0" lang="en-US" altLang="zh-TW" sz="2000" baseline="-25000" dirty="0">
                <a:solidFill>
                  <a:schemeClr val="accent2"/>
                </a:solidFill>
                <a:ea typeface="Batang" panose="02030600000101010101" pitchFamily="18" charset="-127"/>
              </a:rPr>
              <a:t>1</a:t>
            </a:r>
            <a:r>
              <a:rPr kumimoji="0" lang="en-US" altLang="zh-TW" sz="2000" dirty="0">
                <a:solidFill>
                  <a:schemeClr val="accent2"/>
                </a:solidFill>
                <a:ea typeface="Batang" panose="02030600000101010101" pitchFamily="18" charset="-127"/>
              </a:rPr>
              <a:t>, </a:t>
            </a:r>
            <a:r>
              <a:rPr kumimoji="0" lang="en-US" altLang="zh-TW" sz="2000" i="1" dirty="0">
                <a:solidFill>
                  <a:schemeClr val="accent2"/>
                </a:solidFill>
                <a:latin typeface="+mj-lt"/>
                <a:ea typeface="Batang" panose="02030600000101010101" pitchFamily="18" charset="-127"/>
              </a:rPr>
              <a:t>a</a:t>
            </a:r>
            <a:r>
              <a:rPr kumimoji="0" lang="en-US" altLang="zh-TW" sz="2000" baseline="-25000" dirty="0">
                <a:solidFill>
                  <a:schemeClr val="accent2"/>
                </a:solidFill>
                <a:ea typeface="Batang" panose="02030600000101010101" pitchFamily="18" charset="-127"/>
              </a:rPr>
              <a:t>2</a:t>
            </a:r>
            <a:r>
              <a:rPr kumimoji="0" lang="en-US" altLang="zh-TW" sz="2000" dirty="0">
                <a:solidFill>
                  <a:schemeClr val="accent2"/>
                </a:solidFill>
                <a:ea typeface="Batang" panose="02030600000101010101" pitchFamily="18" charset="-127"/>
              </a:rPr>
              <a:t>, </a:t>
            </a:r>
            <a:r>
              <a:rPr kumimoji="0" lang="en-US" altLang="zh-TW" sz="2000" i="1" dirty="0">
                <a:solidFill>
                  <a:schemeClr val="accent2"/>
                </a:solidFill>
                <a:latin typeface="+mj-lt"/>
                <a:ea typeface="Batang" panose="02030600000101010101" pitchFamily="18" charset="-127"/>
              </a:rPr>
              <a:t>a</a:t>
            </a:r>
            <a:r>
              <a:rPr kumimoji="0" lang="en-US" altLang="zh-TW" sz="2000" baseline="-25000" dirty="0">
                <a:solidFill>
                  <a:schemeClr val="accent2"/>
                </a:solidFill>
                <a:ea typeface="Batang" panose="02030600000101010101" pitchFamily="18" charset="-127"/>
              </a:rPr>
              <a:t>3</a:t>
            </a:r>
            <a:r>
              <a:rPr kumimoji="0" lang="en-US" altLang="zh-TW" sz="2000" dirty="0">
                <a:solidFill>
                  <a:schemeClr val="accent2"/>
                </a:solidFill>
                <a:ea typeface="Batang" panose="02030600000101010101" pitchFamily="18" charset="-127"/>
              </a:rPr>
              <a:t>, </a:t>
            </a:r>
            <a:r>
              <a:rPr kumimoji="0" lang="en-US" altLang="zh-TW" sz="2000" baseline="-25000" dirty="0">
                <a:solidFill>
                  <a:schemeClr val="accent2"/>
                </a:solidFill>
                <a:ea typeface="Batang" panose="02030600000101010101" pitchFamily="18" charset="-127"/>
              </a:rPr>
              <a:t>… </a:t>
            </a:r>
            <a:r>
              <a:rPr kumimoji="0" lang="en-US" altLang="zh-TW" sz="2000" dirty="0">
                <a:solidFill>
                  <a:schemeClr val="accent2"/>
                </a:solidFill>
                <a:ea typeface="Batang" panose="02030600000101010101" pitchFamily="18" charset="-127"/>
              </a:rPr>
              <a:t>, </a:t>
            </a:r>
            <a:r>
              <a:rPr kumimoji="0" lang="en-US" altLang="zh-TW" sz="2000" i="1" dirty="0">
                <a:solidFill>
                  <a:schemeClr val="accent2"/>
                </a:solidFill>
                <a:latin typeface="+mj-lt"/>
                <a:ea typeface="Batang" panose="02030600000101010101" pitchFamily="18" charset="-127"/>
              </a:rPr>
              <a:t>a</a:t>
            </a:r>
            <a:r>
              <a:rPr kumimoji="0" lang="en-US" altLang="zh-TW" sz="2000" i="1" baseline="-25000" dirty="0">
                <a:solidFill>
                  <a:schemeClr val="accent2"/>
                </a:solidFill>
                <a:latin typeface="+mj-lt"/>
                <a:ea typeface="Batang" panose="02030600000101010101" pitchFamily="18" charset="-127"/>
              </a:rPr>
              <a:t>n</a:t>
            </a:r>
            <a:r>
              <a:rPr kumimoji="0" lang="en-US" altLang="zh-TW" sz="2000" baseline="-25000" dirty="0">
                <a:solidFill>
                  <a:schemeClr val="accent2"/>
                </a:solidFill>
                <a:ea typeface="Batang" panose="02030600000101010101" pitchFamily="18" charset="-127"/>
              </a:rPr>
              <a:t>-1</a:t>
            </a:r>
            <a:r>
              <a:rPr kumimoji="0" lang="en-US" altLang="zh-TW" sz="2000" dirty="0">
                <a:solidFill>
                  <a:schemeClr val="accent2"/>
                </a:solidFill>
                <a:ea typeface="Batang" panose="02030600000101010101" pitchFamily="18" charset="-127"/>
              </a:rPr>
              <a:t>,</a:t>
            </a:r>
            <a:r>
              <a:rPr kumimoji="0" lang="en-US" altLang="zh-TW" sz="2000" baseline="-25000" dirty="0">
                <a:solidFill>
                  <a:schemeClr val="accent2"/>
                </a:solidFill>
                <a:ea typeface="Batang" panose="02030600000101010101" pitchFamily="18" charset="-127"/>
              </a:rPr>
              <a:t> </a:t>
            </a:r>
            <a:r>
              <a:rPr kumimoji="0" lang="en-US" altLang="zh-TW" sz="2000" i="1" dirty="0">
                <a:solidFill>
                  <a:schemeClr val="accent2"/>
                </a:solidFill>
                <a:latin typeface="+mj-lt"/>
                <a:ea typeface="Batang" panose="02030600000101010101" pitchFamily="18" charset="-127"/>
              </a:rPr>
              <a:t>a</a:t>
            </a:r>
            <a:r>
              <a:rPr kumimoji="0" lang="en-US" altLang="zh-TW" sz="2000" i="1" baseline="-25000" dirty="0">
                <a:solidFill>
                  <a:schemeClr val="accent2"/>
                </a:solidFill>
                <a:latin typeface="+mj-lt"/>
                <a:ea typeface="Batang" panose="02030600000101010101" pitchFamily="18" charset="-127"/>
              </a:rPr>
              <a:t>n</a:t>
            </a:r>
            <a:r>
              <a:rPr kumimoji="0" lang="en-US" altLang="zh-TW" sz="2000" dirty="0">
                <a:ea typeface="Batang" panose="02030600000101010101" pitchFamily="18" charset="-127"/>
                <a:cs typeface="Times New Roman" panose="02020603050405020304" pitchFamily="18" charset="0"/>
              </a:rPr>
              <a:t> </a:t>
            </a:r>
            <a:endParaRPr kumimoji="0" lang="en-US" altLang="zh-TW" sz="2000" baseline="30000" dirty="0"/>
          </a:p>
          <a:p>
            <a:pPr eaLnBrk="1" hangingPunct="1"/>
            <a:r>
              <a:rPr kumimoji="0" lang="en-US" altLang="zh-TW" sz="2000" b="1" dirty="0"/>
              <a:t>end</a:t>
            </a:r>
            <a:r>
              <a:rPr kumimoji="0" lang="en-US" altLang="zh-TW" sz="2000" dirty="0"/>
              <a:t> </a:t>
            </a:r>
          </a:p>
        </p:txBody>
      </p:sp>
      <p:sp>
        <p:nvSpPr>
          <p:cNvPr id="51206" name="Text Box 6">
            <a:extLst>
              <a:ext uri="{FF2B5EF4-FFF2-40B4-BE49-F238E27FC236}">
                <a16:creationId xmlns:a16="http://schemas.microsoft.com/office/drawing/2014/main" id="{B2E816A9-941A-45C5-8C73-BBAD2E825297}"/>
              </a:ext>
            </a:extLst>
          </p:cNvPr>
          <p:cNvSpPr txBox="1">
            <a:spLocks noChangeArrowheads="1"/>
          </p:cNvSpPr>
          <p:nvPr/>
        </p:nvSpPr>
        <p:spPr bwMode="auto">
          <a:xfrm>
            <a:off x="1600200" y="6408738"/>
            <a:ext cx="3206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b="1"/>
              <a:t>1.4: Algorithms and Their Efficiency</a:t>
            </a:r>
            <a:endParaRPr kumimoji="0" lang="zh-TW" altLang="en-US" sz="1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0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0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0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投影片編號版面配置區 4">
            <a:extLst>
              <a:ext uri="{FF2B5EF4-FFF2-40B4-BE49-F238E27FC236}">
                <a16:creationId xmlns:a16="http://schemas.microsoft.com/office/drawing/2014/main" id="{954C9BD6-08C1-4BD9-9EAD-766316690093}"/>
              </a:ext>
            </a:extLst>
          </p:cNvPr>
          <p:cNvSpPr>
            <a:spLocks noGrp="1"/>
          </p:cNvSpPr>
          <p:nvPr>
            <p:ph type="sldNum" sz="quarter" idx="10"/>
          </p:nvPr>
        </p:nvSpPr>
        <p:spPr>
          <a:noFill/>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fld id="{FB7E0451-C514-4184-83C1-514119523D34}" type="slidenum">
              <a:rPr lang="zh-TW" altLang="en-US" sz="1400">
                <a:latin typeface="Times New Roman" panose="02020603050405020304" pitchFamily="18" charset="0"/>
              </a:rPr>
              <a:pPr/>
              <a:t>25</a:t>
            </a:fld>
            <a:endParaRPr lang="en-US" altLang="zh-TW" sz="1400">
              <a:latin typeface="Times New Roman" panose="02020603050405020304" pitchFamily="18" charset="0"/>
            </a:endParaRPr>
          </a:p>
        </p:txBody>
      </p:sp>
      <p:sp>
        <p:nvSpPr>
          <p:cNvPr id="53251" name="Rectangle 2">
            <a:extLst>
              <a:ext uri="{FF2B5EF4-FFF2-40B4-BE49-F238E27FC236}">
                <a16:creationId xmlns:a16="http://schemas.microsoft.com/office/drawing/2014/main" id="{3B424F4C-6729-4AAE-94FB-59DCDF7A7A46}"/>
              </a:ext>
            </a:extLst>
          </p:cNvPr>
          <p:cNvSpPr>
            <a:spLocks noGrp="1" noChangeArrowheads="1"/>
          </p:cNvSpPr>
          <p:nvPr>
            <p:ph type="title"/>
          </p:nvPr>
        </p:nvSpPr>
        <p:spPr/>
        <p:txBody>
          <a:bodyPr/>
          <a:lstStyle/>
          <a:p>
            <a:pPr eaLnBrk="1" hangingPunct="1"/>
            <a:r>
              <a:rPr lang="en-US" altLang="zh-TW" sz="3600">
                <a:latin typeface="Arial" panose="020B0604020202020204" pitchFamily="34" charset="0"/>
                <a:ea typeface="新細明體" panose="02020500000000000000" pitchFamily="18" charset="-120"/>
              </a:rPr>
              <a:t>Bubble Sort Algorithm-2</a:t>
            </a:r>
            <a:endParaRPr lang="en-US" altLang="zh-TW">
              <a:latin typeface="Arial" panose="020B0604020202020204" pitchFamily="34" charset="0"/>
              <a:ea typeface="新細明體" panose="02020500000000000000" pitchFamily="18" charset="-120"/>
            </a:endParaRPr>
          </a:p>
        </p:txBody>
      </p:sp>
      <p:sp>
        <p:nvSpPr>
          <p:cNvPr id="53252" name="Rectangle 4">
            <a:extLst>
              <a:ext uri="{FF2B5EF4-FFF2-40B4-BE49-F238E27FC236}">
                <a16:creationId xmlns:a16="http://schemas.microsoft.com/office/drawing/2014/main" id="{75CCF078-A2D9-455D-964A-69513B02B671}"/>
              </a:ext>
            </a:extLst>
          </p:cNvPr>
          <p:cNvSpPr>
            <a:spLocks noChangeArrowheads="1"/>
          </p:cNvSpPr>
          <p:nvPr/>
        </p:nvSpPr>
        <p:spPr bwMode="auto">
          <a:xfrm>
            <a:off x="1371600" y="1066800"/>
            <a:ext cx="9982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sz="2800">
                <a:solidFill>
                  <a:schemeClr val="tx1"/>
                </a:solidFill>
                <a:latin typeface="Arial" panose="020B0604020202020204" pitchFamily="34" charset="0"/>
                <a:cs typeface="Arial" panose="020B0604020202020204" pitchFamily="34" charset="0"/>
              </a:defRPr>
            </a:lvl1pPr>
            <a:lvl2pPr marL="914400" indent="-45720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nSpc>
                <a:spcPct val="80000"/>
              </a:lnSpc>
            </a:pPr>
            <a:r>
              <a:rPr kumimoji="0" lang="en-US" altLang="zh-TW" sz="2400" dirty="0">
                <a:ea typeface="Batang" panose="02030600000101010101" pitchFamily="18" charset="-127"/>
              </a:rPr>
              <a:t>e.g.,  7, 6, </a:t>
            </a:r>
            <a:r>
              <a:rPr kumimoji="0" lang="en-US" altLang="zh-TW" sz="2400" u="sng" dirty="0">
                <a:ea typeface="Batang" panose="02030600000101010101" pitchFamily="18" charset="-127"/>
              </a:rPr>
              <a:t>14</a:t>
            </a:r>
            <a:r>
              <a:rPr kumimoji="0" lang="en-US" altLang="zh-TW" sz="2400" dirty="0">
                <a:ea typeface="Batang" panose="02030600000101010101" pitchFamily="18" charset="-127"/>
              </a:rPr>
              <a:t>, </a:t>
            </a:r>
            <a:r>
              <a:rPr kumimoji="0" lang="en-US" altLang="zh-TW" sz="2400" u="sng" dirty="0">
                <a:ea typeface="Batang" panose="02030600000101010101" pitchFamily="18" charset="-127"/>
              </a:rPr>
              <a:t>2</a:t>
            </a:r>
            <a:r>
              <a:rPr kumimoji="0" lang="en-US" altLang="zh-TW" sz="2400" dirty="0">
                <a:ea typeface="Batang" panose="02030600000101010101" pitchFamily="18" charset="-127"/>
              </a:rPr>
              <a:t>  </a:t>
            </a:r>
            <a:r>
              <a:rPr kumimoji="0" lang="en-US" altLang="zh-TW" sz="2400" dirty="0">
                <a:ea typeface="Batang" panose="02030600000101010101" pitchFamily="18" charset="-127"/>
                <a:sym typeface="Wingdings" panose="05000000000000000000" pitchFamily="2" charset="2"/>
              </a:rPr>
              <a:t> 7, </a:t>
            </a:r>
            <a:r>
              <a:rPr kumimoji="0" lang="en-US" altLang="zh-TW" sz="2400" u="sng" dirty="0">
                <a:ea typeface="Batang" panose="02030600000101010101" pitchFamily="18" charset="-127"/>
                <a:sym typeface="Wingdings" panose="05000000000000000000" pitchFamily="2" charset="2"/>
              </a:rPr>
              <a:t>6</a:t>
            </a:r>
            <a:r>
              <a:rPr kumimoji="0" lang="en-US" altLang="zh-TW" sz="2400" dirty="0">
                <a:ea typeface="Batang" panose="02030600000101010101" pitchFamily="18" charset="-127"/>
                <a:sym typeface="Wingdings" panose="05000000000000000000" pitchFamily="2" charset="2"/>
              </a:rPr>
              <a:t>, </a:t>
            </a:r>
            <a:r>
              <a:rPr kumimoji="0" lang="en-US" altLang="zh-TW" sz="2400" u="sng" dirty="0">
                <a:ea typeface="Batang" panose="02030600000101010101" pitchFamily="18" charset="-127"/>
                <a:sym typeface="Wingdings" panose="05000000000000000000" pitchFamily="2" charset="2"/>
              </a:rPr>
              <a:t>2</a:t>
            </a:r>
            <a:r>
              <a:rPr kumimoji="0" lang="en-US" altLang="zh-TW" sz="2400" dirty="0">
                <a:ea typeface="Batang" panose="02030600000101010101" pitchFamily="18" charset="-127"/>
                <a:sym typeface="Wingdings" panose="05000000000000000000" pitchFamily="2" charset="2"/>
              </a:rPr>
              <a:t>, 14   </a:t>
            </a:r>
            <a:r>
              <a:rPr kumimoji="0" lang="en-US" altLang="zh-TW" sz="2400" u="sng" dirty="0">
                <a:ea typeface="Batang" panose="02030600000101010101" pitchFamily="18" charset="-127"/>
                <a:sym typeface="Wingdings" panose="05000000000000000000" pitchFamily="2" charset="2"/>
              </a:rPr>
              <a:t>7</a:t>
            </a:r>
            <a:r>
              <a:rPr kumimoji="0" lang="en-US" altLang="zh-TW" sz="2400" dirty="0">
                <a:ea typeface="Batang" panose="02030600000101010101" pitchFamily="18" charset="-127"/>
                <a:sym typeface="Wingdings" panose="05000000000000000000" pitchFamily="2" charset="2"/>
              </a:rPr>
              <a:t>, </a:t>
            </a:r>
            <a:r>
              <a:rPr kumimoji="0" lang="en-US" altLang="zh-TW" sz="2400" u="sng" dirty="0">
                <a:ea typeface="Batang" panose="02030600000101010101" pitchFamily="18" charset="-127"/>
                <a:sym typeface="Wingdings" panose="05000000000000000000" pitchFamily="2" charset="2"/>
              </a:rPr>
              <a:t>2</a:t>
            </a:r>
            <a:r>
              <a:rPr kumimoji="0" lang="en-US" altLang="zh-TW" sz="2400" dirty="0">
                <a:ea typeface="Batang" panose="02030600000101010101" pitchFamily="18" charset="-127"/>
                <a:sym typeface="Wingdings" panose="05000000000000000000" pitchFamily="2" charset="2"/>
              </a:rPr>
              <a:t>, 6, 14   2, </a:t>
            </a:r>
            <a:r>
              <a:rPr kumimoji="0" lang="en-US" altLang="zh-TW" sz="2400" u="sng" dirty="0">
                <a:ea typeface="Batang" panose="02030600000101010101" pitchFamily="18" charset="-127"/>
                <a:sym typeface="Wingdings" panose="05000000000000000000" pitchFamily="2" charset="2"/>
              </a:rPr>
              <a:t>7</a:t>
            </a:r>
            <a:r>
              <a:rPr kumimoji="0" lang="en-US" altLang="zh-TW" sz="2400" dirty="0">
                <a:ea typeface="Batang" panose="02030600000101010101" pitchFamily="18" charset="-127"/>
                <a:sym typeface="Wingdings" panose="05000000000000000000" pitchFamily="2" charset="2"/>
              </a:rPr>
              <a:t>, </a:t>
            </a:r>
            <a:r>
              <a:rPr kumimoji="0" lang="en-US" altLang="zh-TW" sz="2400" u="sng" dirty="0">
                <a:ea typeface="Batang" panose="02030600000101010101" pitchFamily="18" charset="-127"/>
                <a:sym typeface="Wingdings" panose="05000000000000000000" pitchFamily="2" charset="2"/>
              </a:rPr>
              <a:t>6</a:t>
            </a:r>
            <a:r>
              <a:rPr kumimoji="0" lang="en-US" altLang="zh-TW" sz="2400" dirty="0">
                <a:ea typeface="Batang" panose="02030600000101010101" pitchFamily="18" charset="-127"/>
                <a:sym typeface="Wingdings" panose="05000000000000000000" pitchFamily="2" charset="2"/>
              </a:rPr>
              <a:t>, 14  2, 6, 7, 14</a:t>
            </a:r>
          </a:p>
          <a:p>
            <a:pPr>
              <a:lnSpc>
                <a:spcPct val="80000"/>
              </a:lnSpc>
            </a:pPr>
            <a:endParaRPr kumimoji="0" lang="en-US" altLang="zh-TW" sz="2400" dirty="0">
              <a:ea typeface="Batang" panose="02030600000101010101" pitchFamily="18" charset="-127"/>
              <a:sym typeface="Wingdings" panose="05000000000000000000" pitchFamily="2" charset="2"/>
            </a:endParaRPr>
          </a:p>
          <a:p>
            <a:pPr>
              <a:lnSpc>
                <a:spcPct val="80000"/>
              </a:lnSpc>
            </a:pPr>
            <a:r>
              <a:rPr kumimoji="0" lang="en-US" altLang="zh-TW" sz="2400" b="1" dirty="0">
                <a:ea typeface="Batang" panose="02030600000101010101" pitchFamily="18" charset="-127"/>
                <a:sym typeface="Wingdings" panose="05000000000000000000" pitchFamily="2" charset="2"/>
              </a:rPr>
              <a:t>Complexity:</a:t>
            </a:r>
          </a:p>
          <a:p>
            <a:pPr lvl="1" eaLnBrk="1" hangingPunct="1">
              <a:lnSpc>
                <a:spcPct val="80000"/>
              </a:lnSpc>
            </a:pPr>
            <a:r>
              <a:rPr kumimoji="0" lang="en-US" altLang="zh-TW" sz="2400" dirty="0">
                <a:latin typeface="Arial" panose="020B0604020202020204" pitchFamily="34" charset="0"/>
                <a:ea typeface="Batang" panose="02030600000101010101" pitchFamily="18" charset="-127"/>
              </a:rPr>
              <a:t># comparisons: (</a:t>
            </a:r>
            <a:r>
              <a:rPr kumimoji="0" lang="en-US" altLang="zh-TW" sz="2400" i="1" dirty="0">
                <a:latin typeface="+mj-lt"/>
                <a:ea typeface="Batang" panose="02030600000101010101" pitchFamily="18" charset="-127"/>
              </a:rPr>
              <a:t>n</a:t>
            </a:r>
            <a:r>
              <a:rPr kumimoji="0" lang="en-US" altLang="zh-TW" sz="2400" dirty="0">
                <a:latin typeface="Arial" panose="020B0604020202020204" pitchFamily="34" charset="0"/>
                <a:ea typeface="Batang" panose="02030600000101010101" pitchFamily="18" charset="-127"/>
              </a:rPr>
              <a:t>-1)+(</a:t>
            </a:r>
            <a:r>
              <a:rPr kumimoji="0" lang="en-US" altLang="zh-TW" sz="2400" i="1" dirty="0">
                <a:latin typeface="+mj-lt"/>
                <a:ea typeface="Batang" panose="02030600000101010101" pitchFamily="18" charset="-127"/>
              </a:rPr>
              <a:t>n</a:t>
            </a:r>
            <a:r>
              <a:rPr kumimoji="0" lang="en-US" altLang="zh-TW" sz="2400" dirty="0">
                <a:latin typeface="Arial" panose="020B0604020202020204" pitchFamily="34" charset="0"/>
                <a:ea typeface="Batang" panose="02030600000101010101" pitchFamily="18" charset="-127"/>
              </a:rPr>
              <a:t>-2)+…+2+1= </a:t>
            </a:r>
            <a:r>
              <a:rPr kumimoji="0" lang="en-US" altLang="zh-TW" sz="2400" i="1" dirty="0">
                <a:latin typeface="+mj-lt"/>
                <a:ea typeface="Batang" panose="02030600000101010101" pitchFamily="18" charset="-127"/>
              </a:rPr>
              <a:t>n</a:t>
            </a:r>
            <a:r>
              <a:rPr kumimoji="0" lang="en-US" altLang="zh-TW" sz="2400" dirty="0">
                <a:latin typeface="Arial" panose="020B0604020202020204" pitchFamily="34" charset="0"/>
                <a:ea typeface="Batang" panose="02030600000101010101" pitchFamily="18" charset="-127"/>
              </a:rPr>
              <a:t>(</a:t>
            </a:r>
            <a:r>
              <a:rPr kumimoji="0" lang="en-US" altLang="zh-TW" sz="2400" i="1" dirty="0">
                <a:latin typeface="+mj-lt"/>
                <a:ea typeface="Batang" panose="02030600000101010101" pitchFamily="18" charset="-127"/>
              </a:rPr>
              <a:t>n</a:t>
            </a:r>
            <a:r>
              <a:rPr kumimoji="0" lang="en-US" altLang="zh-TW" sz="2400" dirty="0">
                <a:latin typeface="Arial" panose="020B0604020202020204" pitchFamily="34" charset="0"/>
                <a:ea typeface="Batang" panose="02030600000101010101" pitchFamily="18" charset="-127"/>
              </a:rPr>
              <a:t>-1)/2</a:t>
            </a:r>
          </a:p>
          <a:p>
            <a:pPr lvl="1" eaLnBrk="1" hangingPunct="1">
              <a:lnSpc>
                <a:spcPct val="80000"/>
              </a:lnSpc>
            </a:pPr>
            <a:r>
              <a:rPr kumimoji="0" lang="en-US" altLang="zh-TW" sz="2400" i="1" dirty="0">
                <a:solidFill>
                  <a:srgbClr val="FF0000"/>
                </a:solidFill>
                <a:latin typeface="+mj-lt"/>
                <a:ea typeface="Batang" panose="02030600000101010101" pitchFamily="18" charset="-127"/>
              </a:rPr>
              <a:t>O</a:t>
            </a:r>
            <a:r>
              <a:rPr kumimoji="0" lang="en-US" altLang="zh-TW" sz="2400" dirty="0">
                <a:solidFill>
                  <a:srgbClr val="FF0000"/>
                </a:solidFill>
                <a:latin typeface="Arial" panose="020B0604020202020204" pitchFamily="34" charset="0"/>
                <a:ea typeface="Batang" panose="02030600000101010101" pitchFamily="18" charset="-127"/>
              </a:rPr>
              <a:t>(</a:t>
            </a:r>
            <a:r>
              <a:rPr kumimoji="0" lang="en-US" altLang="zh-TW" sz="2400" i="1" dirty="0">
                <a:solidFill>
                  <a:srgbClr val="FF0000"/>
                </a:solidFill>
                <a:latin typeface="+mj-lt"/>
                <a:ea typeface="Batang" panose="02030600000101010101" pitchFamily="18" charset="-127"/>
              </a:rPr>
              <a:t>n</a:t>
            </a:r>
            <a:r>
              <a:rPr kumimoji="0" lang="en-US" altLang="zh-TW" sz="2400" baseline="30000" dirty="0">
                <a:solidFill>
                  <a:srgbClr val="FF0000"/>
                </a:solidFill>
                <a:latin typeface="Arial" panose="020B0604020202020204" pitchFamily="34" charset="0"/>
                <a:ea typeface="Batang" panose="02030600000101010101" pitchFamily="18" charset="-127"/>
              </a:rPr>
              <a:t>2</a:t>
            </a:r>
            <a:r>
              <a:rPr kumimoji="0" lang="en-US" altLang="zh-TW" sz="2400" dirty="0">
                <a:solidFill>
                  <a:srgbClr val="FF0000"/>
                </a:solidFill>
                <a:latin typeface="Arial" panose="020B0604020202020204" pitchFamily="34" charset="0"/>
                <a:ea typeface="Batang" panose="02030600000101010101" pitchFamily="18" charset="-127"/>
              </a:rPr>
              <a:t>)</a:t>
            </a:r>
          </a:p>
          <a:p>
            <a:pPr>
              <a:lnSpc>
                <a:spcPct val="80000"/>
              </a:lnSpc>
            </a:pPr>
            <a:endParaRPr kumimoji="0" lang="en-US" altLang="zh-TW" sz="2400" dirty="0">
              <a:ea typeface="Batang" panose="02030600000101010101" pitchFamily="18" charset="-127"/>
            </a:endParaRPr>
          </a:p>
          <a:p>
            <a:pPr>
              <a:lnSpc>
                <a:spcPct val="80000"/>
              </a:lnSpc>
            </a:pPr>
            <a:endParaRPr kumimoji="0" lang="en-US" altLang="zh-TW" sz="2400" dirty="0">
              <a:ea typeface="Batang" panose="02030600000101010101" pitchFamily="18" charset="-127"/>
            </a:endParaRPr>
          </a:p>
          <a:p>
            <a:pPr>
              <a:lnSpc>
                <a:spcPct val="80000"/>
              </a:lnSpc>
            </a:pPr>
            <a:endParaRPr kumimoji="0" lang="en-US" altLang="zh-TW" sz="2400" dirty="0">
              <a:solidFill>
                <a:srgbClr val="FF0000"/>
              </a:solidFill>
              <a:ea typeface="Batang" panose="02030600000101010101" pitchFamily="18" charset="-127"/>
            </a:endParaRPr>
          </a:p>
          <a:p>
            <a:pPr>
              <a:lnSpc>
                <a:spcPct val="80000"/>
              </a:lnSpc>
            </a:pPr>
            <a:endParaRPr kumimoji="0" lang="en-US" altLang="zh-TW" sz="2400" dirty="0">
              <a:solidFill>
                <a:srgbClr val="FF0000"/>
              </a:solidFill>
              <a:ea typeface="Batang" panose="02030600000101010101" pitchFamily="18" charset="-127"/>
            </a:endParaRPr>
          </a:p>
          <a:p>
            <a:pPr>
              <a:lnSpc>
                <a:spcPct val="80000"/>
              </a:lnSpc>
            </a:pPr>
            <a:endParaRPr kumimoji="0" lang="en-US" altLang="zh-TW" sz="2400" dirty="0">
              <a:ea typeface="Batang" panose="02030600000101010101" pitchFamily="18" charset="-127"/>
            </a:endParaRPr>
          </a:p>
          <a:p>
            <a:pPr>
              <a:lnSpc>
                <a:spcPct val="80000"/>
              </a:lnSpc>
            </a:pPr>
            <a:endParaRPr kumimoji="0" lang="en-US" altLang="zh-TW" sz="2400" dirty="0">
              <a:ea typeface="Batang" panose="02030600000101010101" pitchFamily="18" charset="-127"/>
            </a:endParaRPr>
          </a:p>
          <a:p>
            <a:pPr>
              <a:lnSpc>
                <a:spcPct val="80000"/>
              </a:lnSpc>
            </a:pPr>
            <a:endParaRPr kumimoji="0" lang="en-US" altLang="zh-TW" sz="2400" dirty="0">
              <a:ea typeface="Batang" panose="02030600000101010101" pitchFamily="18" charset="-127"/>
            </a:endParaRPr>
          </a:p>
          <a:p>
            <a:pPr lvl="1" eaLnBrk="1" hangingPunct="1">
              <a:lnSpc>
                <a:spcPct val="80000"/>
              </a:lnSpc>
              <a:buFontTx/>
              <a:buNone/>
            </a:pPr>
            <a:endParaRPr kumimoji="0" lang="en-US" altLang="zh-TW" sz="1400" dirty="0">
              <a:latin typeface="Arial" panose="020B0604020202020204" pitchFamily="34" charset="0"/>
              <a:ea typeface="Batang" panose="02030600000101010101" pitchFamily="18" charset="-127"/>
            </a:endParaRPr>
          </a:p>
          <a:p>
            <a:pPr lvl="1" eaLnBrk="1" hangingPunct="1">
              <a:lnSpc>
                <a:spcPct val="80000"/>
              </a:lnSpc>
              <a:buFontTx/>
              <a:buNone/>
            </a:pPr>
            <a:endParaRPr kumimoji="0" lang="en-US" altLang="zh-TW" sz="1400" dirty="0">
              <a:latin typeface="Arial" panose="020B0604020202020204" pitchFamily="34" charset="0"/>
              <a:ea typeface="Batang" panose="02030600000101010101" pitchFamily="18" charset="-127"/>
            </a:endParaRPr>
          </a:p>
        </p:txBody>
      </p:sp>
      <p:sp>
        <p:nvSpPr>
          <p:cNvPr id="53253" name="Text Box 6">
            <a:extLst>
              <a:ext uri="{FF2B5EF4-FFF2-40B4-BE49-F238E27FC236}">
                <a16:creationId xmlns:a16="http://schemas.microsoft.com/office/drawing/2014/main" id="{45524B9C-B715-42D4-A8BB-2B026941177C}"/>
              </a:ext>
            </a:extLst>
          </p:cNvPr>
          <p:cNvSpPr txBox="1">
            <a:spLocks noChangeArrowheads="1"/>
          </p:cNvSpPr>
          <p:nvPr/>
        </p:nvSpPr>
        <p:spPr bwMode="auto">
          <a:xfrm>
            <a:off x="1600200" y="6408738"/>
            <a:ext cx="3206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b="1"/>
              <a:t>1.4: Algorithms and Their Efficiency</a:t>
            </a:r>
            <a:endParaRPr kumimoji="0" lang="zh-TW" altLang="en-US" sz="1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25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投影片編號版面配置區 3">
            <a:extLst>
              <a:ext uri="{FF2B5EF4-FFF2-40B4-BE49-F238E27FC236}">
                <a16:creationId xmlns:a16="http://schemas.microsoft.com/office/drawing/2014/main" id="{AAB0F0F6-93AC-421D-91DB-317FD2B58676}"/>
              </a:ext>
            </a:extLst>
          </p:cNvPr>
          <p:cNvSpPr>
            <a:spLocks noGrp="1"/>
          </p:cNvSpPr>
          <p:nvPr>
            <p:ph type="sldNum" sz="quarter" idx="10"/>
          </p:nvPr>
        </p:nvSpPr>
        <p:spPr>
          <a:noFill/>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fld id="{9E6CCA1C-C4BB-4E46-80C2-108216868DBD}" type="slidenum">
              <a:rPr lang="zh-TW" altLang="en-US" sz="1400">
                <a:latin typeface="Times New Roman" panose="02020603050405020304" pitchFamily="18" charset="0"/>
              </a:rPr>
              <a:pPr/>
              <a:t>3</a:t>
            </a:fld>
            <a:endParaRPr lang="en-US" altLang="zh-TW" sz="1400">
              <a:latin typeface="Times New Roman" panose="02020603050405020304" pitchFamily="18" charset="0"/>
            </a:endParaRPr>
          </a:p>
        </p:txBody>
      </p:sp>
      <p:sp>
        <p:nvSpPr>
          <p:cNvPr id="8195" name="Rectangle 2">
            <a:extLst>
              <a:ext uri="{FF2B5EF4-FFF2-40B4-BE49-F238E27FC236}">
                <a16:creationId xmlns:a16="http://schemas.microsoft.com/office/drawing/2014/main" id="{E587DA0B-33ED-40FD-BE01-EC2931E65F67}"/>
              </a:ext>
            </a:extLst>
          </p:cNvPr>
          <p:cNvSpPr>
            <a:spLocks noGrp="1" noChangeArrowheads="1"/>
          </p:cNvSpPr>
          <p:nvPr>
            <p:ph type="ctrTitle"/>
          </p:nvPr>
        </p:nvSpPr>
        <p:spPr>
          <a:xfrm>
            <a:off x="1803400" y="1524000"/>
            <a:ext cx="8420100" cy="1066800"/>
          </a:xfrm>
        </p:spPr>
        <p:txBody>
          <a:bodyPr/>
          <a:lstStyle/>
          <a:p>
            <a:pPr eaLnBrk="1" hangingPunct="1"/>
            <a:r>
              <a:rPr lang="en-US" altLang="zh-TW" sz="4000" b="1">
                <a:latin typeface="Arial" panose="020B0604020202020204" pitchFamily="34" charset="0"/>
                <a:ea typeface="新細明體" panose="02020500000000000000" pitchFamily="18" charset="-120"/>
              </a:rPr>
              <a:t>An Introduction to Combinatorial Problems and Techniques</a:t>
            </a:r>
            <a:endParaRPr lang="en-US" altLang="zh-TW" sz="4000">
              <a:latin typeface="Arial" panose="020B0604020202020204" pitchFamily="34" charset="0"/>
              <a:ea typeface="新細明體" panose="02020500000000000000" pitchFamily="18" charset="-120"/>
            </a:endParaRPr>
          </a:p>
        </p:txBody>
      </p:sp>
      <p:sp>
        <p:nvSpPr>
          <p:cNvPr id="8196" name="Rectangle 3">
            <a:extLst>
              <a:ext uri="{FF2B5EF4-FFF2-40B4-BE49-F238E27FC236}">
                <a16:creationId xmlns:a16="http://schemas.microsoft.com/office/drawing/2014/main" id="{E65B24DF-4C5A-45DA-8B64-B7A12B9BDA2F}"/>
              </a:ext>
            </a:extLst>
          </p:cNvPr>
          <p:cNvSpPr>
            <a:spLocks noGrp="1" noChangeArrowheads="1"/>
          </p:cNvSpPr>
          <p:nvPr>
            <p:ph type="subTitle" idx="1"/>
          </p:nvPr>
        </p:nvSpPr>
        <p:spPr/>
        <p:txBody>
          <a:bodyPr/>
          <a:lstStyle/>
          <a:p>
            <a:pPr algn="l"/>
            <a:r>
              <a:rPr lang="en-US" altLang="zh-TW" sz="2400" b="1" u="sng">
                <a:ea typeface="新細明體" panose="02020500000000000000" pitchFamily="18" charset="-120"/>
              </a:rPr>
              <a:t>Contents:</a:t>
            </a:r>
          </a:p>
          <a:p>
            <a:pPr algn="l">
              <a:buFontTx/>
              <a:buChar char="•"/>
            </a:pPr>
            <a:r>
              <a:rPr lang="en-US" altLang="zh-TW" sz="2000" b="1">
                <a:ea typeface="新細明體" panose="02020500000000000000" pitchFamily="18" charset="-120"/>
              </a:rPr>
              <a:t> the time to complete a project</a:t>
            </a:r>
          </a:p>
          <a:p>
            <a:pPr algn="l">
              <a:buFontTx/>
              <a:buChar char="•"/>
            </a:pPr>
            <a:r>
              <a:rPr lang="en-US" altLang="zh-TW" sz="2000" b="1">
                <a:ea typeface="新細明體" panose="02020500000000000000" pitchFamily="18" charset="-120"/>
              </a:rPr>
              <a:t> a matching problem</a:t>
            </a:r>
          </a:p>
          <a:p>
            <a:pPr algn="l">
              <a:buFontTx/>
              <a:buChar char="•"/>
            </a:pPr>
            <a:r>
              <a:rPr lang="en-US" altLang="zh-TW" sz="2000" b="1">
                <a:ea typeface="新細明體" panose="02020500000000000000" pitchFamily="18" charset="-120"/>
              </a:rPr>
              <a:t> a knapsack problem</a:t>
            </a:r>
          </a:p>
          <a:p>
            <a:pPr algn="l">
              <a:buFontTx/>
              <a:buChar char="•"/>
            </a:pPr>
            <a:r>
              <a:rPr lang="en-US" altLang="zh-TW" sz="2000" b="1">
                <a:ea typeface="新細明體" panose="02020500000000000000" pitchFamily="18" charset="-120"/>
              </a:rPr>
              <a:t> algorithms and their efficiency</a:t>
            </a:r>
          </a:p>
          <a:p>
            <a:pPr algn="l">
              <a:buFontTx/>
              <a:buChar char="•"/>
            </a:pPr>
            <a:endParaRPr lang="en-US" altLang="zh-TW" sz="2000" b="1">
              <a:ea typeface="新細明體" panose="02020500000000000000" pitchFamily="18" charset="-120"/>
            </a:endParaRPr>
          </a:p>
        </p:txBody>
      </p:sp>
      <p:sp>
        <p:nvSpPr>
          <p:cNvPr id="8197" name="Rectangle 4">
            <a:extLst>
              <a:ext uri="{FF2B5EF4-FFF2-40B4-BE49-F238E27FC236}">
                <a16:creationId xmlns:a16="http://schemas.microsoft.com/office/drawing/2014/main" id="{023B547F-1388-4BAB-BA71-9122A905DEAA}"/>
              </a:ext>
            </a:extLst>
          </p:cNvPr>
          <p:cNvSpPr>
            <a:spLocks noChangeArrowheads="1"/>
          </p:cNvSpPr>
          <p:nvPr/>
        </p:nvSpPr>
        <p:spPr bwMode="auto">
          <a:xfrm>
            <a:off x="2381250" y="0"/>
            <a:ext cx="81724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zh-TW" altLang="en-US" sz="4400">
                <a:solidFill>
                  <a:schemeClr val="tx2"/>
                </a:solidFill>
                <a:latin typeface="標楷體" panose="03000509000000000000" pitchFamily="65" charset="-120"/>
                <a:ea typeface="標楷體" panose="03000509000000000000" pitchFamily="65" charset="-120"/>
              </a:rPr>
              <a:t>離 散 數 學</a:t>
            </a:r>
            <a:r>
              <a:rPr kumimoji="0" lang="en-US" altLang="zh-TW" sz="4400">
                <a:solidFill>
                  <a:schemeClr val="tx2"/>
                </a:solidFill>
                <a:latin typeface="Palladius" pitchFamily="18"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投影片編號版面配置區 3">
            <a:extLst>
              <a:ext uri="{FF2B5EF4-FFF2-40B4-BE49-F238E27FC236}">
                <a16:creationId xmlns:a16="http://schemas.microsoft.com/office/drawing/2014/main" id="{A8223EC9-1C98-4010-A2EA-12D765CA1D17}"/>
              </a:ext>
            </a:extLst>
          </p:cNvPr>
          <p:cNvSpPr>
            <a:spLocks noGrp="1"/>
          </p:cNvSpPr>
          <p:nvPr>
            <p:ph type="sldNum" sz="quarter" idx="10"/>
          </p:nvPr>
        </p:nvSpPr>
        <p:spPr>
          <a:noFill/>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fld id="{0047A3A0-9A22-4322-AB3F-05A49A5927DF}" type="slidenum">
              <a:rPr lang="zh-TW" altLang="en-US" sz="1400">
                <a:latin typeface="Times New Roman" panose="02020603050405020304" pitchFamily="18" charset="0"/>
              </a:rPr>
              <a:pPr/>
              <a:t>4</a:t>
            </a:fld>
            <a:endParaRPr lang="en-US" altLang="zh-TW" sz="1400">
              <a:latin typeface="Times New Roman" panose="02020603050405020304" pitchFamily="18" charset="0"/>
            </a:endParaRPr>
          </a:p>
        </p:txBody>
      </p:sp>
      <p:sp>
        <p:nvSpPr>
          <p:cNvPr id="10243" name="Rectangle 2">
            <a:extLst>
              <a:ext uri="{FF2B5EF4-FFF2-40B4-BE49-F238E27FC236}">
                <a16:creationId xmlns:a16="http://schemas.microsoft.com/office/drawing/2014/main" id="{3FB81BFD-EF66-4333-8DE8-576E7035F92C}"/>
              </a:ext>
            </a:extLst>
          </p:cNvPr>
          <p:cNvSpPr>
            <a:spLocks noGrp="1" noChangeArrowheads="1"/>
          </p:cNvSpPr>
          <p:nvPr>
            <p:ph type="title"/>
          </p:nvPr>
        </p:nvSpPr>
        <p:spPr/>
        <p:txBody>
          <a:bodyPr/>
          <a:lstStyle/>
          <a:p>
            <a:pPr eaLnBrk="1" hangingPunct="1"/>
            <a:r>
              <a:rPr lang="en-US" altLang="zh-TW" sz="4000">
                <a:latin typeface="Arial" panose="020B0604020202020204" pitchFamily="34" charset="0"/>
                <a:ea typeface="新細明體" panose="02020500000000000000" pitchFamily="18" charset="-120"/>
              </a:rPr>
              <a:t>Introduction</a:t>
            </a:r>
          </a:p>
        </p:txBody>
      </p:sp>
      <p:sp>
        <p:nvSpPr>
          <p:cNvPr id="10244" name="Rectangle 3">
            <a:extLst>
              <a:ext uri="{FF2B5EF4-FFF2-40B4-BE49-F238E27FC236}">
                <a16:creationId xmlns:a16="http://schemas.microsoft.com/office/drawing/2014/main" id="{D086DA82-32BD-4A58-A379-1E6CF214624F}"/>
              </a:ext>
            </a:extLst>
          </p:cNvPr>
          <p:cNvSpPr>
            <a:spLocks noGrp="1" noChangeArrowheads="1"/>
          </p:cNvSpPr>
          <p:nvPr>
            <p:ph type="body" idx="1"/>
          </p:nvPr>
        </p:nvSpPr>
        <p:spPr/>
        <p:txBody>
          <a:bodyPr/>
          <a:lstStyle/>
          <a:p>
            <a:pPr>
              <a:buFontTx/>
              <a:buChar char="•"/>
            </a:pPr>
            <a:r>
              <a:rPr lang="en-US" altLang="zh-TW" b="1" dirty="0">
                <a:ea typeface="新細明體" panose="02020500000000000000" pitchFamily="18" charset="-120"/>
              </a:rPr>
              <a:t>Combinatorial Analysis</a:t>
            </a:r>
          </a:p>
          <a:p>
            <a:pPr lvl="1" eaLnBrk="1" hangingPunct="1"/>
            <a:r>
              <a:rPr lang="en-US" altLang="zh-TW" dirty="0">
                <a:latin typeface="Arial" panose="020B0604020202020204" pitchFamily="34" charset="0"/>
                <a:ea typeface="新細明體" panose="02020500000000000000" pitchFamily="18" charset="-120"/>
              </a:rPr>
              <a:t>Solving problems whose # possibilities is finite</a:t>
            </a:r>
          </a:p>
          <a:p>
            <a:pPr>
              <a:buFontTx/>
              <a:buChar char="•"/>
            </a:pPr>
            <a:endParaRPr lang="en-US" altLang="zh-TW" sz="1800" dirty="0">
              <a:ea typeface="新細明體" panose="02020500000000000000" pitchFamily="18" charset="-120"/>
            </a:endParaRPr>
          </a:p>
          <a:p>
            <a:pPr>
              <a:buFontTx/>
              <a:buChar char="•"/>
            </a:pPr>
            <a:r>
              <a:rPr lang="en-US" altLang="zh-TW" b="1" dirty="0">
                <a:ea typeface="新細明體" panose="02020500000000000000" pitchFamily="18" charset="-120"/>
              </a:rPr>
              <a:t>What problems?</a:t>
            </a:r>
          </a:p>
          <a:p>
            <a:pPr lvl="1" eaLnBrk="1" hangingPunct="1"/>
            <a:r>
              <a:rPr lang="en-US" altLang="zh-TW" dirty="0">
                <a:latin typeface="Arial" panose="020B0604020202020204" pitchFamily="34" charset="0"/>
                <a:ea typeface="新細明體" panose="02020500000000000000" pitchFamily="18" charset="-120"/>
              </a:rPr>
              <a:t>Determining existence</a:t>
            </a:r>
          </a:p>
          <a:p>
            <a:pPr lvl="1" eaLnBrk="1" hangingPunct="1"/>
            <a:r>
              <a:rPr lang="en-US" altLang="zh-TW" dirty="0">
                <a:latin typeface="Arial" panose="020B0604020202020204" pitchFamily="34" charset="0"/>
                <a:ea typeface="新細明體" panose="02020500000000000000" pitchFamily="18" charset="-120"/>
              </a:rPr>
              <a:t>Counting</a:t>
            </a:r>
          </a:p>
          <a:p>
            <a:pPr lvl="1" eaLnBrk="1" hangingPunct="1"/>
            <a:r>
              <a:rPr lang="en-US" altLang="zh-TW" dirty="0">
                <a:latin typeface="Arial" panose="020B0604020202020204" pitchFamily="34" charset="0"/>
                <a:ea typeface="新細明體" panose="02020500000000000000" pitchFamily="18" charset="-120"/>
              </a:rPr>
              <a:t>Optimization</a:t>
            </a:r>
          </a:p>
          <a:p>
            <a:pPr lvl="1" eaLnBrk="1" hangingPunct="1"/>
            <a:endParaRPr lang="en-US" altLang="zh-TW" sz="1800" dirty="0">
              <a:latin typeface="Arial" panose="020B0604020202020204" pitchFamily="34" charset="0"/>
              <a:ea typeface="新細明體" panose="02020500000000000000" pitchFamily="18" charset="-120"/>
            </a:endParaRPr>
          </a:p>
          <a:p>
            <a:pPr>
              <a:buFontTx/>
              <a:buChar char="•"/>
            </a:pPr>
            <a:r>
              <a:rPr lang="en-US" altLang="zh-TW" b="1" dirty="0">
                <a:ea typeface="新細明體" panose="02020500000000000000" pitchFamily="18" charset="-120"/>
              </a:rPr>
              <a:t>Algorithms</a:t>
            </a:r>
          </a:p>
          <a:p>
            <a:pPr lvl="1" eaLnBrk="1" hangingPunct="1"/>
            <a:r>
              <a:rPr lang="en-US" altLang="zh-TW" dirty="0">
                <a:latin typeface="Arial" panose="020B0604020202020204" pitchFamily="34" charset="0"/>
                <a:ea typeface="新細明體" panose="02020500000000000000" pitchFamily="18" charset="-120"/>
              </a:rPr>
              <a:t>Step by step procedures to solve the problem</a:t>
            </a:r>
          </a:p>
          <a:p>
            <a:pPr lvl="1" eaLnBrk="1" hangingPunct="1"/>
            <a:r>
              <a:rPr lang="en-US" altLang="zh-TW" dirty="0">
                <a:latin typeface="Arial" panose="020B0604020202020204" pitchFamily="34" charset="0"/>
                <a:ea typeface="新細明體" panose="02020500000000000000" pitchFamily="18" charset="-120"/>
              </a:rPr>
              <a:t>Complexity</a:t>
            </a:r>
          </a:p>
        </p:txBody>
      </p:sp>
      <p:sp>
        <p:nvSpPr>
          <p:cNvPr id="10245" name="Text Box 5">
            <a:extLst>
              <a:ext uri="{FF2B5EF4-FFF2-40B4-BE49-F238E27FC236}">
                <a16:creationId xmlns:a16="http://schemas.microsoft.com/office/drawing/2014/main" id="{0BBFF47A-0713-46B5-BAF0-476C409757F8}"/>
              </a:ext>
            </a:extLst>
          </p:cNvPr>
          <p:cNvSpPr txBox="1">
            <a:spLocks noChangeArrowheads="1"/>
          </p:cNvSpPr>
          <p:nvPr/>
        </p:nvSpPr>
        <p:spPr bwMode="auto">
          <a:xfrm>
            <a:off x="1600201" y="6408738"/>
            <a:ext cx="3444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b="1"/>
              <a:t>Combinatorial Problems &amp; Techniques</a:t>
            </a:r>
            <a:endParaRPr kumimoji="0" lang="zh-TW" altLang="en-US" sz="1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4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4">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4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投影片編號版面配置區 4">
            <a:extLst>
              <a:ext uri="{FF2B5EF4-FFF2-40B4-BE49-F238E27FC236}">
                <a16:creationId xmlns:a16="http://schemas.microsoft.com/office/drawing/2014/main" id="{FEC8A08F-FFB0-4353-A582-5E6155F06F4F}"/>
              </a:ext>
            </a:extLst>
          </p:cNvPr>
          <p:cNvSpPr>
            <a:spLocks noGrp="1"/>
          </p:cNvSpPr>
          <p:nvPr>
            <p:ph type="sldNum" sz="quarter" idx="10"/>
          </p:nvPr>
        </p:nvSpPr>
        <p:spPr>
          <a:noFill/>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fld id="{F064DD2E-6449-4607-B92C-DFA295845505}" type="slidenum">
              <a:rPr lang="zh-TW" altLang="en-US" sz="1400">
                <a:latin typeface="Times New Roman" panose="02020603050405020304" pitchFamily="18" charset="0"/>
              </a:rPr>
              <a:pPr/>
              <a:t>5</a:t>
            </a:fld>
            <a:endParaRPr lang="en-US" altLang="zh-TW" sz="1400">
              <a:latin typeface="Times New Roman" panose="02020603050405020304" pitchFamily="18" charset="0"/>
            </a:endParaRPr>
          </a:p>
        </p:txBody>
      </p:sp>
      <p:sp>
        <p:nvSpPr>
          <p:cNvPr id="12291" name="Rectangle 2">
            <a:extLst>
              <a:ext uri="{FF2B5EF4-FFF2-40B4-BE49-F238E27FC236}">
                <a16:creationId xmlns:a16="http://schemas.microsoft.com/office/drawing/2014/main" id="{252DEE4E-0C2C-4293-BE20-3FB6DF6E59F9}"/>
              </a:ext>
            </a:extLst>
          </p:cNvPr>
          <p:cNvSpPr>
            <a:spLocks noGrp="1" noChangeArrowheads="1"/>
          </p:cNvSpPr>
          <p:nvPr>
            <p:ph type="title"/>
          </p:nvPr>
        </p:nvSpPr>
        <p:spPr>
          <a:xfrm>
            <a:off x="2133600" y="0"/>
            <a:ext cx="8089900" cy="685800"/>
          </a:xfrm>
        </p:spPr>
        <p:txBody>
          <a:bodyPr/>
          <a:lstStyle/>
          <a:p>
            <a:pPr eaLnBrk="1" hangingPunct="1"/>
            <a:r>
              <a:rPr lang="en-US" altLang="zh-TW" sz="4000">
                <a:latin typeface="Arial" panose="020B0604020202020204" pitchFamily="34" charset="0"/>
                <a:ea typeface="新細明體" panose="02020500000000000000" pitchFamily="18" charset="-120"/>
              </a:rPr>
              <a:t>The Time to Complete a Project-1</a:t>
            </a:r>
          </a:p>
        </p:txBody>
      </p:sp>
      <p:sp>
        <p:nvSpPr>
          <p:cNvPr id="12292" name="Rectangle 3">
            <a:extLst>
              <a:ext uri="{FF2B5EF4-FFF2-40B4-BE49-F238E27FC236}">
                <a16:creationId xmlns:a16="http://schemas.microsoft.com/office/drawing/2014/main" id="{673E162C-3759-44AA-BA97-A32DE075A3E4}"/>
              </a:ext>
            </a:extLst>
          </p:cNvPr>
          <p:cNvSpPr>
            <a:spLocks noGrp="1" noChangeArrowheads="1"/>
          </p:cNvSpPr>
          <p:nvPr>
            <p:ph type="body" sz="half" idx="1"/>
          </p:nvPr>
        </p:nvSpPr>
        <p:spPr>
          <a:xfrm>
            <a:off x="850900" y="952500"/>
            <a:ext cx="10490200" cy="5410200"/>
          </a:xfrm>
        </p:spPr>
        <p:txBody>
          <a:bodyPr/>
          <a:lstStyle/>
          <a:p>
            <a:pPr marL="0" indent="0"/>
            <a:r>
              <a:rPr lang="en-US" altLang="zh-TW" sz="2400" dirty="0">
                <a:ea typeface="新細明體" panose="02020500000000000000" pitchFamily="18" charset="-120"/>
              </a:rPr>
              <a:t>To make the customer receive the adv by July 2, when should we start the whole process? Is June 2 ok?</a:t>
            </a:r>
          </a:p>
          <a:p>
            <a:pPr marL="0" indent="0">
              <a:buFontTx/>
              <a:buChar char="•"/>
            </a:pPr>
            <a:endParaRPr lang="en-US" altLang="zh-TW" sz="2400" dirty="0">
              <a:ea typeface="新細明體" panose="02020500000000000000" pitchFamily="18" charset="-120"/>
            </a:endParaRPr>
          </a:p>
        </p:txBody>
      </p:sp>
      <p:sp>
        <p:nvSpPr>
          <p:cNvPr id="12293" name="Text Box 4">
            <a:extLst>
              <a:ext uri="{FF2B5EF4-FFF2-40B4-BE49-F238E27FC236}">
                <a16:creationId xmlns:a16="http://schemas.microsoft.com/office/drawing/2014/main" id="{1985C21A-EF5B-4D8C-8BD2-3B8727B62C1C}"/>
              </a:ext>
            </a:extLst>
          </p:cNvPr>
          <p:cNvSpPr txBox="1">
            <a:spLocks noChangeArrowheads="1"/>
          </p:cNvSpPr>
          <p:nvPr/>
        </p:nvSpPr>
        <p:spPr bwMode="auto">
          <a:xfrm>
            <a:off x="1600200" y="6408738"/>
            <a:ext cx="318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b="1"/>
              <a:t>1.1: The Time to Complete a Project</a:t>
            </a:r>
            <a:endParaRPr kumimoji="0" lang="zh-TW" altLang="en-US" sz="1400" b="1"/>
          </a:p>
        </p:txBody>
      </p:sp>
      <p:grpSp>
        <p:nvGrpSpPr>
          <p:cNvPr id="340022" name="Group 54">
            <a:extLst>
              <a:ext uri="{FF2B5EF4-FFF2-40B4-BE49-F238E27FC236}">
                <a16:creationId xmlns:a16="http://schemas.microsoft.com/office/drawing/2014/main" id="{8F4448A6-8D4F-4377-B602-EC683D13AA48}"/>
              </a:ext>
            </a:extLst>
          </p:cNvPr>
          <p:cNvGrpSpPr>
            <a:grpSpLocks/>
          </p:cNvGrpSpPr>
          <p:nvPr/>
        </p:nvGrpSpPr>
        <p:grpSpPr bwMode="auto">
          <a:xfrm>
            <a:off x="7010400" y="3124200"/>
            <a:ext cx="3581400" cy="1600200"/>
            <a:chOff x="1968" y="912"/>
            <a:chExt cx="2256" cy="1008"/>
          </a:xfrm>
        </p:grpSpPr>
        <p:sp>
          <p:nvSpPr>
            <p:cNvPr id="12347" name="AutoShape 6">
              <a:extLst>
                <a:ext uri="{FF2B5EF4-FFF2-40B4-BE49-F238E27FC236}">
                  <a16:creationId xmlns:a16="http://schemas.microsoft.com/office/drawing/2014/main" id="{D6850481-505B-4541-B5E2-3AD8621DDD52}"/>
                </a:ext>
              </a:extLst>
            </p:cNvPr>
            <p:cNvSpPr>
              <a:spLocks noChangeArrowheads="1"/>
            </p:cNvSpPr>
            <p:nvPr/>
          </p:nvSpPr>
          <p:spPr bwMode="auto">
            <a:xfrm>
              <a:off x="2016" y="1248"/>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3</a:t>
              </a:r>
            </a:p>
          </p:txBody>
        </p:sp>
        <p:sp>
          <p:nvSpPr>
            <p:cNvPr id="12348" name="AutoShape 8">
              <a:extLst>
                <a:ext uri="{FF2B5EF4-FFF2-40B4-BE49-F238E27FC236}">
                  <a16:creationId xmlns:a16="http://schemas.microsoft.com/office/drawing/2014/main" id="{213D7C9E-5D7A-42A7-A020-48C432B7F7C1}"/>
                </a:ext>
              </a:extLst>
            </p:cNvPr>
            <p:cNvSpPr>
              <a:spLocks noChangeArrowheads="1"/>
            </p:cNvSpPr>
            <p:nvPr/>
          </p:nvSpPr>
          <p:spPr bwMode="auto">
            <a:xfrm>
              <a:off x="2016" y="1680"/>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2</a:t>
              </a:r>
            </a:p>
          </p:txBody>
        </p:sp>
        <p:sp>
          <p:nvSpPr>
            <p:cNvPr id="12349" name="AutoShape 9">
              <a:extLst>
                <a:ext uri="{FF2B5EF4-FFF2-40B4-BE49-F238E27FC236}">
                  <a16:creationId xmlns:a16="http://schemas.microsoft.com/office/drawing/2014/main" id="{4358F946-77A0-4154-B7BC-68682F457DCC}"/>
                </a:ext>
              </a:extLst>
            </p:cNvPr>
            <p:cNvSpPr>
              <a:spLocks noChangeArrowheads="1"/>
            </p:cNvSpPr>
            <p:nvPr/>
          </p:nvSpPr>
          <p:spPr bwMode="auto">
            <a:xfrm>
              <a:off x="2736" y="1056"/>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4</a:t>
              </a:r>
            </a:p>
          </p:txBody>
        </p:sp>
        <p:sp>
          <p:nvSpPr>
            <p:cNvPr id="12350" name="AutoShape 10">
              <a:extLst>
                <a:ext uri="{FF2B5EF4-FFF2-40B4-BE49-F238E27FC236}">
                  <a16:creationId xmlns:a16="http://schemas.microsoft.com/office/drawing/2014/main" id="{2484E91A-2DA3-48F7-9F2D-E350AAAABC4F}"/>
                </a:ext>
              </a:extLst>
            </p:cNvPr>
            <p:cNvSpPr>
              <a:spLocks noChangeArrowheads="1"/>
            </p:cNvSpPr>
            <p:nvPr/>
          </p:nvSpPr>
          <p:spPr bwMode="auto">
            <a:xfrm>
              <a:off x="2352" y="1488"/>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2</a:t>
              </a:r>
            </a:p>
          </p:txBody>
        </p:sp>
        <p:sp>
          <p:nvSpPr>
            <p:cNvPr id="12351" name="AutoShape 11">
              <a:extLst>
                <a:ext uri="{FF2B5EF4-FFF2-40B4-BE49-F238E27FC236}">
                  <a16:creationId xmlns:a16="http://schemas.microsoft.com/office/drawing/2014/main" id="{49DE395B-B977-4C3D-AC6C-3B27CB5B456F}"/>
                </a:ext>
              </a:extLst>
            </p:cNvPr>
            <p:cNvSpPr>
              <a:spLocks noChangeArrowheads="1"/>
            </p:cNvSpPr>
            <p:nvPr/>
          </p:nvSpPr>
          <p:spPr bwMode="auto">
            <a:xfrm>
              <a:off x="2784" y="1440"/>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3</a:t>
              </a:r>
            </a:p>
          </p:txBody>
        </p:sp>
        <p:sp>
          <p:nvSpPr>
            <p:cNvPr id="12352" name="AutoShape 12">
              <a:extLst>
                <a:ext uri="{FF2B5EF4-FFF2-40B4-BE49-F238E27FC236}">
                  <a16:creationId xmlns:a16="http://schemas.microsoft.com/office/drawing/2014/main" id="{D0A19F7A-36EC-4D9A-827F-F9B91727F6DB}"/>
                </a:ext>
              </a:extLst>
            </p:cNvPr>
            <p:cNvSpPr>
              <a:spLocks noChangeArrowheads="1"/>
            </p:cNvSpPr>
            <p:nvPr/>
          </p:nvSpPr>
          <p:spPr bwMode="auto">
            <a:xfrm>
              <a:off x="3168" y="1296"/>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2</a:t>
              </a:r>
            </a:p>
          </p:txBody>
        </p:sp>
        <p:sp>
          <p:nvSpPr>
            <p:cNvPr id="12353" name="AutoShape 13">
              <a:extLst>
                <a:ext uri="{FF2B5EF4-FFF2-40B4-BE49-F238E27FC236}">
                  <a16:creationId xmlns:a16="http://schemas.microsoft.com/office/drawing/2014/main" id="{97E8DE8F-DE2F-447C-A7C2-B4C702AC06C6}"/>
                </a:ext>
              </a:extLst>
            </p:cNvPr>
            <p:cNvSpPr>
              <a:spLocks noChangeArrowheads="1"/>
            </p:cNvSpPr>
            <p:nvPr/>
          </p:nvSpPr>
          <p:spPr bwMode="auto">
            <a:xfrm>
              <a:off x="2784" y="1776"/>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3</a:t>
              </a:r>
            </a:p>
          </p:txBody>
        </p:sp>
        <p:sp>
          <p:nvSpPr>
            <p:cNvPr id="12354" name="AutoShape 14">
              <a:extLst>
                <a:ext uri="{FF2B5EF4-FFF2-40B4-BE49-F238E27FC236}">
                  <a16:creationId xmlns:a16="http://schemas.microsoft.com/office/drawing/2014/main" id="{32DDB02A-E5D0-476A-9E45-4D97380475E8}"/>
                </a:ext>
              </a:extLst>
            </p:cNvPr>
            <p:cNvSpPr>
              <a:spLocks noChangeArrowheads="1"/>
            </p:cNvSpPr>
            <p:nvPr/>
          </p:nvSpPr>
          <p:spPr bwMode="auto">
            <a:xfrm>
              <a:off x="3264" y="1776"/>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1</a:t>
              </a:r>
            </a:p>
          </p:txBody>
        </p:sp>
        <p:sp>
          <p:nvSpPr>
            <p:cNvPr id="12355" name="AutoShape 15">
              <a:extLst>
                <a:ext uri="{FF2B5EF4-FFF2-40B4-BE49-F238E27FC236}">
                  <a16:creationId xmlns:a16="http://schemas.microsoft.com/office/drawing/2014/main" id="{B222511B-D798-44C7-B9C6-7AF057B6EAEB}"/>
                </a:ext>
              </a:extLst>
            </p:cNvPr>
            <p:cNvSpPr>
              <a:spLocks noChangeArrowheads="1"/>
            </p:cNvSpPr>
            <p:nvPr/>
          </p:nvSpPr>
          <p:spPr bwMode="auto">
            <a:xfrm>
              <a:off x="3600" y="1392"/>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5</a:t>
              </a:r>
            </a:p>
          </p:txBody>
        </p:sp>
        <p:sp>
          <p:nvSpPr>
            <p:cNvPr id="12356" name="AutoShape 16">
              <a:extLst>
                <a:ext uri="{FF2B5EF4-FFF2-40B4-BE49-F238E27FC236}">
                  <a16:creationId xmlns:a16="http://schemas.microsoft.com/office/drawing/2014/main" id="{2E8A63F9-1DF0-4D83-A0DB-8BECBDC49D76}"/>
                </a:ext>
              </a:extLst>
            </p:cNvPr>
            <p:cNvSpPr>
              <a:spLocks noChangeArrowheads="1"/>
            </p:cNvSpPr>
            <p:nvPr/>
          </p:nvSpPr>
          <p:spPr bwMode="auto">
            <a:xfrm>
              <a:off x="3840" y="1776"/>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2</a:t>
              </a:r>
            </a:p>
          </p:txBody>
        </p:sp>
        <p:sp>
          <p:nvSpPr>
            <p:cNvPr id="12357" name="AutoShape 17">
              <a:extLst>
                <a:ext uri="{FF2B5EF4-FFF2-40B4-BE49-F238E27FC236}">
                  <a16:creationId xmlns:a16="http://schemas.microsoft.com/office/drawing/2014/main" id="{9E04625D-C74B-4FC2-973A-74D8ADF1E9A0}"/>
                </a:ext>
              </a:extLst>
            </p:cNvPr>
            <p:cNvSpPr>
              <a:spLocks noChangeArrowheads="1"/>
            </p:cNvSpPr>
            <p:nvPr/>
          </p:nvSpPr>
          <p:spPr bwMode="auto">
            <a:xfrm>
              <a:off x="4080" y="1536"/>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10</a:t>
              </a:r>
            </a:p>
          </p:txBody>
        </p:sp>
        <p:cxnSp>
          <p:nvCxnSpPr>
            <p:cNvPr id="12358" name="AutoShape 23">
              <a:extLst>
                <a:ext uri="{FF2B5EF4-FFF2-40B4-BE49-F238E27FC236}">
                  <a16:creationId xmlns:a16="http://schemas.microsoft.com/office/drawing/2014/main" id="{94762FFE-DBB1-4EFB-85D2-C4E50C59D704}"/>
                </a:ext>
              </a:extLst>
            </p:cNvPr>
            <p:cNvCxnSpPr>
              <a:cxnSpLocks noChangeShapeType="1"/>
              <a:stCxn id="12347" idx="5"/>
              <a:endCxn id="12350" idx="1"/>
            </p:cNvCxnSpPr>
            <p:nvPr/>
          </p:nvCxnSpPr>
          <p:spPr bwMode="auto">
            <a:xfrm>
              <a:off x="2139" y="1371"/>
              <a:ext cx="234" cy="13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59" name="AutoShape 28">
              <a:extLst>
                <a:ext uri="{FF2B5EF4-FFF2-40B4-BE49-F238E27FC236}">
                  <a16:creationId xmlns:a16="http://schemas.microsoft.com/office/drawing/2014/main" id="{5ECA22A4-767B-416E-A9AE-CB75F837809F}"/>
                </a:ext>
              </a:extLst>
            </p:cNvPr>
            <p:cNvCxnSpPr>
              <a:cxnSpLocks noChangeShapeType="1"/>
              <a:stCxn id="12348" idx="6"/>
              <a:endCxn id="12350" idx="3"/>
            </p:cNvCxnSpPr>
            <p:nvPr/>
          </p:nvCxnSpPr>
          <p:spPr bwMode="auto">
            <a:xfrm flipV="1">
              <a:off x="2160" y="1611"/>
              <a:ext cx="213" cy="14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60" name="AutoShape 29">
              <a:extLst>
                <a:ext uri="{FF2B5EF4-FFF2-40B4-BE49-F238E27FC236}">
                  <a16:creationId xmlns:a16="http://schemas.microsoft.com/office/drawing/2014/main" id="{51BFF15F-DD89-4D51-B1D4-FDD4B9251617}"/>
                </a:ext>
              </a:extLst>
            </p:cNvPr>
            <p:cNvCxnSpPr>
              <a:cxnSpLocks noChangeShapeType="1"/>
              <a:stCxn id="12350" idx="7"/>
              <a:endCxn id="12349" idx="3"/>
            </p:cNvCxnSpPr>
            <p:nvPr/>
          </p:nvCxnSpPr>
          <p:spPr bwMode="auto">
            <a:xfrm flipV="1">
              <a:off x="2475" y="1179"/>
              <a:ext cx="282" cy="33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61" name="AutoShape 30">
              <a:extLst>
                <a:ext uri="{FF2B5EF4-FFF2-40B4-BE49-F238E27FC236}">
                  <a16:creationId xmlns:a16="http://schemas.microsoft.com/office/drawing/2014/main" id="{102BFA37-A751-4D57-A63D-A22F29BFAFE4}"/>
                </a:ext>
              </a:extLst>
            </p:cNvPr>
            <p:cNvCxnSpPr>
              <a:cxnSpLocks noChangeShapeType="1"/>
              <a:stCxn id="12350" idx="6"/>
              <a:endCxn id="12351" idx="2"/>
            </p:cNvCxnSpPr>
            <p:nvPr/>
          </p:nvCxnSpPr>
          <p:spPr bwMode="auto">
            <a:xfrm flipV="1">
              <a:off x="2496" y="1512"/>
              <a:ext cx="288" cy="4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62" name="AutoShape 31">
              <a:extLst>
                <a:ext uri="{FF2B5EF4-FFF2-40B4-BE49-F238E27FC236}">
                  <a16:creationId xmlns:a16="http://schemas.microsoft.com/office/drawing/2014/main" id="{74D954BC-2662-41E1-A0C4-C79BCC92A889}"/>
                </a:ext>
              </a:extLst>
            </p:cNvPr>
            <p:cNvCxnSpPr>
              <a:cxnSpLocks noChangeShapeType="1"/>
              <a:stCxn id="12350" idx="5"/>
              <a:endCxn id="12353" idx="2"/>
            </p:cNvCxnSpPr>
            <p:nvPr/>
          </p:nvCxnSpPr>
          <p:spPr bwMode="auto">
            <a:xfrm>
              <a:off x="2475" y="1611"/>
              <a:ext cx="309" cy="2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63" name="AutoShape 32">
              <a:extLst>
                <a:ext uri="{FF2B5EF4-FFF2-40B4-BE49-F238E27FC236}">
                  <a16:creationId xmlns:a16="http://schemas.microsoft.com/office/drawing/2014/main" id="{9B17CE1A-7D0C-412E-B5A7-DB7FA99CD563}"/>
                </a:ext>
              </a:extLst>
            </p:cNvPr>
            <p:cNvCxnSpPr>
              <a:cxnSpLocks noChangeShapeType="1"/>
              <a:stCxn id="12349" idx="6"/>
              <a:endCxn id="12352" idx="1"/>
            </p:cNvCxnSpPr>
            <p:nvPr/>
          </p:nvCxnSpPr>
          <p:spPr bwMode="auto">
            <a:xfrm>
              <a:off x="2880" y="1128"/>
              <a:ext cx="309" cy="18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64" name="AutoShape 33">
              <a:extLst>
                <a:ext uri="{FF2B5EF4-FFF2-40B4-BE49-F238E27FC236}">
                  <a16:creationId xmlns:a16="http://schemas.microsoft.com/office/drawing/2014/main" id="{9DC299AC-DF48-449B-9292-C4F1BEB987C0}"/>
                </a:ext>
              </a:extLst>
            </p:cNvPr>
            <p:cNvCxnSpPr>
              <a:cxnSpLocks noChangeShapeType="1"/>
              <a:stCxn id="12351" idx="6"/>
              <a:endCxn id="12352" idx="2"/>
            </p:cNvCxnSpPr>
            <p:nvPr/>
          </p:nvCxnSpPr>
          <p:spPr bwMode="auto">
            <a:xfrm flipV="1">
              <a:off x="2928" y="1368"/>
              <a:ext cx="240" cy="14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65" name="AutoShape 34">
              <a:extLst>
                <a:ext uri="{FF2B5EF4-FFF2-40B4-BE49-F238E27FC236}">
                  <a16:creationId xmlns:a16="http://schemas.microsoft.com/office/drawing/2014/main" id="{9DCE778F-C10F-4D54-AAF6-1EEC7CDBF234}"/>
                </a:ext>
              </a:extLst>
            </p:cNvPr>
            <p:cNvCxnSpPr>
              <a:cxnSpLocks noChangeShapeType="1"/>
              <a:stCxn id="12353" idx="6"/>
              <a:endCxn id="12354" idx="2"/>
            </p:cNvCxnSpPr>
            <p:nvPr/>
          </p:nvCxnSpPr>
          <p:spPr bwMode="auto">
            <a:xfrm>
              <a:off x="2928" y="1848"/>
              <a:ext cx="33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66" name="AutoShape 35">
              <a:extLst>
                <a:ext uri="{FF2B5EF4-FFF2-40B4-BE49-F238E27FC236}">
                  <a16:creationId xmlns:a16="http://schemas.microsoft.com/office/drawing/2014/main" id="{E2B991CE-F3DA-4E8C-B634-50724FD4B7B0}"/>
                </a:ext>
              </a:extLst>
            </p:cNvPr>
            <p:cNvCxnSpPr>
              <a:cxnSpLocks noChangeShapeType="1"/>
              <a:stCxn id="12352" idx="6"/>
              <a:endCxn id="12355" idx="2"/>
            </p:cNvCxnSpPr>
            <p:nvPr/>
          </p:nvCxnSpPr>
          <p:spPr bwMode="auto">
            <a:xfrm>
              <a:off x="3312" y="1368"/>
              <a:ext cx="288" cy="9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67" name="AutoShape 36">
              <a:extLst>
                <a:ext uri="{FF2B5EF4-FFF2-40B4-BE49-F238E27FC236}">
                  <a16:creationId xmlns:a16="http://schemas.microsoft.com/office/drawing/2014/main" id="{014F829A-701D-4925-8011-7928ADE42AE3}"/>
                </a:ext>
              </a:extLst>
            </p:cNvPr>
            <p:cNvCxnSpPr>
              <a:cxnSpLocks noChangeShapeType="1"/>
              <a:stCxn id="12354" idx="6"/>
              <a:endCxn id="12356" idx="2"/>
            </p:cNvCxnSpPr>
            <p:nvPr/>
          </p:nvCxnSpPr>
          <p:spPr bwMode="auto">
            <a:xfrm>
              <a:off x="3408" y="1848"/>
              <a:ext cx="43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68" name="AutoShape 37">
              <a:extLst>
                <a:ext uri="{FF2B5EF4-FFF2-40B4-BE49-F238E27FC236}">
                  <a16:creationId xmlns:a16="http://schemas.microsoft.com/office/drawing/2014/main" id="{E2AB5B25-A74C-4468-BB9D-1143E8D4E65F}"/>
                </a:ext>
              </a:extLst>
            </p:cNvPr>
            <p:cNvCxnSpPr>
              <a:cxnSpLocks noChangeShapeType="1"/>
              <a:stCxn id="12355" idx="5"/>
              <a:endCxn id="12356" idx="1"/>
            </p:cNvCxnSpPr>
            <p:nvPr/>
          </p:nvCxnSpPr>
          <p:spPr bwMode="auto">
            <a:xfrm>
              <a:off x="3723" y="1515"/>
              <a:ext cx="138" cy="28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69" name="AutoShape 38">
              <a:extLst>
                <a:ext uri="{FF2B5EF4-FFF2-40B4-BE49-F238E27FC236}">
                  <a16:creationId xmlns:a16="http://schemas.microsoft.com/office/drawing/2014/main" id="{2944C8E5-6F70-4F53-8CA2-3C36600AE020}"/>
                </a:ext>
              </a:extLst>
            </p:cNvPr>
            <p:cNvCxnSpPr>
              <a:cxnSpLocks noChangeShapeType="1"/>
              <a:stCxn id="12356" idx="6"/>
              <a:endCxn id="12357" idx="3"/>
            </p:cNvCxnSpPr>
            <p:nvPr/>
          </p:nvCxnSpPr>
          <p:spPr bwMode="auto">
            <a:xfrm flipV="1">
              <a:off x="3984" y="1659"/>
              <a:ext cx="117" cy="18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70" name="Text Box 42">
              <a:extLst>
                <a:ext uri="{FF2B5EF4-FFF2-40B4-BE49-F238E27FC236}">
                  <a16:creationId xmlns:a16="http://schemas.microsoft.com/office/drawing/2014/main" id="{53E07F9A-6755-42BA-8897-C09B6528D21A}"/>
                </a:ext>
              </a:extLst>
            </p:cNvPr>
            <p:cNvSpPr txBox="1">
              <a:spLocks noChangeArrowheads="1"/>
            </p:cNvSpPr>
            <p:nvPr/>
          </p:nvSpPr>
          <p:spPr bwMode="auto">
            <a:xfrm>
              <a:off x="1968" y="1104"/>
              <a:ext cx="19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A</a:t>
              </a:r>
            </a:p>
          </p:txBody>
        </p:sp>
        <p:sp>
          <p:nvSpPr>
            <p:cNvPr id="12371" name="Text Box 43">
              <a:extLst>
                <a:ext uri="{FF2B5EF4-FFF2-40B4-BE49-F238E27FC236}">
                  <a16:creationId xmlns:a16="http://schemas.microsoft.com/office/drawing/2014/main" id="{6799A780-26F6-4777-8DA5-2FA9ACC8680C}"/>
                </a:ext>
              </a:extLst>
            </p:cNvPr>
            <p:cNvSpPr txBox="1">
              <a:spLocks noChangeArrowheads="1"/>
            </p:cNvSpPr>
            <p:nvPr/>
          </p:nvSpPr>
          <p:spPr bwMode="auto">
            <a:xfrm>
              <a:off x="1968" y="1536"/>
              <a:ext cx="19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B</a:t>
              </a:r>
            </a:p>
          </p:txBody>
        </p:sp>
        <p:sp>
          <p:nvSpPr>
            <p:cNvPr id="12372" name="Text Box 44">
              <a:extLst>
                <a:ext uri="{FF2B5EF4-FFF2-40B4-BE49-F238E27FC236}">
                  <a16:creationId xmlns:a16="http://schemas.microsoft.com/office/drawing/2014/main" id="{9320808E-0C47-4367-81F7-768B5F4769F3}"/>
                </a:ext>
              </a:extLst>
            </p:cNvPr>
            <p:cNvSpPr txBox="1">
              <a:spLocks noChangeArrowheads="1"/>
            </p:cNvSpPr>
            <p:nvPr/>
          </p:nvSpPr>
          <p:spPr bwMode="auto">
            <a:xfrm>
              <a:off x="2304" y="1344"/>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C</a:t>
              </a:r>
            </a:p>
          </p:txBody>
        </p:sp>
        <p:sp>
          <p:nvSpPr>
            <p:cNvPr id="12373" name="Text Box 45">
              <a:extLst>
                <a:ext uri="{FF2B5EF4-FFF2-40B4-BE49-F238E27FC236}">
                  <a16:creationId xmlns:a16="http://schemas.microsoft.com/office/drawing/2014/main" id="{3389F53C-758A-478E-BABD-0E75FCEC0A94}"/>
                </a:ext>
              </a:extLst>
            </p:cNvPr>
            <p:cNvSpPr txBox="1">
              <a:spLocks noChangeArrowheads="1"/>
            </p:cNvSpPr>
            <p:nvPr/>
          </p:nvSpPr>
          <p:spPr bwMode="auto">
            <a:xfrm>
              <a:off x="2688" y="912"/>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D</a:t>
              </a:r>
            </a:p>
          </p:txBody>
        </p:sp>
        <p:sp>
          <p:nvSpPr>
            <p:cNvPr id="12374" name="Text Box 46">
              <a:extLst>
                <a:ext uri="{FF2B5EF4-FFF2-40B4-BE49-F238E27FC236}">
                  <a16:creationId xmlns:a16="http://schemas.microsoft.com/office/drawing/2014/main" id="{A1CA64DD-238A-45BA-B26E-3653ED988727}"/>
                </a:ext>
              </a:extLst>
            </p:cNvPr>
            <p:cNvSpPr txBox="1">
              <a:spLocks noChangeArrowheads="1"/>
            </p:cNvSpPr>
            <p:nvPr/>
          </p:nvSpPr>
          <p:spPr bwMode="auto">
            <a:xfrm>
              <a:off x="2736" y="1296"/>
              <a:ext cx="19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E</a:t>
              </a:r>
            </a:p>
          </p:txBody>
        </p:sp>
        <p:sp>
          <p:nvSpPr>
            <p:cNvPr id="12375" name="Text Box 47">
              <a:extLst>
                <a:ext uri="{FF2B5EF4-FFF2-40B4-BE49-F238E27FC236}">
                  <a16:creationId xmlns:a16="http://schemas.microsoft.com/office/drawing/2014/main" id="{47EDCC68-9D7C-4BC6-BD95-26FB9E76B33D}"/>
                </a:ext>
              </a:extLst>
            </p:cNvPr>
            <p:cNvSpPr txBox="1">
              <a:spLocks noChangeArrowheads="1"/>
            </p:cNvSpPr>
            <p:nvPr/>
          </p:nvSpPr>
          <p:spPr bwMode="auto">
            <a:xfrm>
              <a:off x="3168" y="1152"/>
              <a:ext cx="1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F</a:t>
              </a:r>
            </a:p>
          </p:txBody>
        </p:sp>
        <p:sp>
          <p:nvSpPr>
            <p:cNvPr id="12376" name="Text Box 48">
              <a:extLst>
                <a:ext uri="{FF2B5EF4-FFF2-40B4-BE49-F238E27FC236}">
                  <a16:creationId xmlns:a16="http://schemas.microsoft.com/office/drawing/2014/main" id="{FACF2696-1DCA-4FC5-A3F0-271B8CFC4016}"/>
                </a:ext>
              </a:extLst>
            </p:cNvPr>
            <p:cNvSpPr txBox="1">
              <a:spLocks noChangeArrowheads="1"/>
            </p:cNvSpPr>
            <p:nvPr/>
          </p:nvSpPr>
          <p:spPr bwMode="auto">
            <a:xfrm>
              <a:off x="2736" y="1632"/>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G</a:t>
              </a:r>
            </a:p>
          </p:txBody>
        </p:sp>
        <p:sp>
          <p:nvSpPr>
            <p:cNvPr id="12377" name="Text Box 49">
              <a:extLst>
                <a:ext uri="{FF2B5EF4-FFF2-40B4-BE49-F238E27FC236}">
                  <a16:creationId xmlns:a16="http://schemas.microsoft.com/office/drawing/2014/main" id="{F921D0E5-DD15-4014-A42A-17BC685D23CE}"/>
                </a:ext>
              </a:extLst>
            </p:cNvPr>
            <p:cNvSpPr txBox="1">
              <a:spLocks noChangeArrowheads="1"/>
            </p:cNvSpPr>
            <p:nvPr/>
          </p:nvSpPr>
          <p:spPr bwMode="auto">
            <a:xfrm>
              <a:off x="3216" y="1632"/>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H</a:t>
              </a:r>
            </a:p>
          </p:txBody>
        </p:sp>
        <p:sp>
          <p:nvSpPr>
            <p:cNvPr id="12378" name="Text Box 50">
              <a:extLst>
                <a:ext uri="{FF2B5EF4-FFF2-40B4-BE49-F238E27FC236}">
                  <a16:creationId xmlns:a16="http://schemas.microsoft.com/office/drawing/2014/main" id="{913D2489-74E4-4AE2-BEA3-7DC78131C0D5}"/>
                </a:ext>
              </a:extLst>
            </p:cNvPr>
            <p:cNvSpPr txBox="1">
              <a:spLocks noChangeArrowheads="1"/>
            </p:cNvSpPr>
            <p:nvPr/>
          </p:nvSpPr>
          <p:spPr bwMode="auto">
            <a:xfrm>
              <a:off x="3552" y="1248"/>
              <a:ext cx="1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I</a:t>
              </a:r>
            </a:p>
          </p:txBody>
        </p:sp>
        <p:sp>
          <p:nvSpPr>
            <p:cNvPr id="12379" name="Text Box 51">
              <a:extLst>
                <a:ext uri="{FF2B5EF4-FFF2-40B4-BE49-F238E27FC236}">
                  <a16:creationId xmlns:a16="http://schemas.microsoft.com/office/drawing/2014/main" id="{7BAD5E11-6BB0-4F5C-9C57-EC575EAE1E02}"/>
                </a:ext>
              </a:extLst>
            </p:cNvPr>
            <p:cNvSpPr txBox="1">
              <a:spLocks noChangeArrowheads="1"/>
            </p:cNvSpPr>
            <p:nvPr/>
          </p:nvSpPr>
          <p:spPr bwMode="auto">
            <a:xfrm>
              <a:off x="3840" y="1632"/>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J</a:t>
              </a:r>
            </a:p>
          </p:txBody>
        </p:sp>
        <p:sp>
          <p:nvSpPr>
            <p:cNvPr id="12380" name="Text Box 52">
              <a:extLst>
                <a:ext uri="{FF2B5EF4-FFF2-40B4-BE49-F238E27FC236}">
                  <a16:creationId xmlns:a16="http://schemas.microsoft.com/office/drawing/2014/main" id="{3EF2FC4D-BC6B-4414-BD57-2D5E2BA70C48}"/>
                </a:ext>
              </a:extLst>
            </p:cNvPr>
            <p:cNvSpPr txBox="1">
              <a:spLocks noChangeArrowheads="1"/>
            </p:cNvSpPr>
            <p:nvPr/>
          </p:nvSpPr>
          <p:spPr bwMode="auto">
            <a:xfrm>
              <a:off x="4032" y="1392"/>
              <a:ext cx="19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K</a:t>
              </a:r>
            </a:p>
          </p:txBody>
        </p:sp>
      </p:grpSp>
      <p:graphicFrame>
        <p:nvGraphicFramePr>
          <p:cNvPr id="340864" name="Group 896">
            <a:extLst>
              <a:ext uri="{FF2B5EF4-FFF2-40B4-BE49-F238E27FC236}">
                <a16:creationId xmlns:a16="http://schemas.microsoft.com/office/drawing/2014/main" id="{1AC33039-52D6-437A-9A59-7C2D7B862214}"/>
              </a:ext>
            </a:extLst>
          </p:cNvPr>
          <p:cNvGraphicFramePr>
            <a:graphicFrameLocks noGrp="1"/>
          </p:cNvGraphicFramePr>
          <p:nvPr/>
        </p:nvGraphicFramePr>
        <p:xfrm>
          <a:off x="1524001" y="2286000"/>
          <a:ext cx="4348163" cy="3659188"/>
        </p:xfrm>
        <a:graphic>
          <a:graphicData uri="http://schemas.openxmlformats.org/drawingml/2006/table">
            <a:tbl>
              <a:tblPr/>
              <a:tblGrid>
                <a:gridCol w="274638">
                  <a:extLst>
                    <a:ext uri="{9D8B030D-6E8A-4147-A177-3AD203B41FA5}">
                      <a16:colId xmlns:a16="http://schemas.microsoft.com/office/drawing/2014/main" val="20000"/>
                    </a:ext>
                  </a:extLst>
                </a:gridCol>
                <a:gridCol w="3563937">
                  <a:extLst>
                    <a:ext uri="{9D8B030D-6E8A-4147-A177-3AD203B41FA5}">
                      <a16:colId xmlns:a16="http://schemas.microsoft.com/office/drawing/2014/main" val="20001"/>
                    </a:ext>
                  </a:extLst>
                </a:gridCol>
                <a:gridCol w="509588">
                  <a:extLst>
                    <a:ext uri="{9D8B030D-6E8A-4147-A177-3AD203B41FA5}">
                      <a16:colId xmlns:a16="http://schemas.microsoft.com/office/drawing/2014/main" val="20002"/>
                    </a:ext>
                  </a:extLst>
                </a:gridCol>
              </a:tblGrid>
              <a:tr h="228600">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TW" sz="1400" b="1" i="0" u="none" strike="noStrike" cap="none" normalizeH="0" baseline="0">
                        <a:ln>
                          <a:noFill/>
                        </a:ln>
                        <a:solidFill>
                          <a:schemeClr val="tx1"/>
                        </a:solidFill>
                        <a:effectLst/>
                        <a:latin typeface="Arial" charset="0"/>
                        <a:ea typeface="新細明體" pitchFamily="18" charset="-120"/>
                        <a:cs typeface="Arial" charset="0"/>
                      </a:endParaRP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a:ln>
                            <a:noFill/>
                          </a:ln>
                          <a:solidFill>
                            <a:schemeClr val="tx1"/>
                          </a:solidFill>
                          <a:effectLst/>
                          <a:latin typeface="Arial" charset="0"/>
                          <a:ea typeface="新細明體" pitchFamily="18" charset="-120"/>
                          <a:cs typeface="Arial" charset="0"/>
                        </a:rPr>
                        <a:t>Task</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a:ln>
                            <a:noFill/>
                          </a:ln>
                          <a:solidFill>
                            <a:schemeClr val="tx1"/>
                          </a:solidFill>
                          <a:effectLst/>
                          <a:latin typeface="Arial" charset="0"/>
                          <a:ea typeface="新細明體" pitchFamily="18" charset="-120"/>
                          <a:cs typeface="Arial" charset="0"/>
                        </a:rPr>
                        <a:t>Day</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63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A</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Choose items from stock by dept manager</a:t>
                      </a:r>
                      <a:endParaRPr kumimoji="0" lang="zh-TW" altLang="en-US" sz="1400" b="0" i="0" u="none" strike="noStrike" cap="none" normalizeH="0" baseline="0">
                        <a:ln>
                          <a:noFill/>
                        </a:ln>
                        <a:solidFill>
                          <a:schemeClr val="tx1"/>
                        </a:solidFill>
                        <a:effectLst/>
                        <a:latin typeface="Arial" charset="0"/>
                        <a:ea typeface="新細明體" pitchFamily="18" charset="-120"/>
                        <a:cs typeface="Arial" charset="0"/>
                      </a:endParaRP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3</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1428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B</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Choose items to be brought in by buyers</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2</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1412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C</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Arial" charset="0"/>
                          <a:ea typeface="新細明體" pitchFamily="18" charset="-120"/>
                          <a:cs typeface="Arial" charset="0"/>
                        </a:rPr>
                        <a:t>Choose &amp; price items for adv by committee</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2</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1412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D</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Prepare picture for sale item</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4</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1412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E</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Prepare description for sale item</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3</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1412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F</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Design adv</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2</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6"/>
                  </a:ext>
                </a:extLst>
              </a:tr>
              <a:tr h="1412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G</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Compile mailing list to send adv</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3</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7"/>
                  </a:ext>
                </a:extLst>
              </a:tr>
              <a:tr h="1428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H</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Print mailing labels</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1</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8"/>
                  </a:ext>
                </a:extLst>
              </a:tr>
              <a:tr h="1412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I</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Print adv</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5</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9"/>
                  </a:ext>
                </a:extLst>
              </a:tr>
              <a:tr h="1412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J</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Attach labels, stored adv by zip code</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2</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10"/>
                  </a:ext>
                </a:extLst>
              </a:tr>
              <a:tr h="1412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K</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Deliver adv</a:t>
                      </a:r>
                    </a:p>
                  </a:txBody>
                  <a:tcPr horzOverflow="overflow">
                    <a:lnL cap="flat">
                      <a:noFill/>
                    </a:lnL>
                    <a:lnR cap="flat">
                      <a:noFill/>
                    </a:lnR>
                    <a:lnT cap="fla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Arial" charset="0"/>
                          <a:ea typeface="新細明體" pitchFamily="18" charset="-120"/>
                          <a:cs typeface="Arial" charset="0"/>
                        </a:rPr>
                        <a:t>10</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11"/>
                  </a:ext>
                </a:extLst>
              </a:tr>
            </a:tbl>
          </a:graphicData>
        </a:graphic>
      </p:graphicFrame>
      <p:graphicFrame>
        <p:nvGraphicFramePr>
          <p:cNvPr id="340924" name="Group 956">
            <a:extLst>
              <a:ext uri="{FF2B5EF4-FFF2-40B4-BE49-F238E27FC236}">
                <a16:creationId xmlns:a16="http://schemas.microsoft.com/office/drawing/2014/main" id="{CCC1BEFB-D4C3-45E7-9025-15FEF420627E}"/>
              </a:ext>
            </a:extLst>
          </p:cNvPr>
          <p:cNvGraphicFramePr>
            <a:graphicFrameLocks noGrp="1"/>
          </p:cNvGraphicFramePr>
          <p:nvPr>
            <p:ph sz="half" idx="2"/>
          </p:nvPr>
        </p:nvGraphicFramePr>
        <p:xfrm>
          <a:off x="5943601" y="2286000"/>
          <a:ext cx="1592263" cy="3665538"/>
        </p:xfrm>
        <a:graphic>
          <a:graphicData uri="http://schemas.openxmlformats.org/drawingml/2006/table">
            <a:tbl>
              <a:tblPr/>
              <a:tblGrid>
                <a:gridCol w="1592263">
                  <a:extLst>
                    <a:ext uri="{9D8B030D-6E8A-4147-A177-3AD203B41FA5}">
                      <a16:colId xmlns:a16="http://schemas.microsoft.com/office/drawing/2014/main" val="20000"/>
                    </a:ext>
                  </a:extLst>
                </a:gridCol>
              </a:tblGrid>
              <a:tr h="2286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TW" sz="1400" b="1" i="0" u="none" strike="noStrike" cap="none" normalizeH="0" baseline="0" dirty="0">
                          <a:ln>
                            <a:noFill/>
                          </a:ln>
                          <a:solidFill>
                            <a:schemeClr val="tx1"/>
                          </a:solidFill>
                          <a:effectLst/>
                          <a:latin typeface="Arial" charset="0"/>
                          <a:ea typeface="新細明體" pitchFamily="18" charset="-120"/>
                          <a:cs typeface="Arial" charset="0"/>
                        </a:rPr>
                        <a:t>Preceding Tasks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09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None</a:t>
                      </a:r>
                    </a:p>
                  </a:txBody>
                  <a:tcP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None</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2809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A,B</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2825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C</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2794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C</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2809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D,E</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6"/>
                  </a:ext>
                </a:extLst>
              </a:tr>
              <a:tr h="2825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C</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7"/>
                  </a:ext>
                </a:extLst>
              </a:tr>
              <a:tr h="2809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G</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8"/>
                  </a:ext>
                </a:extLst>
              </a:tr>
              <a:tr h="2794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F</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9"/>
                  </a:ext>
                </a:extLst>
              </a:tr>
              <a:tr h="2825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Arial" charset="0"/>
                          <a:ea typeface="新細明體" pitchFamily="18" charset="-120"/>
                          <a:cs typeface="Arial" charset="0"/>
                        </a:rPr>
                        <a:t>H,I</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10"/>
                  </a:ext>
                </a:extLst>
              </a:tr>
              <a:tr h="28098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Arial" charset="0"/>
                          <a:ea typeface="新細明體" pitchFamily="18" charset="-120"/>
                          <a:cs typeface="Arial" charset="0"/>
                        </a:rPr>
                        <a:t>J</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08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09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00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投影片編號版面配置區 4">
            <a:extLst>
              <a:ext uri="{FF2B5EF4-FFF2-40B4-BE49-F238E27FC236}">
                <a16:creationId xmlns:a16="http://schemas.microsoft.com/office/drawing/2014/main" id="{C2007467-2842-4B8F-92BD-B0E3EF320DC2}"/>
              </a:ext>
            </a:extLst>
          </p:cNvPr>
          <p:cNvSpPr>
            <a:spLocks noGrp="1"/>
          </p:cNvSpPr>
          <p:nvPr>
            <p:ph type="sldNum" sz="quarter" idx="10"/>
          </p:nvPr>
        </p:nvSpPr>
        <p:spPr>
          <a:noFill/>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fld id="{95A707BF-DD1F-4293-B023-1B7A24786290}" type="slidenum">
              <a:rPr lang="zh-TW" altLang="en-US" sz="1400">
                <a:latin typeface="Times New Roman" panose="02020603050405020304" pitchFamily="18" charset="0"/>
              </a:rPr>
              <a:pPr/>
              <a:t>6</a:t>
            </a:fld>
            <a:endParaRPr lang="en-US" altLang="zh-TW" sz="1400">
              <a:latin typeface="Times New Roman" panose="02020603050405020304" pitchFamily="18" charset="0"/>
            </a:endParaRPr>
          </a:p>
        </p:txBody>
      </p:sp>
      <p:sp>
        <p:nvSpPr>
          <p:cNvPr id="14339" name="Rectangle 1026">
            <a:extLst>
              <a:ext uri="{FF2B5EF4-FFF2-40B4-BE49-F238E27FC236}">
                <a16:creationId xmlns:a16="http://schemas.microsoft.com/office/drawing/2014/main" id="{0AF87AE7-D160-4DFE-A0AC-6E4E6ABA0ED3}"/>
              </a:ext>
            </a:extLst>
          </p:cNvPr>
          <p:cNvSpPr>
            <a:spLocks noGrp="1" noChangeArrowheads="1"/>
          </p:cNvSpPr>
          <p:nvPr>
            <p:ph type="title"/>
          </p:nvPr>
        </p:nvSpPr>
        <p:spPr>
          <a:xfrm>
            <a:off x="2057400" y="0"/>
            <a:ext cx="8166100" cy="685800"/>
          </a:xfrm>
        </p:spPr>
        <p:txBody>
          <a:bodyPr/>
          <a:lstStyle/>
          <a:p>
            <a:pPr eaLnBrk="1" hangingPunct="1"/>
            <a:r>
              <a:rPr lang="en-US" altLang="zh-TW" sz="4000">
                <a:latin typeface="Arial" panose="020B0604020202020204" pitchFamily="34" charset="0"/>
                <a:ea typeface="新細明體" panose="02020500000000000000" pitchFamily="18" charset="-120"/>
              </a:rPr>
              <a:t>The Time to Complete a Project-2</a:t>
            </a:r>
          </a:p>
        </p:txBody>
      </p:sp>
      <p:grpSp>
        <p:nvGrpSpPr>
          <p:cNvPr id="14340" name="Group 1029">
            <a:extLst>
              <a:ext uri="{FF2B5EF4-FFF2-40B4-BE49-F238E27FC236}">
                <a16:creationId xmlns:a16="http://schemas.microsoft.com/office/drawing/2014/main" id="{892B4C75-6770-43D0-9066-4A682BE485AF}"/>
              </a:ext>
            </a:extLst>
          </p:cNvPr>
          <p:cNvGrpSpPr>
            <a:grpSpLocks/>
          </p:cNvGrpSpPr>
          <p:nvPr/>
        </p:nvGrpSpPr>
        <p:grpSpPr bwMode="auto">
          <a:xfrm>
            <a:off x="1447800" y="838200"/>
            <a:ext cx="3581400" cy="1600200"/>
            <a:chOff x="1968" y="912"/>
            <a:chExt cx="2256" cy="1008"/>
          </a:xfrm>
        </p:grpSpPr>
        <p:sp>
          <p:nvSpPr>
            <p:cNvPr id="14530" name="AutoShape 1030">
              <a:extLst>
                <a:ext uri="{FF2B5EF4-FFF2-40B4-BE49-F238E27FC236}">
                  <a16:creationId xmlns:a16="http://schemas.microsoft.com/office/drawing/2014/main" id="{AC435A57-86F5-4D4F-ADD8-247299C01501}"/>
                </a:ext>
              </a:extLst>
            </p:cNvPr>
            <p:cNvSpPr>
              <a:spLocks noChangeArrowheads="1"/>
            </p:cNvSpPr>
            <p:nvPr/>
          </p:nvSpPr>
          <p:spPr bwMode="auto">
            <a:xfrm>
              <a:off x="2016" y="1248"/>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3</a:t>
              </a:r>
            </a:p>
          </p:txBody>
        </p:sp>
        <p:sp>
          <p:nvSpPr>
            <p:cNvPr id="14531" name="AutoShape 1031">
              <a:extLst>
                <a:ext uri="{FF2B5EF4-FFF2-40B4-BE49-F238E27FC236}">
                  <a16:creationId xmlns:a16="http://schemas.microsoft.com/office/drawing/2014/main" id="{EBEFCE61-DF34-49B0-93EC-1F3B60581DD4}"/>
                </a:ext>
              </a:extLst>
            </p:cNvPr>
            <p:cNvSpPr>
              <a:spLocks noChangeArrowheads="1"/>
            </p:cNvSpPr>
            <p:nvPr/>
          </p:nvSpPr>
          <p:spPr bwMode="auto">
            <a:xfrm>
              <a:off x="2016" y="1680"/>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2</a:t>
              </a:r>
            </a:p>
          </p:txBody>
        </p:sp>
        <p:sp>
          <p:nvSpPr>
            <p:cNvPr id="14532" name="AutoShape 1032">
              <a:extLst>
                <a:ext uri="{FF2B5EF4-FFF2-40B4-BE49-F238E27FC236}">
                  <a16:creationId xmlns:a16="http://schemas.microsoft.com/office/drawing/2014/main" id="{5054A269-FE8E-47BD-8FDC-2337E948EB25}"/>
                </a:ext>
              </a:extLst>
            </p:cNvPr>
            <p:cNvSpPr>
              <a:spLocks noChangeArrowheads="1"/>
            </p:cNvSpPr>
            <p:nvPr/>
          </p:nvSpPr>
          <p:spPr bwMode="auto">
            <a:xfrm>
              <a:off x="2736" y="1056"/>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4</a:t>
              </a:r>
            </a:p>
          </p:txBody>
        </p:sp>
        <p:sp>
          <p:nvSpPr>
            <p:cNvPr id="14533" name="AutoShape 1033">
              <a:extLst>
                <a:ext uri="{FF2B5EF4-FFF2-40B4-BE49-F238E27FC236}">
                  <a16:creationId xmlns:a16="http://schemas.microsoft.com/office/drawing/2014/main" id="{FDA9E3C2-ABE8-4700-940E-B4049ED3B303}"/>
                </a:ext>
              </a:extLst>
            </p:cNvPr>
            <p:cNvSpPr>
              <a:spLocks noChangeArrowheads="1"/>
            </p:cNvSpPr>
            <p:nvPr/>
          </p:nvSpPr>
          <p:spPr bwMode="auto">
            <a:xfrm>
              <a:off x="2352" y="1488"/>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2</a:t>
              </a:r>
            </a:p>
          </p:txBody>
        </p:sp>
        <p:sp>
          <p:nvSpPr>
            <p:cNvPr id="14534" name="AutoShape 1034">
              <a:extLst>
                <a:ext uri="{FF2B5EF4-FFF2-40B4-BE49-F238E27FC236}">
                  <a16:creationId xmlns:a16="http://schemas.microsoft.com/office/drawing/2014/main" id="{1201A371-D498-496C-B544-56E7876E8156}"/>
                </a:ext>
              </a:extLst>
            </p:cNvPr>
            <p:cNvSpPr>
              <a:spLocks noChangeArrowheads="1"/>
            </p:cNvSpPr>
            <p:nvPr/>
          </p:nvSpPr>
          <p:spPr bwMode="auto">
            <a:xfrm>
              <a:off x="2784" y="1440"/>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3</a:t>
              </a:r>
            </a:p>
          </p:txBody>
        </p:sp>
        <p:sp>
          <p:nvSpPr>
            <p:cNvPr id="14535" name="AutoShape 1035">
              <a:extLst>
                <a:ext uri="{FF2B5EF4-FFF2-40B4-BE49-F238E27FC236}">
                  <a16:creationId xmlns:a16="http://schemas.microsoft.com/office/drawing/2014/main" id="{15C0022B-B86C-4F36-AFC0-98C065902FC8}"/>
                </a:ext>
              </a:extLst>
            </p:cNvPr>
            <p:cNvSpPr>
              <a:spLocks noChangeArrowheads="1"/>
            </p:cNvSpPr>
            <p:nvPr/>
          </p:nvSpPr>
          <p:spPr bwMode="auto">
            <a:xfrm>
              <a:off x="3168" y="1296"/>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2</a:t>
              </a:r>
            </a:p>
          </p:txBody>
        </p:sp>
        <p:sp>
          <p:nvSpPr>
            <p:cNvPr id="14536" name="AutoShape 1036">
              <a:extLst>
                <a:ext uri="{FF2B5EF4-FFF2-40B4-BE49-F238E27FC236}">
                  <a16:creationId xmlns:a16="http://schemas.microsoft.com/office/drawing/2014/main" id="{23CDAA02-624F-471C-9A8B-93FC2F6DE0E6}"/>
                </a:ext>
              </a:extLst>
            </p:cNvPr>
            <p:cNvSpPr>
              <a:spLocks noChangeArrowheads="1"/>
            </p:cNvSpPr>
            <p:nvPr/>
          </p:nvSpPr>
          <p:spPr bwMode="auto">
            <a:xfrm>
              <a:off x="2784" y="1776"/>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3</a:t>
              </a:r>
            </a:p>
          </p:txBody>
        </p:sp>
        <p:sp>
          <p:nvSpPr>
            <p:cNvPr id="14537" name="AutoShape 1037">
              <a:extLst>
                <a:ext uri="{FF2B5EF4-FFF2-40B4-BE49-F238E27FC236}">
                  <a16:creationId xmlns:a16="http://schemas.microsoft.com/office/drawing/2014/main" id="{D209C84F-4FBA-43F8-B7B6-1A351BA40E60}"/>
                </a:ext>
              </a:extLst>
            </p:cNvPr>
            <p:cNvSpPr>
              <a:spLocks noChangeArrowheads="1"/>
            </p:cNvSpPr>
            <p:nvPr/>
          </p:nvSpPr>
          <p:spPr bwMode="auto">
            <a:xfrm>
              <a:off x="3264" y="1776"/>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1</a:t>
              </a:r>
            </a:p>
          </p:txBody>
        </p:sp>
        <p:sp>
          <p:nvSpPr>
            <p:cNvPr id="14538" name="AutoShape 1038">
              <a:extLst>
                <a:ext uri="{FF2B5EF4-FFF2-40B4-BE49-F238E27FC236}">
                  <a16:creationId xmlns:a16="http://schemas.microsoft.com/office/drawing/2014/main" id="{0B37BEAD-99E3-4D26-8A12-EB69B641B52A}"/>
                </a:ext>
              </a:extLst>
            </p:cNvPr>
            <p:cNvSpPr>
              <a:spLocks noChangeArrowheads="1"/>
            </p:cNvSpPr>
            <p:nvPr/>
          </p:nvSpPr>
          <p:spPr bwMode="auto">
            <a:xfrm>
              <a:off x="3600" y="1392"/>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5</a:t>
              </a:r>
            </a:p>
          </p:txBody>
        </p:sp>
        <p:sp>
          <p:nvSpPr>
            <p:cNvPr id="14539" name="AutoShape 1039">
              <a:extLst>
                <a:ext uri="{FF2B5EF4-FFF2-40B4-BE49-F238E27FC236}">
                  <a16:creationId xmlns:a16="http://schemas.microsoft.com/office/drawing/2014/main" id="{11276D22-798E-4247-871F-EC62793F0D4E}"/>
                </a:ext>
              </a:extLst>
            </p:cNvPr>
            <p:cNvSpPr>
              <a:spLocks noChangeArrowheads="1"/>
            </p:cNvSpPr>
            <p:nvPr/>
          </p:nvSpPr>
          <p:spPr bwMode="auto">
            <a:xfrm>
              <a:off x="3840" y="1776"/>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2</a:t>
              </a:r>
            </a:p>
          </p:txBody>
        </p:sp>
        <p:sp>
          <p:nvSpPr>
            <p:cNvPr id="14540" name="AutoShape 1040">
              <a:extLst>
                <a:ext uri="{FF2B5EF4-FFF2-40B4-BE49-F238E27FC236}">
                  <a16:creationId xmlns:a16="http://schemas.microsoft.com/office/drawing/2014/main" id="{872B2B01-6B51-4BA8-90FA-739CC8D99473}"/>
                </a:ext>
              </a:extLst>
            </p:cNvPr>
            <p:cNvSpPr>
              <a:spLocks noChangeArrowheads="1"/>
            </p:cNvSpPr>
            <p:nvPr/>
          </p:nvSpPr>
          <p:spPr bwMode="auto">
            <a:xfrm>
              <a:off x="4080" y="1536"/>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10</a:t>
              </a:r>
            </a:p>
          </p:txBody>
        </p:sp>
        <p:cxnSp>
          <p:nvCxnSpPr>
            <p:cNvPr id="14541" name="AutoShape 1041">
              <a:extLst>
                <a:ext uri="{FF2B5EF4-FFF2-40B4-BE49-F238E27FC236}">
                  <a16:creationId xmlns:a16="http://schemas.microsoft.com/office/drawing/2014/main" id="{5C9F648A-8815-45BB-9FD4-CAD3DAF103FA}"/>
                </a:ext>
              </a:extLst>
            </p:cNvPr>
            <p:cNvCxnSpPr>
              <a:cxnSpLocks noChangeShapeType="1"/>
              <a:stCxn id="14530" idx="5"/>
              <a:endCxn id="14533" idx="1"/>
            </p:cNvCxnSpPr>
            <p:nvPr/>
          </p:nvCxnSpPr>
          <p:spPr bwMode="auto">
            <a:xfrm>
              <a:off x="2139" y="1371"/>
              <a:ext cx="234" cy="13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42" name="AutoShape 1042">
              <a:extLst>
                <a:ext uri="{FF2B5EF4-FFF2-40B4-BE49-F238E27FC236}">
                  <a16:creationId xmlns:a16="http://schemas.microsoft.com/office/drawing/2014/main" id="{6E96B3E9-A808-4EAD-B75F-B2F47D705EEF}"/>
                </a:ext>
              </a:extLst>
            </p:cNvPr>
            <p:cNvCxnSpPr>
              <a:cxnSpLocks noChangeShapeType="1"/>
              <a:stCxn id="14531" idx="6"/>
              <a:endCxn id="14533" idx="3"/>
            </p:cNvCxnSpPr>
            <p:nvPr/>
          </p:nvCxnSpPr>
          <p:spPr bwMode="auto">
            <a:xfrm flipV="1">
              <a:off x="2160" y="1611"/>
              <a:ext cx="213" cy="14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43" name="AutoShape 1043">
              <a:extLst>
                <a:ext uri="{FF2B5EF4-FFF2-40B4-BE49-F238E27FC236}">
                  <a16:creationId xmlns:a16="http://schemas.microsoft.com/office/drawing/2014/main" id="{C0CC0783-6CE6-4678-889E-1B074630C8AE}"/>
                </a:ext>
              </a:extLst>
            </p:cNvPr>
            <p:cNvCxnSpPr>
              <a:cxnSpLocks noChangeShapeType="1"/>
              <a:stCxn id="14533" idx="7"/>
              <a:endCxn id="14532" idx="3"/>
            </p:cNvCxnSpPr>
            <p:nvPr/>
          </p:nvCxnSpPr>
          <p:spPr bwMode="auto">
            <a:xfrm flipV="1">
              <a:off x="2475" y="1179"/>
              <a:ext cx="282" cy="33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44" name="AutoShape 1044">
              <a:extLst>
                <a:ext uri="{FF2B5EF4-FFF2-40B4-BE49-F238E27FC236}">
                  <a16:creationId xmlns:a16="http://schemas.microsoft.com/office/drawing/2014/main" id="{ADBDE930-42D7-47B6-9830-79705914A842}"/>
                </a:ext>
              </a:extLst>
            </p:cNvPr>
            <p:cNvCxnSpPr>
              <a:cxnSpLocks noChangeShapeType="1"/>
              <a:stCxn id="14533" idx="6"/>
              <a:endCxn id="14534" idx="2"/>
            </p:cNvCxnSpPr>
            <p:nvPr/>
          </p:nvCxnSpPr>
          <p:spPr bwMode="auto">
            <a:xfrm flipV="1">
              <a:off x="2496" y="1512"/>
              <a:ext cx="288" cy="4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45" name="AutoShape 1045">
              <a:extLst>
                <a:ext uri="{FF2B5EF4-FFF2-40B4-BE49-F238E27FC236}">
                  <a16:creationId xmlns:a16="http://schemas.microsoft.com/office/drawing/2014/main" id="{16BC1EF9-F1CE-4197-AFC7-36B8568DF073}"/>
                </a:ext>
              </a:extLst>
            </p:cNvPr>
            <p:cNvCxnSpPr>
              <a:cxnSpLocks noChangeShapeType="1"/>
              <a:stCxn id="14533" idx="5"/>
              <a:endCxn id="14536" idx="2"/>
            </p:cNvCxnSpPr>
            <p:nvPr/>
          </p:nvCxnSpPr>
          <p:spPr bwMode="auto">
            <a:xfrm>
              <a:off x="2475" y="1611"/>
              <a:ext cx="309" cy="2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46" name="AutoShape 1046">
              <a:extLst>
                <a:ext uri="{FF2B5EF4-FFF2-40B4-BE49-F238E27FC236}">
                  <a16:creationId xmlns:a16="http://schemas.microsoft.com/office/drawing/2014/main" id="{A2B1F7F0-7C97-48A1-948C-4191FF1709DD}"/>
                </a:ext>
              </a:extLst>
            </p:cNvPr>
            <p:cNvCxnSpPr>
              <a:cxnSpLocks noChangeShapeType="1"/>
              <a:stCxn id="14532" idx="6"/>
              <a:endCxn id="14535" idx="1"/>
            </p:cNvCxnSpPr>
            <p:nvPr/>
          </p:nvCxnSpPr>
          <p:spPr bwMode="auto">
            <a:xfrm>
              <a:off x="2880" y="1128"/>
              <a:ext cx="309" cy="18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47" name="AutoShape 1047">
              <a:extLst>
                <a:ext uri="{FF2B5EF4-FFF2-40B4-BE49-F238E27FC236}">
                  <a16:creationId xmlns:a16="http://schemas.microsoft.com/office/drawing/2014/main" id="{04C8C378-3164-46BA-B3CE-490A0B76DAC3}"/>
                </a:ext>
              </a:extLst>
            </p:cNvPr>
            <p:cNvCxnSpPr>
              <a:cxnSpLocks noChangeShapeType="1"/>
              <a:stCxn id="14534" idx="6"/>
              <a:endCxn id="14535" idx="2"/>
            </p:cNvCxnSpPr>
            <p:nvPr/>
          </p:nvCxnSpPr>
          <p:spPr bwMode="auto">
            <a:xfrm flipV="1">
              <a:off x="2928" y="1368"/>
              <a:ext cx="240" cy="14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48" name="AutoShape 1048">
              <a:extLst>
                <a:ext uri="{FF2B5EF4-FFF2-40B4-BE49-F238E27FC236}">
                  <a16:creationId xmlns:a16="http://schemas.microsoft.com/office/drawing/2014/main" id="{D65A65E2-E5A2-4374-AABD-7A0B91689EB1}"/>
                </a:ext>
              </a:extLst>
            </p:cNvPr>
            <p:cNvCxnSpPr>
              <a:cxnSpLocks noChangeShapeType="1"/>
              <a:stCxn id="14536" idx="6"/>
              <a:endCxn id="14537" idx="2"/>
            </p:cNvCxnSpPr>
            <p:nvPr/>
          </p:nvCxnSpPr>
          <p:spPr bwMode="auto">
            <a:xfrm>
              <a:off x="2928" y="1848"/>
              <a:ext cx="33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49" name="AutoShape 1049">
              <a:extLst>
                <a:ext uri="{FF2B5EF4-FFF2-40B4-BE49-F238E27FC236}">
                  <a16:creationId xmlns:a16="http://schemas.microsoft.com/office/drawing/2014/main" id="{E9CD7200-2E39-45D2-98AF-238F805F567C}"/>
                </a:ext>
              </a:extLst>
            </p:cNvPr>
            <p:cNvCxnSpPr>
              <a:cxnSpLocks noChangeShapeType="1"/>
              <a:stCxn id="14535" idx="6"/>
              <a:endCxn id="14538" idx="2"/>
            </p:cNvCxnSpPr>
            <p:nvPr/>
          </p:nvCxnSpPr>
          <p:spPr bwMode="auto">
            <a:xfrm>
              <a:off x="3312" y="1368"/>
              <a:ext cx="288" cy="9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50" name="AutoShape 1050">
              <a:extLst>
                <a:ext uri="{FF2B5EF4-FFF2-40B4-BE49-F238E27FC236}">
                  <a16:creationId xmlns:a16="http://schemas.microsoft.com/office/drawing/2014/main" id="{BC2DE231-F8E4-4E4D-BE2D-F7F452AD3B30}"/>
                </a:ext>
              </a:extLst>
            </p:cNvPr>
            <p:cNvCxnSpPr>
              <a:cxnSpLocks noChangeShapeType="1"/>
              <a:stCxn id="14537" idx="6"/>
              <a:endCxn id="14539" idx="2"/>
            </p:cNvCxnSpPr>
            <p:nvPr/>
          </p:nvCxnSpPr>
          <p:spPr bwMode="auto">
            <a:xfrm>
              <a:off x="3408" y="1848"/>
              <a:ext cx="43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51" name="AutoShape 1051">
              <a:extLst>
                <a:ext uri="{FF2B5EF4-FFF2-40B4-BE49-F238E27FC236}">
                  <a16:creationId xmlns:a16="http://schemas.microsoft.com/office/drawing/2014/main" id="{7D6CB8D7-BBCA-4AC2-BABD-5D8B97A97442}"/>
                </a:ext>
              </a:extLst>
            </p:cNvPr>
            <p:cNvCxnSpPr>
              <a:cxnSpLocks noChangeShapeType="1"/>
              <a:stCxn id="14538" idx="5"/>
              <a:endCxn id="14539" idx="1"/>
            </p:cNvCxnSpPr>
            <p:nvPr/>
          </p:nvCxnSpPr>
          <p:spPr bwMode="auto">
            <a:xfrm>
              <a:off x="3723" y="1515"/>
              <a:ext cx="138" cy="28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52" name="AutoShape 1052">
              <a:extLst>
                <a:ext uri="{FF2B5EF4-FFF2-40B4-BE49-F238E27FC236}">
                  <a16:creationId xmlns:a16="http://schemas.microsoft.com/office/drawing/2014/main" id="{2B3CE246-7CE7-40F5-B56F-E5810A9D6796}"/>
                </a:ext>
              </a:extLst>
            </p:cNvPr>
            <p:cNvCxnSpPr>
              <a:cxnSpLocks noChangeShapeType="1"/>
              <a:stCxn id="14539" idx="6"/>
              <a:endCxn id="14540" idx="3"/>
            </p:cNvCxnSpPr>
            <p:nvPr/>
          </p:nvCxnSpPr>
          <p:spPr bwMode="auto">
            <a:xfrm flipV="1">
              <a:off x="3984" y="1659"/>
              <a:ext cx="117" cy="18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553" name="Text Box 1053">
              <a:extLst>
                <a:ext uri="{FF2B5EF4-FFF2-40B4-BE49-F238E27FC236}">
                  <a16:creationId xmlns:a16="http://schemas.microsoft.com/office/drawing/2014/main" id="{0DC07DD4-5D14-4D9D-8BB0-FB3384229173}"/>
                </a:ext>
              </a:extLst>
            </p:cNvPr>
            <p:cNvSpPr txBox="1">
              <a:spLocks noChangeArrowheads="1"/>
            </p:cNvSpPr>
            <p:nvPr/>
          </p:nvSpPr>
          <p:spPr bwMode="auto">
            <a:xfrm>
              <a:off x="1968" y="1104"/>
              <a:ext cx="2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A</a:t>
              </a:r>
              <a:r>
                <a:rPr kumimoji="0" lang="en-US" altLang="zh-TW" sz="1400">
                  <a:solidFill>
                    <a:srgbClr val="FF0000"/>
                  </a:solidFill>
                </a:rPr>
                <a:t>3</a:t>
              </a:r>
            </a:p>
          </p:txBody>
        </p:sp>
        <p:sp>
          <p:nvSpPr>
            <p:cNvPr id="14554" name="Text Box 1054">
              <a:extLst>
                <a:ext uri="{FF2B5EF4-FFF2-40B4-BE49-F238E27FC236}">
                  <a16:creationId xmlns:a16="http://schemas.microsoft.com/office/drawing/2014/main" id="{714DE73F-AF9D-4B4E-9B42-596BC1447A63}"/>
                </a:ext>
              </a:extLst>
            </p:cNvPr>
            <p:cNvSpPr txBox="1">
              <a:spLocks noChangeArrowheads="1"/>
            </p:cNvSpPr>
            <p:nvPr/>
          </p:nvSpPr>
          <p:spPr bwMode="auto">
            <a:xfrm>
              <a:off x="1968" y="1536"/>
              <a:ext cx="2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B</a:t>
              </a:r>
              <a:r>
                <a:rPr kumimoji="0" lang="en-US" altLang="zh-TW" sz="1400">
                  <a:solidFill>
                    <a:srgbClr val="FF0000"/>
                  </a:solidFill>
                </a:rPr>
                <a:t>2</a:t>
              </a:r>
            </a:p>
          </p:txBody>
        </p:sp>
        <p:sp>
          <p:nvSpPr>
            <p:cNvPr id="14555" name="Text Box 1055">
              <a:extLst>
                <a:ext uri="{FF2B5EF4-FFF2-40B4-BE49-F238E27FC236}">
                  <a16:creationId xmlns:a16="http://schemas.microsoft.com/office/drawing/2014/main" id="{63119C25-DD26-4DA2-B266-BAB3174A77DC}"/>
                </a:ext>
              </a:extLst>
            </p:cNvPr>
            <p:cNvSpPr txBox="1">
              <a:spLocks noChangeArrowheads="1"/>
            </p:cNvSpPr>
            <p:nvPr/>
          </p:nvSpPr>
          <p:spPr bwMode="auto">
            <a:xfrm>
              <a:off x="2304" y="1344"/>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C</a:t>
              </a:r>
            </a:p>
          </p:txBody>
        </p:sp>
        <p:sp>
          <p:nvSpPr>
            <p:cNvPr id="14556" name="Text Box 1056">
              <a:extLst>
                <a:ext uri="{FF2B5EF4-FFF2-40B4-BE49-F238E27FC236}">
                  <a16:creationId xmlns:a16="http://schemas.microsoft.com/office/drawing/2014/main" id="{1C3194E8-F062-4B96-A8F5-312E039EC916}"/>
                </a:ext>
              </a:extLst>
            </p:cNvPr>
            <p:cNvSpPr txBox="1">
              <a:spLocks noChangeArrowheads="1"/>
            </p:cNvSpPr>
            <p:nvPr/>
          </p:nvSpPr>
          <p:spPr bwMode="auto">
            <a:xfrm>
              <a:off x="2688" y="912"/>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D</a:t>
              </a:r>
            </a:p>
          </p:txBody>
        </p:sp>
        <p:sp>
          <p:nvSpPr>
            <p:cNvPr id="14557" name="Text Box 1057">
              <a:extLst>
                <a:ext uri="{FF2B5EF4-FFF2-40B4-BE49-F238E27FC236}">
                  <a16:creationId xmlns:a16="http://schemas.microsoft.com/office/drawing/2014/main" id="{04BEDC3E-A8FB-4BEE-8AA4-1C424C324082}"/>
                </a:ext>
              </a:extLst>
            </p:cNvPr>
            <p:cNvSpPr txBox="1">
              <a:spLocks noChangeArrowheads="1"/>
            </p:cNvSpPr>
            <p:nvPr/>
          </p:nvSpPr>
          <p:spPr bwMode="auto">
            <a:xfrm>
              <a:off x="2736" y="1296"/>
              <a:ext cx="19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E</a:t>
              </a:r>
            </a:p>
          </p:txBody>
        </p:sp>
        <p:sp>
          <p:nvSpPr>
            <p:cNvPr id="14558" name="Text Box 1058">
              <a:extLst>
                <a:ext uri="{FF2B5EF4-FFF2-40B4-BE49-F238E27FC236}">
                  <a16:creationId xmlns:a16="http://schemas.microsoft.com/office/drawing/2014/main" id="{3FE199D3-5BC1-4607-B765-1347BE736A60}"/>
                </a:ext>
              </a:extLst>
            </p:cNvPr>
            <p:cNvSpPr txBox="1">
              <a:spLocks noChangeArrowheads="1"/>
            </p:cNvSpPr>
            <p:nvPr/>
          </p:nvSpPr>
          <p:spPr bwMode="auto">
            <a:xfrm>
              <a:off x="3168" y="1152"/>
              <a:ext cx="1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F</a:t>
              </a:r>
            </a:p>
          </p:txBody>
        </p:sp>
        <p:sp>
          <p:nvSpPr>
            <p:cNvPr id="14559" name="Text Box 1059">
              <a:extLst>
                <a:ext uri="{FF2B5EF4-FFF2-40B4-BE49-F238E27FC236}">
                  <a16:creationId xmlns:a16="http://schemas.microsoft.com/office/drawing/2014/main" id="{B9E590FC-DE88-499F-A4E2-D546C4FDB9B1}"/>
                </a:ext>
              </a:extLst>
            </p:cNvPr>
            <p:cNvSpPr txBox="1">
              <a:spLocks noChangeArrowheads="1"/>
            </p:cNvSpPr>
            <p:nvPr/>
          </p:nvSpPr>
          <p:spPr bwMode="auto">
            <a:xfrm>
              <a:off x="2736" y="1632"/>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G</a:t>
              </a:r>
            </a:p>
          </p:txBody>
        </p:sp>
        <p:sp>
          <p:nvSpPr>
            <p:cNvPr id="14560" name="Text Box 1060">
              <a:extLst>
                <a:ext uri="{FF2B5EF4-FFF2-40B4-BE49-F238E27FC236}">
                  <a16:creationId xmlns:a16="http://schemas.microsoft.com/office/drawing/2014/main" id="{4D0B4E5B-473C-410C-985B-A6A41D846024}"/>
                </a:ext>
              </a:extLst>
            </p:cNvPr>
            <p:cNvSpPr txBox="1">
              <a:spLocks noChangeArrowheads="1"/>
            </p:cNvSpPr>
            <p:nvPr/>
          </p:nvSpPr>
          <p:spPr bwMode="auto">
            <a:xfrm>
              <a:off x="3216" y="1632"/>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H</a:t>
              </a:r>
            </a:p>
          </p:txBody>
        </p:sp>
        <p:sp>
          <p:nvSpPr>
            <p:cNvPr id="14561" name="Text Box 1061">
              <a:extLst>
                <a:ext uri="{FF2B5EF4-FFF2-40B4-BE49-F238E27FC236}">
                  <a16:creationId xmlns:a16="http://schemas.microsoft.com/office/drawing/2014/main" id="{4F2E652F-69BE-4E2C-999C-7BD378CAC104}"/>
                </a:ext>
              </a:extLst>
            </p:cNvPr>
            <p:cNvSpPr txBox="1">
              <a:spLocks noChangeArrowheads="1"/>
            </p:cNvSpPr>
            <p:nvPr/>
          </p:nvSpPr>
          <p:spPr bwMode="auto">
            <a:xfrm>
              <a:off x="3552" y="1248"/>
              <a:ext cx="1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I</a:t>
              </a:r>
            </a:p>
          </p:txBody>
        </p:sp>
        <p:sp>
          <p:nvSpPr>
            <p:cNvPr id="14562" name="Text Box 1062">
              <a:extLst>
                <a:ext uri="{FF2B5EF4-FFF2-40B4-BE49-F238E27FC236}">
                  <a16:creationId xmlns:a16="http://schemas.microsoft.com/office/drawing/2014/main" id="{B0F5D749-8349-428A-8799-4E6F307E4E18}"/>
                </a:ext>
              </a:extLst>
            </p:cNvPr>
            <p:cNvSpPr txBox="1">
              <a:spLocks noChangeArrowheads="1"/>
            </p:cNvSpPr>
            <p:nvPr/>
          </p:nvSpPr>
          <p:spPr bwMode="auto">
            <a:xfrm>
              <a:off x="3840" y="1632"/>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J</a:t>
              </a:r>
            </a:p>
          </p:txBody>
        </p:sp>
        <p:sp>
          <p:nvSpPr>
            <p:cNvPr id="14563" name="Text Box 1063">
              <a:extLst>
                <a:ext uri="{FF2B5EF4-FFF2-40B4-BE49-F238E27FC236}">
                  <a16:creationId xmlns:a16="http://schemas.microsoft.com/office/drawing/2014/main" id="{39506FD2-05B4-4908-BA7A-9FFB751E2D5C}"/>
                </a:ext>
              </a:extLst>
            </p:cNvPr>
            <p:cNvSpPr txBox="1">
              <a:spLocks noChangeArrowheads="1"/>
            </p:cNvSpPr>
            <p:nvPr/>
          </p:nvSpPr>
          <p:spPr bwMode="auto">
            <a:xfrm>
              <a:off x="4032" y="1392"/>
              <a:ext cx="19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K</a:t>
              </a:r>
            </a:p>
          </p:txBody>
        </p:sp>
      </p:grpSp>
      <p:grpSp>
        <p:nvGrpSpPr>
          <p:cNvPr id="343347" name="Group 1331">
            <a:extLst>
              <a:ext uri="{FF2B5EF4-FFF2-40B4-BE49-F238E27FC236}">
                <a16:creationId xmlns:a16="http://schemas.microsoft.com/office/drawing/2014/main" id="{CD4EEF32-5691-4421-85ED-E391BECCF4E2}"/>
              </a:ext>
            </a:extLst>
          </p:cNvPr>
          <p:cNvGrpSpPr>
            <a:grpSpLocks/>
          </p:cNvGrpSpPr>
          <p:nvPr/>
        </p:nvGrpSpPr>
        <p:grpSpPr bwMode="auto">
          <a:xfrm>
            <a:off x="1447801" y="2362200"/>
            <a:ext cx="4873625" cy="1828800"/>
            <a:chOff x="192" y="1488"/>
            <a:chExt cx="3070" cy="1152"/>
          </a:xfrm>
        </p:grpSpPr>
        <p:grpSp>
          <p:nvGrpSpPr>
            <p:cNvPr id="14494" name="Group 1182">
              <a:extLst>
                <a:ext uri="{FF2B5EF4-FFF2-40B4-BE49-F238E27FC236}">
                  <a16:creationId xmlns:a16="http://schemas.microsoft.com/office/drawing/2014/main" id="{7A899B5F-A0EA-42C2-8543-B125A4D416A8}"/>
                </a:ext>
              </a:extLst>
            </p:cNvPr>
            <p:cNvGrpSpPr>
              <a:grpSpLocks/>
            </p:cNvGrpSpPr>
            <p:nvPr/>
          </p:nvGrpSpPr>
          <p:grpSpPr bwMode="auto">
            <a:xfrm>
              <a:off x="192" y="1632"/>
              <a:ext cx="2256" cy="1008"/>
              <a:chOff x="3696" y="2496"/>
              <a:chExt cx="2256" cy="1008"/>
            </a:xfrm>
          </p:grpSpPr>
          <p:sp>
            <p:nvSpPr>
              <p:cNvPr id="14496" name="AutoShape 1183">
                <a:extLst>
                  <a:ext uri="{FF2B5EF4-FFF2-40B4-BE49-F238E27FC236}">
                    <a16:creationId xmlns:a16="http://schemas.microsoft.com/office/drawing/2014/main" id="{51CA821F-A950-472B-A20F-85A36DF73EA2}"/>
                  </a:ext>
                </a:extLst>
              </p:cNvPr>
              <p:cNvSpPr>
                <a:spLocks noChangeArrowheads="1"/>
              </p:cNvSpPr>
              <p:nvPr/>
            </p:nvSpPr>
            <p:spPr bwMode="auto">
              <a:xfrm>
                <a:off x="3744" y="2832"/>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3</a:t>
                </a:r>
              </a:p>
            </p:txBody>
          </p:sp>
          <p:sp>
            <p:nvSpPr>
              <p:cNvPr id="14497" name="AutoShape 1184">
                <a:extLst>
                  <a:ext uri="{FF2B5EF4-FFF2-40B4-BE49-F238E27FC236}">
                    <a16:creationId xmlns:a16="http://schemas.microsoft.com/office/drawing/2014/main" id="{8CAD984F-518C-40F2-B3C4-1E68CB8C5175}"/>
                  </a:ext>
                </a:extLst>
              </p:cNvPr>
              <p:cNvSpPr>
                <a:spLocks noChangeArrowheads="1"/>
              </p:cNvSpPr>
              <p:nvPr/>
            </p:nvSpPr>
            <p:spPr bwMode="auto">
              <a:xfrm>
                <a:off x="3744" y="3264"/>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2</a:t>
                </a:r>
              </a:p>
            </p:txBody>
          </p:sp>
          <p:sp>
            <p:nvSpPr>
              <p:cNvPr id="14498" name="AutoShape 1185">
                <a:extLst>
                  <a:ext uri="{FF2B5EF4-FFF2-40B4-BE49-F238E27FC236}">
                    <a16:creationId xmlns:a16="http://schemas.microsoft.com/office/drawing/2014/main" id="{814AF025-9F66-4AF6-B84C-FECAC899EDAE}"/>
                  </a:ext>
                </a:extLst>
              </p:cNvPr>
              <p:cNvSpPr>
                <a:spLocks noChangeArrowheads="1"/>
              </p:cNvSpPr>
              <p:nvPr/>
            </p:nvSpPr>
            <p:spPr bwMode="auto">
              <a:xfrm>
                <a:off x="4464" y="2640"/>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4</a:t>
                </a:r>
              </a:p>
            </p:txBody>
          </p:sp>
          <p:sp>
            <p:nvSpPr>
              <p:cNvPr id="14499" name="AutoShape 1186">
                <a:extLst>
                  <a:ext uri="{FF2B5EF4-FFF2-40B4-BE49-F238E27FC236}">
                    <a16:creationId xmlns:a16="http://schemas.microsoft.com/office/drawing/2014/main" id="{E6BE34EB-E37A-441B-B225-1FEB4D8F1209}"/>
                  </a:ext>
                </a:extLst>
              </p:cNvPr>
              <p:cNvSpPr>
                <a:spLocks noChangeArrowheads="1"/>
              </p:cNvSpPr>
              <p:nvPr/>
            </p:nvSpPr>
            <p:spPr bwMode="auto">
              <a:xfrm>
                <a:off x="4080" y="3072"/>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2</a:t>
                </a:r>
              </a:p>
            </p:txBody>
          </p:sp>
          <p:sp>
            <p:nvSpPr>
              <p:cNvPr id="14500" name="AutoShape 1187">
                <a:extLst>
                  <a:ext uri="{FF2B5EF4-FFF2-40B4-BE49-F238E27FC236}">
                    <a16:creationId xmlns:a16="http://schemas.microsoft.com/office/drawing/2014/main" id="{08C3B261-0931-4137-A7C7-A6ED958971B5}"/>
                  </a:ext>
                </a:extLst>
              </p:cNvPr>
              <p:cNvSpPr>
                <a:spLocks noChangeArrowheads="1"/>
              </p:cNvSpPr>
              <p:nvPr/>
            </p:nvSpPr>
            <p:spPr bwMode="auto">
              <a:xfrm>
                <a:off x="4512" y="3024"/>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3</a:t>
                </a:r>
              </a:p>
            </p:txBody>
          </p:sp>
          <p:sp>
            <p:nvSpPr>
              <p:cNvPr id="14501" name="AutoShape 1188">
                <a:extLst>
                  <a:ext uri="{FF2B5EF4-FFF2-40B4-BE49-F238E27FC236}">
                    <a16:creationId xmlns:a16="http://schemas.microsoft.com/office/drawing/2014/main" id="{326ABEEA-805F-4F0D-9117-0039B3E400D8}"/>
                  </a:ext>
                </a:extLst>
              </p:cNvPr>
              <p:cNvSpPr>
                <a:spLocks noChangeArrowheads="1"/>
              </p:cNvSpPr>
              <p:nvPr/>
            </p:nvSpPr>
            <p:spPr bwMode="auto">
              <a:xfrm>
                <a:off x="4896" y="2880"/>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2</a:t>
                </a:r>
              </a:p>
            </p:txBody>
          </p:sp>
          <p:sp>
            <p:nvSpPr>
              <p:cNvPr id="14502" name="AutoShape 1189">
                <a:extLst>
                  <a:ext uri="{FF2B5EF4-FFF2-40B4-BE49-F238E27FC236}">
                    <a16:creationId xmlns:a16="http://schemas.microsoft.com/office/drawing/2014/main" id="{ADD7A5A7-16EC-4ACD-8F03-6E8BACEE7775}"/>
                  </a:ext>
                </a:extLst>
              </p:cNvPr>
              <p:cNvSpPr>
                <a:spLocks noChangeArrowheads="1"/>
              </p:cNvSpPr>
              <p:nvPr/>
            </p:nvSpPr>
            <p:spPr bwMode="auto">
              <a:xfrm>
                <a:off x="4512" y="3360"/>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3</a:t>
                </a:r>
              </a:p>
            </p:txBody>
          </p:sp>
          <p:sp>
            <p:nvSpPr>
              <p:cNvPr id="14503" name="AutoShape 1190">
                <a:extLst>
                  <a:ext uri="{FF2B5EF4-FFF2-40B4-BE49-F238E27FC236}">
                    <a16:creationId xmlns:a16="http://schemas.microsoft.com/office/drawing/2014/main" id="{DF4A57B7-4621-4822-A4FA-AAEAED2C68B7}"/>
                  </a:ext>
                </a:extLst>
              </p:cNvPr>
              <p:cNvSpPr>
                <a:spLocks noChangeArrowheads="1"/>
              </p:cNvSpPr>
              <p:nvPr/>
            </p:nvSpPr>
            <p:spPr bwMode="auto">
              <a:xfrm>
                <a:off x="4992" y="3360"/>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1</a:t>
                </a:r>
              </a:p>
            </p:txBody>
          </p:sp>
          <p:sp>
            <p:nvSpPr>
              <p:cNvPr id="14504" name="AutoShape 1191">
                <a:extLst>
                  <a:ext uri="{FF2B5EF4-FFF2-40B4-BE49-F238E27FC236}">
                    <a16:creationId xmlns:a16="http://schemas.microsoft.com/office/drawing/2014/main" id="{F55FE3D8-FAF1-4112-8250-3066D362629A}"/>
                  </a:ext>
                </a:extLst>
              </p:cNvPr>
              <p:cNvSpPr>
                <a:spLocks noChangeArrowheads="1"/>
              </p:cNvSpPr>
              <p:nvPr/>
            </p:nvSpPr>
            <p:spPr bwMode="auto">
              <a:xfrm>
                <a:off x="5328" y="2976"/>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5</a:t>
                </a:r>
              </a:p>
            </p:txBody>
          </p:sp>
          <p:sp>
            <p:nvSpPr>
              <p:cNvPr id="14505" name="AutoShape 1192">
                <a:extLst>
                  <a:ext uri="{FF2B5EF4-FFF2-40B4-BE49-F238E27FC236}">
                    <a16:creationId xmlns:a16="http://schemas.microsoft.com/office/drawing/2014/main" id="{92EEC2C3-721C-4C93-BE0F-01965CD041EE}"/>
                  </a:ext>
                </a:extLst>
              </p:cNvPr>
              <p:cNvSpPr>
                <a:spLocks noChangeArrowheads="1"/>
              </p:cNvSpPr>
              <p:nvPr/>
            </p:nvSpPr>
            <p:spPr bwMode="auto">
              <a:xfrm>
                <a:off x="5568" y="3360"/>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2</a:t>
                </a:r>
              </a:p>
            </p:txBody>
          </p:sp>
          <p:sp>
            <p:nvSpPr>
              <p:cNvPr id="14506" name="AutoShape 1193">
                <a:extLst>
                  <a:ext uri="{FF2B5EF4-FFF2-40B4-BE49-F238E27FC236}">
                    <a16:creationId xmlns:a16="http://schemas.microsoft.com/office/drawing/2014/main" id="{E57CB54F-B630-4005-A8A9-68457C11E0D8}"/>
                  </a:ext>
                </a:extLst>
              </p:cNvPr>
              <p:cNvSpPr>
                <a:spLocks noChangeArrowheads="1"/>
              </p:cNvSpPr>
              <p:nvPr/>
            </p:nvSpPr>
            <p:spPr bwMode="auto">
              <a:xfrm>
                <a:off x="5808" y="3120"/>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10</a:t>
                </a:r>
              </a:p>
            </p:txBody>
          </p:sp>
          <p:cxnSp>
            <p:nvCxnSpPr>
              <p:cNvPr id="14507" name="AutoShape 1194">
                <a:extLst>
                  <a:ext uri="{FF2B5EF4-FFF2-40B4-BE49-F238E27FC236}">
                    <a16:creationId xmlns:a16="http://schemas.microsoft.com/office/drawing/2014/main" id="{E4CB088A-ACE5-4FD2-BEC2-959958701610}"/>
                  </a:ext>
                </a:extLst>
              </p:cNvPr>
              <p:cNvCxnSpPr>
                <a:cxnSpLocks noChangeShapeType="1"/>
                <a:stCxn id="14496" idx="5"/>
                <a:endCxn id="14499" idx="1"/>
              </p:cNvCxnSpPr>
              <p:nvPr/>
            </p:nvCxnSpPr>
            <p:spPr bwMode="auto">
              <a:xfrm>
                <a:off x="3867" y="2955"/>
                <a:ext cx="234" cy="13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08" name="AutoShape 1195">
                <a:extLst>
                  <a:ext uri="{FF2B5EF4-FFF2-40B4-BE49-F238E27FC236}">
                    <a16:creationId xmlns:a16="http://schemas.microsoft.com/office/drawing/2014/main" id="{00B10277-AC4E-45C5-864D-592E6C3FB6B3}"/>
                  </a:ext>
                </a:extLst>
              </p:cNvPr>
              <p:cNvCxnSpPr>
                <a:cxnSpLocks noChangeShapeType="1"/>
                <a:stCxn id="14497" idx="6"/>
                <a:endCxn id="14499" idx="3"/>
              </p:cNvCxnSpPr>
              <p:nvPr/>
            </p:nvCxnSpPr>
            <p:spPr bwMode="auto">
              <a:xfrm flipV="1">
                <a:off x="3888" y="3195"/>
                <a:ext cx="213" cy="14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09" name="AutoShape 1196">
                <a:extLst>
                  <a:ext uri="{FF2B5EF4-FFF2-40B4-BE49-F238E27FC236}">
                    <a16:creationId xmlns:a16="http://schemas.microsoft.com/office/drawing/2014/main" id="{9CEF3951-940A-4F7A-A433-1149818081F7}"/>
                  </a:ext>
                </a:extLst>
              </p:cNvPr>
              <p:cNvCxnSpPr>
                <a:cxnSpLocks noChangeShapeType="1"/>
                <a:stCxn id="14499" idx="7"/>
                <a:endCxn id="14498" idx="3"/>
              </p:cNvCxnSpPr>
              <p:nvPr/>
            </p:nvCxnSpPr>
            <p:spPr bwMode="auto">
              <a:xfrm flipV="1">
                <a:off x="4203" y="2763"/>
                <a:ext cx="282" cy="33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10" name="AutoShape 1197">
                <a:extLst>
                  <a:ext uri="{FF2B5EF4-FFF2-40B4-BE49-F238E27FC236}">
                    <a16:creationId xmlns:a16="http://schemas.microsoft.com/office/drawing/2014/main" id="{BD580685-9AD0-4232-8980-B06979F400E4}"/>
                  </a:ext>
                </a:extLst>
              </p:cNvPr>
              <p:cNvCxnSpPr>
                <a:cxnSpLocks noChangeShapeType="1"/>
                <a:stCxn id="14499" idx="6"/>
                <a:endCxn id="14500" idx="2"/>
              </p:cNvCxnSpPr>
              <p:nvPr/>
            </p:nvCxnSpPr>
            <p:spPr bwMode="auto">
              <a:xfrm flipV="1">
                <a:off x="4224" y="3096"/>
                <a:ext cx="288" cy="4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11" name="AutoShape 1198">
                <a:extLst>
                  <a:ext uri="{FF2B5EF4-FFF2-40B4-BE49-F238E27FC236}">
                    <a16:creationId xmlns:a16="http://schemas.microsoft.com/office/drawing/2014/main" id="{23D31F9F-3427-4600-AFD4-4BCA88598303}"/>
                  </a:ext>
                </a:extLst>
              </p:cNvPr>
              <p:cNvCxnSpPr>
                <a:cxnSpLocks noChangeShapeType="1"/>
                <a:stCxn id="14499" idx="5"/>
                <a:endCxn id="14502" idx="2"/>
              </p:cNvCxnSpPr>
              <p:nvPr/>
            </p:nvCxnSpPr>
            <p:spPr bwMode="auto">
              <a:xfrm>
                <a:off x="4203" y="3195"/>
                <a:ext cx="309" cy="2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12" name="AutoShape 1199">
                <a:extLst>
                  <a:ext uri="{FF2B5EF4-FFF2-40B4-BE49-F238E27FC236}">
                    <a16:creationId xmlns:a16="http://schemas.microsoft.com/office/drawing/2014/main" id="{9EB9C2BC-C71C-4AF1-858B-BD69488F8532}"/>
                  </a:ext>
                </a:extLst>
              </p:cNvPr>
              <p:cNvCxnSpPr>
                <a:cxnSpLocks noChangeShapeType="1"/>
                <a:stCxn id="14498" idx="6"/>
                <a:endCxn id="14501" idx="1"/>
              </p:cNvCxnSpPr>
              <p:nvPr/>
            </p:nvCxnSpPr>
            <p:spPr bwMode="auto">
              <a:xfrm>
                <a:off x="4608" y="2712"/>
                <a:ext cx="309" cy="18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13" name="AutoShape 1200">
                <a:extLst>
                  <a:ext uri="{FF2B5EF4-FFF2-40B4-BE49-F238E27FC236}">
                    <a16:creationId xmlns:a16="http://schemas.microsoft.com/office/drawing/2014/main" id="{B241EFBC-9348-4781-93F2-F49CE9D071B8}"/>
                  </a:ext>
                </a:extLst>
              </p:cNvPr>
              <p:cNvCxnSpPr>
                <a:cxnSpLocks noChangeShapeType="1"/>
                <a:stCxn id="14500" idx="6"/>
                <a:endCxn id="14501" idx="2"/>
              </p:cNvCxnSpPr>
              <p:nvPr/>
            </p:nvCxnSpPr>
            <p:spPr bwMode="auto">
              <a:xfrm flipV="1">
                <a:off x="4656" y="2952"/>
                <a:ext cx="240" cy="14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14" name="AutoShape 1201">
                <a:extLst>
                  <a:ext uri="{FF2B5EF4-FFF2-40B4-BE49-F238E27FC236}">
                    <a16:creationId xmlns:a16="http://schemas.microsoft.com/office/drawing/2014/main" id="{4F84899D-B024-44C5-9CE2-D23916FD9578}"/>
                  </a:ext>
                </a:extLst>
              </p:cNvPr>
              <p:cNvCxnSpPr>
                <a:cxnSpLocks noChangeShapeType="1"/>
                <a:stCxn id="14502" idx="6"/>
                <a:endCxn id="14503" idx="2"/>
              </p:cNvCxnSpPr>
              <p:nvPr/>
            </p:nvCxnSpPr>
            <p:spPr bwMode="auto">
              <a:xfrm>
                <a:off x="4656" y="3432"/>
                <a:ext cx="33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15" name="AutoShape 1202">
                <a:extLst>
                  <a:ext uri="{FF2B5EF4-FFF2-40B4-BE49-F238E27FC236}">
                    <a16:creationId xmlns:a16="http://schemas.microsoft.com/office/drawing/2014/main" id="{2794A80A-3394-4871-80C9-9B2018277D46}"/>
                  </a:ext>
                </a:extLst>
              </p:cNvPr>
              <p:cNvCxnSpPr>
                <a:cxnSpLocks noChangeShapeType="1"/>
                <a:stCxn id="14501" idx="6"/>
                <a:endCxn id="14504" idx="2"/>
              </p:cNvCxnSpPr>
              <p:nvPr/>
            </p:nvCxnSpPr>
            <p:spPr bwMode="auto">
              <a:xfrm>
                <a:off x="5040" y="2952"/>
                <a:ext cx="288" cy="9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16" name="AutoShape 1203">
                <a:extLst>
                  <a:ext uri="{FF2B5EF4-FFF2-40B4-BE49-F238E27FC236}">
                    <a16:creationId xmlns:a16="http://schemas.microsoft.com/office/drawing/2014/main" id="{8CD6E385-ECA6-4D26-9F0E-A83D81AFE0EC}"/>
                  </a:ext>
                </a:extLst>
              </p:cNvPr>
              <p:cNvCxnSpPr>
                <a:cxnSpLocks noChangeShapeType="1"/>
                <a:stCxn id="14503" idx="6"/>
                <a:endCxn id="14505" idx="2"/>
              </p:cNvCxnSpPr>
              <p:nvPr/>
            </p:nvCxnSpPr>
            <p:spPr bwMode="auto">
              <a:xfrm>
                <a:off x="5136" y="3432"/>
                <a:ext cx="43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17" name="AutoShape 1204">
                <a:extLst>
                  <a:ext uri="{FF2B5EF4-FFF2-40B4-BE49-F238E27FC236}">
                    <a16:creationId xmlns:a16="http://schemas.microsoft.com/office/drawing/2014/main" id="{46EE30C6-F405-48E3-992B-426F1156C54C}"/>
                  </a:ext>
                </a:extLst>
              </p:cNvPr>
              <p:cNvCxnSpPr>
                <a:cxnSpLocks noChangeShapeType="1"/>
                <a:stCxn id="14504" idx="5"/>
                <a:endCxn id="14505" idx="1"/>
              </p:cNvCxnSpPr>
              <p:nvPr/>
            </p:nvCxnSpPr>
            <p:spPr bwMode="auto">
              <a:xfrm>
                <a:off x="5451" y="3099"/>
                <a:ext cx="138" cy="28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18" name="AutoShape 1205">
                <a:extLst>
                  <a:ext uri="{FF2B5EF4-FFF2-40B4-BE49-F238E27FC236}">
                    <a16:creationId xmlns:a16="http://schemas.microsoft.com/office/drawing/2014/main" id="{5A1B4642-DB7C-45AB-A486-ED74767BDC32}"/>
                  </a:ext>
                </a:extLst>
              </p:cNvPr>
              <p:cNvCxnSpPr>
                <a:cxnSpLocks noChangeShapeType="1"/>
                <a:stCxn id="14505" idx="6"/>
                <a:endCxn id="14506" idx="3"/>
              </p:cNvCxnSpPr>
              <p:nvPr/>
            </p:nvCxnSpPr>
            <p:spPr bwMode="auto">
              <a:xfrm flipV="1">
                <a:off x="5712" y="3243"/>
                <a:ext cx="117" cy="18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519" name="Text Box 1206">
                <a:extLst>
                  <a:ext uri="{FF2B5EF4-FFF2-40B4-BE49-F238E27FC236}">
                    <a16:creationId xmlns:a16="http://schemas.microsoft.com/office/drawing/2014/main" id="{6E848D85-6C87-469A-B8D2-59089D9752C6}"/>
                  </a:ext>
                </a:extLst>
              </p:cNvPr>
              <p:cNvSpPr txBox="1">
                <a:spLocks noChangeArrowheads="1"/>
              </p:cNvSpPr>
              <p:nvPr/>
            </p:nvSpPr>
            <p:spPr bwMode="auto">
              <a:xfrm>
                <a:off x="3696" y="2688"/>
                <a:ext cx="2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A3</a:t>
                </a:r>
              </a:p>
            </p:txBody>
          </p:sp>
          <p:sp>
            <p:nvSpPr>
              <p:cNvPr id="14520" name="Text Box 1207">
                <a:extLst>
                  <a:ext uri="{FF2B5EF4-FFF2-40B4-BE49-F238E27FC236}">
                    <a16:creationId xmlns:a16="http://schemas.microsoft.com/office/drawing/2014/main" id="{489095A9-2E84-4B34-868D-C72E15B45732}"/>
                  </a:ext>
                </a:extLst>
              </p:cNvPr>
              <p:cNvSpPr txBox="1">
                <a:spLocks noChangeArrowheads="1"/>
              </p:cNvSpPr>
              <p:nvPr/>
            </p:nvSpPr>
            <p:spPr bwMode="auto">
              <a:xfrm>
                <a:off x="3696" y="3120"/>
                <a:ext cx="2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B2</a:t>
                </a:r>
              </a:p>
            </p:txBody>
          </p:sp>
          <p:sp>
            <p:nvSpPr>
              <p:cNvPr id="14521" name="Text Box 1208">
                <a:extLst>
                  <a:ext uri="{FF2B5EF4-FFF2-40B4-BE49-F238E27FC236}">
                    <a16:creationId xmlns:a16="http://schemas.microsoft.com/office/drawing/2014/main" id="{1D7D1292-66F6-460B-A118-758CBE830244}"/>
                  </a:ext>
                </a:extLst>
              </p:cNvPr>
              <p:cNvSpPr txBox="1">
                <a:spLocks noChangeArrowheads="1"/>
              </p:cNvSpPr>
              <p:nvPr/>
            </p:nvSpPr>
            <p:spPr bwMode="auto">
              <a:xfrm>
                <a:off x="4032" y="2928"/>
                <a:ext cx="25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C5</a:t>
                </a:r>
              </a:p>
            </p:txBody>
          </p:sp>
          <p:sp>
            <p:nvSpPr>
              <p:cNvPr id="14522" name="Text Box 1209">
                <a:extLst>
                  <a:ext uri="{FF2B5EF4-FFF2-40B4-BE49-F238E27FC236}">
                    <a16:creationId xmlns:a16="http://schemas.microsoft.com/office/drawing/2014/main" id="{45E7A826-CE04-4A7D-8ED9-1C58ECDA83AE}"/>
                  </a:ext>
                </a:extLst>
              </p:cNvPr>
              <p:cNvSpPr txBox="1">
                <a:spLocks noChangeArrowheads="1"/>
              </p:cNvSpPr>
              <p:nvPr/>
            </p:nvSpPr>
            <p:spPr bwMode="auto">
              <a:xfrm>
                <a:off x="4416" y="2496"/>
                <a:ext cx="25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D</a:t>
                </a:r>
                <a:r>
                  <a:rPr kumimoji="0" lang="en-US" altLang="zh-TW" sz="1400">
                    <a:solidFill>
                      <a:srgbClr val="FF0000"/>
                    </a:solidFill>
                  </a:rPr>
                  <a:t>9</a:t>
                </a:r>
              </a:p>
            </p:txBody>
          </p:sp>
          <p:sp>
            <p:nvSpPr>
              <p:cNvPr id="14523" name="Text Box 1210">
                <a:extLst>
                  <a:ext uri="{FF2B5EF4-FFF2-40B4-BE49-F238E27FC236}">
                    <a16:creationId xmlns:a16="http://schemas.microsoft.com/office/drawing/2014/main" id="{E2AB1756-2B1E-4FC3-A5B2-D43E1E809AC3}"/>
                  </a:ext>
                </a:extLst>
              </p:cNvPr>
              <p:cNvSpPr txBox="1">
                <a:spLocks noChangeArrowheads="1"/>
              </p:cNvSpPr>
              <p:nvPr/>
            </p:nvSpPr>
            <p:spPr bwMode="auto">
              <a:xfrm>
                <a:off x="4464" y="2880"/>
                <a:ext cx="2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E</a:t>
                </a:r>
                <a:r>
                  <a:rPr kumimoji="0" lang="en-US" altLang="zh-TW" sz="1400">
                    <a:solidFill>
                      <a:srgbClr val="FF0000"/>
                    </a:solidFill>
                  </a:rPr>
                  <a:t>8</a:t>
                </a:r>
              </a:p>
            </p:txBody>
          </p:sp>
          <p:sp>
            <p:nvSpPr>
              <p:cNvPr id="14524" name="Text Box 1211">
                <a:extLst>
                  <a:ext uri="{FF2B5EF4-FFF2-40B4-BE49-F238E27FC236}">
                    <a16:creationId xmlns:a16="http://schemas.microsoft.com/office/drawing/2014/main" id="{4DE7AB52-9AB6-4F13-BC6D-5D097645DB68}"/>
                  </a:ext>
                </a:extLst>
              </p:cNvPr>
              <p:cNvSpPr txBox="1">
                <a:spLocks noChangeArrowheads="1"/>
              </p:cNvSpPr>
              <p:nvPr/>
            </p:nvSpPr>
            <p:spPr bwMode="auto">
              <a:xfrm>
                <a:off x="4896" y="2736"/>
                <a:ext cx="1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F</a:t>
                </a:r>
              </a:p>
            </p:txBody>
          </p:sp>
          <p:sp>
            <p:nvSpPr>
              <p:cNvPr id="14525" name="Text Box 1212">
                <a:extLst>
                  <a:ext uri="{FF2B5EF4-FFF2-40B4-BE49-F238E27FC236}">
                    <a16:creationId xmlns:a16="http://schemas.microsoft.com/office/drawing/2014/main" id="{87C9252F-8B62-4F4E-BC4D-7A81F087A391}"/>
                  </a:ext>
                </a:extLst>
              </p:cNvPr>
              <p:cNvSpPr txBox="1">
                <a:spLocks noChangeArrowheads="1"/>
              </p:cNvSpPr>
              <p:nvPr/>
            </p:nvSpPr>
            <p:spPr bwMode="auto">
              <a:xfrm>
                <a:off x="4464" y="3216"/>
                <a:ext cx="26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G</a:t>
                </a:r>
                <a:r>
                  <a:rPr kumimoji="0" lang="en-US" altLang="zh-TW" sz="1400">
                    <a:solidFill>
                      <a:srgbClr val="FF0000"/>
                    </a:solidFill>
                  </a:rPr>
                  <a:t>8</a:t>
                </a:r>
              </a:p>
            </p:txBody>
          </p:sp>
          <p:sp>
            <p:nvSpPr>
              <p:cNvPr id="14526" name="Text Box 1213">
                <a:extLst>
                  <a:ext uri="{FF2B5EF4-FFF2-40B4-BE49-F238E27FC236}">
                    <a16:creationId xmlns:a16="http://schemas.microsoft.com/office/drawing/2014/main" id="{EBF58DC5-0F07-46D7-9C55-499B773FF989}"/>
                  </a:ext>
                </a:extLst>
              </p:cNvPr>
              <p:cNvSpPr txBox="1">
                <a:spLocks noChangeArrowheads="1"/>
              </p:cNvSpPr>
              <p:nvPr/>
            </p:nvSpPr>
            <p:spPr bwMode="auto">
              <a:xfrm>
                <a:off x="4944" y="3216"/>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H</a:t>
                </a:r>
              </a:p>
            </p:txBody>
          </p:sp>
          <p:sp>
            <p:nvSpPr>
              <p:cNvPr id="14527" name="Text Box 1214">
                <a:extLst>
                  <a:ext uri="{FF2B5EF4-FFF2-40B4-BE49-F238E27FC236}">
                    <a16:creationId xmlns:a16="http://schemas.microsoft.com/office/drawing/2014/main" id="{93AD7D99-4668-4FCC-86A7-D53BD5D68B11}"/>
                  </a:ext>
                </a:extLst>
              </p:cNvPr>
              <p:cNvSpPr txBox="1">
                <a:spLocks noChangeArrowheads="1"/>
              </p:cNvSpPr>
              <p:nvPr/>
            </p:nvSpPr>
            <p:spPr bwMode="auto">
              <a:xfrm>
                <a:off x="5280" y="2832"/>
                <a:ext cx="1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I</a:t>
                </a:r>
              </a:p>
            </p:txBody>
          </p:sp>
          <p:sp>
            <p:nvSpPr>
              <p:cNvPr id="14528" name="Text Box 1215">
                <a:extLst>
                  <a:ext uri="{FF2B5EF4-FFF2-40B4-BE49-F238E27FC236}">
                    <a16:creationId xmlns:a16="http://schemas.microsoft.com/office/drawing/2014/main" id="{219B0016-4C73-4F3B-A5AF-72D1737FD166}"/>
                  </a:ext>
                </a:extLst>
              </p:cNvPr>
              <p:cNvSpPr txBox="1">
                <a:spLocks noChangeArrowheads="1"/>
              </p:cNvSpPr>
              <p:nvPr/>
            </p:nvSpPr>
            <p:spPr bwMode="auto">
              <a:xfrm>
                <a:off x="5568" y="3216"/>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J</a:t>
                </a:r>
              </a:p>
            </p:txBody>
          </p:sp>
          <p:sp>
            <p:nvSpPr>
              <p:cNvPr id="14529" name="Text Box 1216">
                <a:extLst>
                  <a:ext uri="{FF2B5EF4-FFF2-40B4-BE49-F238E27FC236}">
                    <a16:creationId xmlns:a16="http://schemas.microsoft.com/office/drawing/2014/main" id="{205AD5E7-E4D2-4724-9D2C-6D03038066E3}"/>
                  </a:ext>
                </a:extLst>
              </p:cNvPr>
              <p:cNvSpPr txBox="1">
                <a:spLocks noChangeArrowheads="1"/>
              </p:cNvSpPr>
              <p:nvPr/>
            </p:nvSpPr>
            <p:spPr bwMode="auto">
              <a:xfrm>
                <a:off x="5760" y="2976"/>
                <a:ext cx="19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K</a:t>
                </a:r>
              </a:p>
            </p:txBody>
          </p:sp>
        </p:grpSp>
        <p:sp>
          <p:nvSpPr>
            <p:cNvPr id="14495" name="AutoShape 1217">
              <a:extLst>
                <a:ext uri="{FF2B5EF4-FFF2-40B4-BE49-F238E27FC236}">
                  <a16:creationId xmlns:a16="http://schemas.microsoft.com/office/drawing/2014/main" id="{09502AD0-2C67-4564-9602-EF0600E921FA}"/>
                </a:ext>
              </a:extLst>
            </p:cNvPr>
            <p:cNvSpPr>
              <a:spLocks noChangeArrowheads="1"/>
            </p:cNvSpPr>
            <p:nvPr/>
          </p:nvSpPr>
          <p:spPr bwMode="auto">
            <a:xfrm rot="19500000" flipH="1">
              <a:off x="2880" y="1488"/>
              <a:ext cx="382" cy="181"/>
            </a:xfrm>
            <a:prstGeom prst="rightArrow">
              <a:avLst>
                <a:gd name="adj1" fmla="val 50000"/>
                <a:gd name="adj2" fmla="val 5276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endParaRPr kumimoji="0" lang="zh-TW" altLang="en-US" sz="2400"/>
            </a:p>
          </p:txBody>
        </p:sp>
      </p:grpSp>
      <p:grpSp>
        <p:nvGrpSpPr>
          <p:cNvPr id="343390" name="Group 1374">
            <a:extLst>
              <a:ext uri="{FF2B5EF4-FFF2-40B4-BE49-F238E27FC236}">
                <a16:creationId xmlns:a16="http://schemas.microsoft.com/office/drawing/2014/main" id="{369711B3-7791-4157-AA43-9364659D8BF7}"/>
              </a:ext>
            </a:extLst>
          </p:cNvPr>
          <p:cNvGrpSpPr>
            <a:grpSpLocks/>
          </p:cNvGrpSpPr>
          <p:nvPr/>
        </p:nvGrpSpPr>
        <p:grpSpPr bwMode="auto">
          <a:xfrm>
            <a:off x="5829301" y="4267200"/>
            <a:ext cx="4729163" cy="1638300"/>
            <a:chOff x="2952" y="2688"/>
            <a:chExt cx="2979" cy="1032"/>
          </a:xfrm>
        </p:grpSpPr>
        <p:sp>
          <p:nvSpPr>
            <p:cNvPr id="14458" name="AutoShape 1293">
              <a:extLst>
                <a:ext uri="{FF2B5EF4-FFF2-40B4-BE49-F238E27FC236}">
                  <a16:creationId xmlns:a16="http://schemas.microsoft.com/office/drawing/2014/main" id="{04C0B75C-DB58-4A59-B7D5-FEE9CD7C210A}"/>
                </a:ext>
              </a:extLst>
            </p:cNvPr>
            <p:cNvSpPr>
              <a:spLocks noChangeArrowheads="1"/>
            </p:cNvSpPr>
            <p:nvPr/>
          </p:nvSpPr>
          <p:spPr bwMode="auto">
            <a:xfrm>
              <a:off x="2952" y="3072"/>
              <a:ext cx="336" cy="192"/>
            </a:xfrm>
            <a:prstGeom prst="rightArrow">
              <a:avLst>
                <a:gd name="adj1" fmla="val 50000"/>
                <a:gd name="adj2" fmla="val 4375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endParaRPr kumimoji="0" lang="zh-TW" altLang="en-US" sz="2400"/>
            </a:p>
          </p:txBody>
        </p:sp>
        <p:grpSp>
          <p:nvGrpSpPr>
            <p:cNvPr id="14459" name="Group 1294">
              <a:extLst>
                <a:ext uri="{FF2B5EF4-FFF2-40B4-BE49-F238E27FC236}">
                  <a16:creationId xmlns:a16="http://schemas.microsoft.com/office/drawing/2014/main" id="{3A5F9390-1FC7-44AB-8332-EA0AA733FABB}"/>
                </a:ext>
              </a:extLst>
            </p:cNvPr>
            <p:cNvGrpSpPr>
              <a:grpSpLocks/>
            </p:cNvGrpSpPr>
            <p:nvPr/>
          </p:nvGrpSpPr>
          <p:grpSpPr bwMode="auto">
            <a:xfrm>
              <a:off x="3552" y="2688"/>
              <a:ext cx="2379" cy="1032"/>
              <a:chOff x="3696" y="2496"/>
              <a:chExt cx="2379" cy="1032"/>
            </a:xfrm>
          </p:grpSpPr>
          <p:sp>
            <p:nvSpPr>
              <p:cNvPr id="14460" name="AutoShape 1295">
                <a:extLst>
                  <a:ext uri="{FF2B5EF4-FFF2-40B4-BE49-F238E27FC236}">
                    <a16:creationId xmlns:a16="http://schemas.microsoft.com/office/drawing/2014/main" id="{3D8ECAD9-792A-4432-BE0D-4671DAC035E4}"/>
                  </a:ext>
                </a:extLst>
              </p:cNvPr>
              <p:cNvSpPr>
                <a:spLocks noChangeArrowheads="1"/>
              </p:cNvSpPr>
              <p:nvPr/>
            </p:nvSpPr>
            <p:spPr bwMode="auto">
              <a:xfrm>
                <a:off x="3744" y="2832"/>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3</a:t>
                </a:r>
              </a:p>
            </p:txBody>
          </p:sp>
          <p:sp>
            <p:nvSpPr>
              <p:cNvPr id="14461" name="AutoShape 1296">
                <a:extLst>
                  <a:ext uri="{FF2B5EF4-FFF2-40B4-BE49-F238E27FC236}">
                    <a16:creationId xmlns:a16="http://schemas.microsoft.com/office/drawing/2014/main" id="{2900581B-932F-4FDD-8BE5-E507E0FA582E}"/>
                  </a:ext>
                </a:extLst>
              </p:cNvPr>
              <p:cNvSpPr>
                <a:spLocks noChangeArrowheads="1"/>
              </p:cNvSpPr>
              <p:nvPr/>
            </p:nvSpPr>
            <p:spPr bwMode="auto">
              <a:xfrm>
                <a:off x="3744" y="3264"/>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2</a:t>
                </a:r>
              </a:p>
            </p:txBody>
          </p:sp>
          <p:sp>
            <p:nvSpPr>
              <p:cNvPr id="14462" name="AutoShape 1297">
                <a:extLst>
                  <a:ext uri="{FF2B5EF4-FFF2-40B4-BE49-F238E27FC236}">
                    <a16:creationId xmlns:a16="http://schemas.microsoft.com/office/drawing/2014/main" id="{2224D8BB-5F5E-490A-824D-F7CFAAC8961C}"/>
                  </a:ext>
                </a:extLst>
              </p:cNvPr>
              <p:cNvSpPr>
                <a:spLocks noChangeArrowheads="1"/>
              </p:cNvSpPr>
              <p:nvPr/>
            </p:nvSpPr>
            <p:spPr bwMode="auto">
              <a:xfrm>
                <a:off x="4464" y="2640"/>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4</a:t>
                </a:r>
              </a:p>
            </p:txBody>
          </p:sp>
          <p:sp>
            <p:nvSpPr>
              <p:cNvPr id="14463" name="AutoShape 1298">
                <a:extLst>
                  <a:ext uri="{FF2B5EF4-FFF2-40B4-BE49-F238E27FC236}">
                    <a16:creationId xmlns:a16="http://schemas.microsoft.com/office/drawing/2014/main" id="{30CE2912-5369-4081-9A12-7648116D873D}"/>
                  </a:ext>
                </a:extLst>
              </p:cNvPr>
              <p:cNvSpPr>
                <a:spLocks noChangeArrowheads="1"/>
              </p:cNvSpPr>
              <p:nvPr/>
            </p:nvSpPr>
            <p:spPr bwMode="auto">
              <a:xfrm>
                <a:off x="4080" y="3072"/>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2</a:t>
                </a:r>
              </a:p>
            </p:txBody>
          </p:sp>
          <p:sp>
            <p:nvSpPr>
              <p:cNvPr id="14464" name="AutoShape 1299">
                <a:extLst>
                  <a:ext uri="{FF2B5EF4-FFF2-40B4-BE49-F238E27FC236}">
                    <a16:creationId xmlns:a16="http://schemas.microsoft.com/office/drawing/2014/main" id="{510FE18C-FD0E-4AFA-80BC-574B88894731}"/>
                  </a:ext>
                </a:extLst>
              </p:cNvPr>
              <p:cNvSpPr>
                <a:spLocks noChangeArrowheads="1"/>
              </p:cNvSpPr>
              <p:nvPr/>
            </p:nvSpPr>
            <p:spPr bwMode="auto">
              <a:xfrm>
                <a:off x="4512" y="3024"/>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3</a:t>
                </a:r>
              </a:p>
            </p:txBody>
          </p:sp>
          <p:sp>
            <p:nvSpPr>
              <p:cNvPr id="14465" name="AutoShape 1300">
                <a:extLst>
                  <a:ext uri="{FF2B5EF4-FFF2-40B4-BE49-F238E27FC236}">
                    <a16:creationId xmlns:a16="http://schemas.microsoft.com/office/drawing/2014/main" id="{9E2ED137-563A-490B-B0A4-FC12ACE0010A}"/>
                  </a:ext>
                </a:extLst>
              </p:cNvPr>
              <p:cNvSpPr>
                <a:spLocks noChangeArrowheads="1"/>
              </p:cNvSpPr>
              <p:nvPr/>
            </p:nvSpPr>
            <p:spPr bwMode="auto">
              <a:xfrm>
                <a:off x="4896" y="2880"/>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2</a:t>
                </a:r>
              </a:p>
            </p:txBody>
          </p:sp>
          <p:sp>
            <p:nvSpPr>
              <p:cNvPr id="14466" name="AutoShape 1301">
                <a:extLst>
                  <a:ext uri="{FF2B5EF4-FFF2-40B4-BE49-F238E27FC236}">
                    <a16:creationId xmlns:a16="http://schemas.microsoft.com/office/drawing/2014/main" id="{0BC3AB32-3601-422E-A223-559E56660BE5}"/>
                  </a:ext>
                </a:extLst>
              </p:cNvPr>
              <p:cNvSpPr>
                <a:spLocks noChangeArrowheads="1"/>
              </p:cNvSpPr>
              <p:nvPr/>
            </p:nvSpPr>
            <p:spPr bwMode="auto">
              <a:xfrm>
                <a:off x="4512" y="3360"/>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3</a:t>
                </a:r>
              </a:p>
            </p:txBody>
          </p:sp>
          <p:sp>
            <p:nvSpPr>
              <p:cNvPr id="14467" name="AutoShape 1302">
                <a:extLst>
                  <a:ext uri="{FF2B5EF4-FFF2-40B4-BE49-F238E27FC236}">
                    <a16:creationId xmlns:a16="http://schemas.microsoft.com/office/drawing/2014/main" id="{B05F784B-D225-4A10-B4D5-B362DD1117D6}"/>
                  </a:ext>
                </a:extLst>
              </p:cNvPr>
              <p:cNvSpPr>
                <a:spLocks noChangeArrowheads="1"/>
              </p:cNvSpPr>
              <p:nvPr/>
            </p:nvSpPr>
            <p:spPr bwMode="auto">
              <a:xfrm>
                <a:off x="4992" y="3360"/>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1</a:t>
                </a:r>
              </a:p>
            </p:txBody>
          </p:sp>
          <p:sp>
            <p:nvSpPr>
              <p:cNvPr id="14468" name="AutoShape 1303">
                <a:extLst>
                  <a:ext uri="{FF2B5EF4-FFF2-40B4-BE49-F238E27FC236}">
                    <a16:creationId xmlns:a16="http://schemas.microsoft.com/office/drawing/2014/main" id="{B5B478D2-1478-4A18-B3DB-B828C47C0F3E}"/>
                  </a:ext>
                </a:extLst>
              </p:cNvPr>
              <p:cNvSpPr>
                <a:spLocks noChangeArrowheads="1"/>
              </p:cNvSpPr>
              <p:nvPr/>
            </p:nvSpPr>
            <p:spPr bwMode="auto">
              <a:xfrm>
                <a:off x="5328" y="2976"/>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5</a:t>
                </a:r>
              </a:p>
            </p:txBody>
          </p:sp>
          <p:sp>
            <p:nvSpPr>
              <p:cNvPr id="14469" name="AutoShape 1304">
                <a:extLst>
                  <a:ext uri="{FF2B5EF4-FFF2-40B4-BE49-F238E27FC236}">
                    <a16:creationId xmlns:a16="http://schemas.microsoft.com/office/drawing/2014/main" id="{9BD52D35-CFBB-4DF2-A343-88717EADBF63}"/>
                  </a:ext>
                </a:extLst>
              </p:cNvPr>
              <p:cNvSpPr>
                <a:spLocks noChangeArrowheads="1"/>
              </p:cNvSpPr>
              <p:nvPr/>
            </p:nvSpPr>
            <p:spPr bwMode="auto">
              <a:xfrm>
                <a:off x="5568" y="3360"/>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2</a:t>
                </a:r>
              </a:p>
            </p:txBody>
          </p:sp>
          <p:sp>
            <p:nvSpPr>
              <p:cNvPr id="14470" name="AutoShape 1305">
                <a:extLst>
                  <a:ext uri="{FF2B5EF4-FFF2-40B4-BE49-F238E27FC236}">
                    <a16:creationId xmlns:a16="http://schemas.microsoft.com/office/drawing/2014/main" id="{03050B14-A946-4307-B5FD-8DBCF1ACB686}"/>
                  </a:ext>
                </a:extLst>
              </p:cNvPr>
              <p:cNvSpPr>
                <a:spLocks noChangeArrowheads="1"/>
              </p:cNvSpPr>
              <p:nvPr/>
            </p:nvSpPr>
            <p:spPr bwMode="auto">
              <a:xfrm>
                <a:off x="5808" y="3120"/>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10</a:t>
                </a:r>
              </a:p>
            </p:txBody>
          </p:sp>
          <p:cxnSp>
            <p:nvCxnSpPr>
              <p:cNvPr id="14471" name="AutoShape 1306">
                <a:extLst>
                  <a:ext uri="{FF2B5EF4-FFF2-40B4-BE49-F238E27FC236}">
                    <a16:creationId xmlns:a16="http://schemas.microsoft.com/office/drawing/2014/main" id="{6EF0CA70-B20C-4748-804C-D11603EE599F}"/>
                  </a:ext>
                </a:extLst>
              </p:cNvPr>
              <p:cNvCxnSpPr>
                <a:cxnSpLocks noChangeShapeType="1"/>
                <a:stCxn id="14460" idx="5"/>
                <a:endCxn id="14463" idx="1"/>
              </p:cNvCxnSpPr>
              <p:nvPr/>
            </p:nvCxnSpPr>
            <p:spPr bwMode="auto">
              <a:xfrm>
                <a:off x="3867" y="2955"/>
                <a:ext cx="234" cy="13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72" name="AutoShape 1307">
                <a:extLst>
                  <a:ext uri="{FF2B5EF4-FFF2-40B4-BE49-F238E27FC236}">
                    <a16:creationId xmlns:a16="http://schemas.microsoft.com/office/drawing/2014/main" id="{009DF794-64A0-46A6-AB55-2A8F59C0D3CA}"/>
                  </a:ext>
                </a:extLst>
              </p:cNvPr>
              <p:cNvCxnSpPr>
                <a:cxnSpLocks noChangeShapeType="1"/>
                <a:stCxn id="14461" idx="6"/>
                <a:endCxn id="14463" idx="3"/>
              </p:cNvCxnSpPr>
              <p:nvPr/>
            </p:nvCxnSpPr>
            <p:spPr bwMode="auto">
              <a:xfrm flipV="1">
                <a:off x="3888" y="3195"/>
                <a:ext cx="213" cy="14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73" name="AutoShape 1308">
                <a:extLst>
                  <a:ext uri="{FF2B5EF4-FFF2-40B4-BE49-F238E27FC236}">
                    <a16:creationId xmlns:a16="http://schemas.microsoft.com/office/drawing/2014/main" id="{E25B449E-BD14-4C6F-863F-8C1936D8B24D}"/>
                  </a:ext>
                </a:extLst>
              </p:cNvPr>
              <p:cNvCxnSpPr>
                <a:cxnSpLocks noChangeShapeType="1"/>
                <a:stCxn id="14463" idx="7"/>
                <a:endCxn id="14462" idx="3"/>
              </p:cNvCxnSpPr>
              <p:nvPr/>
            </p:nvCxnSpPr>
            <p:spPr bwMode="auto">
              <a:xfrm flipV="1">
                <a:off x="4203" y="2763"/>
                <a:ext cx="282" cy="33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74" name="AutoShape 1309">
                <a:extLst>
                  <a:ext uri="{FF2B5EF4-FFF2-40B4-BE49-F238E27FC236}">
                    <a16:creationId xmlns:a16="http://schemas.microsoft.com/office/drawing/2014/main" id="{8205B152-423A-4F3A-B50B-680D215357C6}"/>
                  </a:ext>
                </a:extLst>
              </p:cNvPr>
              <p:cNvCxnSpPr>
                <a:cxnSpLocks noChangeShapeType="1"/>
                <a:stCxn id="14463" idx="6"/>
                <a:endCxn id="14464" idx="2"/>
              </p:cNvCxnSpPr>
              <p:nvPr/>
            </p:nvCxnSpPr>
            <p:spPr bwMode="auto">
              <a:xfrm flipV="1">
                <a:off x="4224" y="3096"/>
                <a:ext cx="288" cy="4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75" name="AutoShape 1310">
                <a:extLst>
                  <a:ext uri="{FF2B5EF4-FFF2-40B4-BE49-F238E27FC236}">
                    <a16:creationId xmlns:a16="http://schemas.microsoft.com/office/drawing/2014/main" id="{38F14676-9D8B-4F51-AAB9-813910BA5890}"/>
                  </a:ext>
                </a:extLst>
              </p:cNvPr>
              <p:cNvCxnSpPr>
                <a:cxnSpLocks noChangeShapeType="1"/>
                <a:stCxn id="14463" idx="5"/>
                <a:endCxn id="14466" idx="2"/>
              </p:cNvCxnSpPr>
              <p:nvPr/>
            </p:nvCxnSpPr>
            <p:spPr bwMode="auto">
              <a:xfrm>
                <a:off x="4203" y="3195"/>
                <a:ext cx="309" cy="2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76" name="AutoShape 1311">
                <a:extLst>
                  <a:ext uri="{FF2B5EF4-FFF2-40B4-BE49-F238E27FC236}">
                    <a16:creationId xmlns:a16="http://schemas.microsoft.com/office/drawing/2014/main" id="{44424730-1491-4923-B37E-8F16FF8C6B42}"/>
                  </a:ext>
                </a:extLst>
              </p:cNvPr>
              <p:cNvCxnSpPr>
                <a:cxnSpLocks noChangeShapeType="1"/>
                <a:stCxn id="14462" idx="6"/>
                <a:endCxn id="14465" idx="1"/>
              </p:cNvCxnSpPr>
              <p:nvPr/>
            </p:nvCxnSpPr>
            <p:spPr bwMode="auto">
              <a:xfrm>
                <a:off x="4608" y="2712"/>
                <a:ext cx="309" cy="18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77" name="AutoShape 1312">
                <a:extLst>
                  <a:ext uri="{FF2B5EF4-FFF2-40B4-BE49-F238E27FC236}">
                    <a16:creationId xmlns:a16="http://schemas.microsoft.com/office/drawing/2014/main" id="{04AB7E59-4C19-410B-BD0F-036809A068BE}"/>
                  </a:ext>
                </a:extLst>
              </p:cNvPr>
              <p:cNvCxnSpPr>
                <a:cxnSpLocks noChangeShapeType="1"/>
                <a:stCxn id="14464" idx="6"/>
                <a:endCxn id="14465" idx="2"/>
              </p:cNvCxnSpPr>
              <p:nvPr/>
            </p:nvCxnSpPr>
            <p:spPr bwMode="auto">
              <a:xfrm flipV="1">
                <a:off x="4656" y="2952"/>
                <a:ext cx="240" cy="14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78" name="AutoShape 1313">
                <a:extLst>
                  <a:ext uri="{FF2B5EF4-FFF2-40B4-BE49-F238E27FC236}">
                    <a16:creationId xmlns:a16="http://schemas.microsoft.com/office/drawing/2014/main" id="{30DD2339-0789-4A39-A3B2-ABED9C076093}"/>
                  </a:ext>
                </a:extLst>
              </p:cNvPr>
              <p:cNvCxnSpPr>
                <a:cxnSpLocks noChangeShapeType="1"/>
                <a:stCxn id="14466" idx="6"/>
                <a:endCxn id="14467" idx="2"/>
              </p:cNvCxnSpPr>
              <p:nvPr/>
            </p:nvCxnSpPr>
            <p:spPr bwMode="auto">
              <a:xfrm>
                <a:off x="4656" y="3432"/>
                <a:ext cx="33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79" name="AutoShape 1314">
                <a:extLst>
                  <a:ext uri="{FF2B5EF4-FFF2-40B4-BE49-F238E27FC236}">
                    <a16:creationId xmlns:a16="http://schemas.microsoft.com/office/drawing/2014/main" id="{F28C0A83-C901-4D92-B99C-82089900948A}"/>
                  </a:ext>
                </a:extLst>
              </p:cNvPr>
              <p:cNvCxnSpPr>
                <a:cxnSpLocks noChangeShapeType="1"/>
                <a:stCxn id="14465" idx="6"/>
                <a:endCxn id="14468" idx="2"/>
              </p:cNvCxnSpPr>
              <p:nvPr/>
            </p:nvCxnSpPr>
            <p:spPr bwMode="auto">
              <a:xfrm>
                <a:off x="5040" y="2952"/>
                <a:ext cx="288" cy="9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80" name="AutoShape 1315">
                <a:extLst>
                  <a:ext uri="{FF2B5EF4-FFF2-40B4-BE49-F238E27FC236}">
                    <a16:creationId xmlns:a16="http://schemas.microsoft.com/office/drawing/2014/main" id="{2640C009-5D14-4C87-B1E6-4FAE06406470}"/>
                  </a:ext>
                </a:extLst>
              </p:cNvPr>
              <p:cNvCxnSpPr>
                <a:cxnSpLocks noChangeShapeType="1"/>
                <a:stCxn id="14467" idx="6"/>
                <a:endCxn id="14469" idx="2"/>
              </p:cNvCxnSpPr>
              <p:nvPr/>
            </p:nvCxnSpPr>
            <p:spPr bwMode="auto">
              <a:xfrm>
                <a:off x="5136" y="3432"/>
                <a:ext cx="43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81" name="AutoShape 1316">
                <a:extLst>
                  <a:ext uri="{FF2B5EF4-FFF2-40B4-BE49-F238E27FC236}">
                    <a16:creationId xmlns:a16="http://schemas.microsoft.com/office/drawing/2014/main" id="{92790C8A-530C-4601-AD51-902A62F21B6C}"/>
                  </a:ext>
                </a:extLst>
              </p:cNvPr>
              <p:cNvCxnSpPr>
                <a:cxnSpLocks noChangeShapeType="1"/>
                <a:stCxn id="14468" idx="5"/>
                <a:endCxn id="14469" idx="1"/>
              </p:cNvCxnSpPr>
              <p:nvPr/>
            </p:nvCxnSpPr>
            <p:spPr bwMode="auto">
              <a:xfrm>
                <a:off x="5451" y="3099"/>
                <a:ext cx="138" cy="28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82" name="AutoShape 1317">
                <a:extLst>
                  <a:ext uri="{FF2B5EF4-FFF2-40B4-BE49-F238E27FC236}">
                    <a16:creationId xmlns:a16="http://schemas.microsoft.com/office/drawing/2014/main" id="{DF878DE5-4F5C-4B21-A878-D332C799C5C0}"/>
                  </a:ext>
                </a:extLst>
              </p:cNvPr>
              <p:cNvCxnSpPr>
                <a:cxnSpLocks noChangeShapeType="1"/>
                <a:stCxn id="14469" idx="6"/>
                <a:endCxn id="14470" idx="3"/>
              </p:cNvCxnSpPr>
              <p:nvPr/>
            </p:nvCxnSpPr>
            <p:spPr bwMode="auto">
              <a:xfrm flipV="1">
                <a:off x="5712" y="3243"/>
                <a:ext cx="117" cy="18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483" name="Text Box 1318">
                <a:extLst>
                  <a:ext uri="{FF2B5EF4-FFF2-40B4-BE49-F238E27FC236}">
                    <a16:creationId xmlns:a16="http://schemas.microsoft.com/office/drawing/2014/main" id="{C4CE7BDC-B45B-42BF-B604-DF5AE7A06E6D}"/>
                  </a:ext>
                </a:extLst>
              </p:cNvPr>
              <p:cNvSpPr txBox="1">
                <a:spLocks noChangeArrowheads="1"/>
              </p:cNvSpPr>
              <p:nvPr/>
            </p:nvSpPr>
            <p:spPr bwMode="auto">
              <a:xfrm>
                <a:off x="3696" y="2688"/>
                <a:ext cx="2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A3</a:t>
                </a:r>
              </a:p>
            </p:txBody>
          </p:sp>
          <p:sp>
            <p:nvSpPr>
              <p:cNvPr id="14484" name="Text Box 1319">
                <a:extLst>
                  <a:ext uri="{FF2B5EF4-FFF2-40B4-BE49-F238E27FC236}">
                    <a16:creationId xmlns:a16="http://schemas.microsoft.com/office/drawing/2014/main" id="{1C302562-93D3-4B8E-BC3A-D62576ADF0A0}"/>
                  </a:ext>
                </a:extLst>
              </p:cNvPr>
              <p:cNvSpPr txBox="1">
                <a:spLocks noChangeArrowheads="1"/>
              </p:cNvSpPr>
              <p:nvPr/>
            </p:nvSpPr>
            <p:spPr bwMode="auto">
              <a:xfrm>
                <a:off x="3696" y="3120"/>
                <a:ext cx="2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B2</a:t>
                </a:r>
              </a:p>
            </p:txBody>
          </p:sp>
          <p:sp>
            <p:nvSpPr>
              <p:cNvPr id="14485" name="Text Box 1320">
                <a:extLst>
                  <a:ext uri="{FF2B5EF4-FFF2-40B4-BE49-F238E27FC236}">
                    <a16:creationId xmlns:a16="http://schemas.microsoft.com/office/drawing/2014/main" id="{7296C68E-0FC7-4219-A177-1F77BE47A4D0}"/>
                  </a:ext>
                </a:extLst>
              </p:cNvPr>
              <p:cNvSpPr txBox="1">
                <a:spLocks noChangeArrowheads="1"/>
              </p:cNvSpPr>
              <p:nvPr/>
            </p:nvSpPr>
            <p:spPr bwMode="auto">
              <a:xfrm>
                <a:off x="4032" y="2928"/>
                <a:ext cx="25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C5</a:t>
                </a:r>
              </a:p>
            </p:txBody>
          </p:sp>
          <p:sp>
            <p:nvSpPr>
              <p:cNvPr id="14486" name="Text Box 1321">
                <a:extLst>
                  <a:ext uri="{FF2B5EF4-FFF2-40B4-BE49-F238E27FC236}">
                    <a16:creationId xmlns:a16="http://schemas.microsoft.com/office/drawing/2014/main" id="{967C3FA4-C0FE-4A2C-8941-49ADD20F6A3B}"/>
                  </a:ext>
                </a:extLst>
              </p:cNvPr>
              <p:cNvSpPr txBox="1">
                <a:spLocks noChangeArrowheads="1"/>
              </p:cNvSpPr>
              <p:nvPr/>
            </p:nvSpPr>
            <p:spPr bwMode="auto">
              <a:xfrm>
                <a:off x="4416" y="2496"/>
                <a:ext cx="25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D9</a:t>
                </a:r>
              </a:p>
            </p:txBody>
          </p:sp>
          <p:sp>
            <p:nvSpPr>
              <p:cNvPr id="14487" name="Text Box 1322">
                <a:extLst>
                  <a:ext uri="{FF2B5EF4-FFF2-40B4-BE49-F238E27FC236}">
                    <a16:creationId xmlns:a16="http://schemas.microsoft.com/office/drawing/2014/main" id="{B877ED86-A67C-43A7-82F2-9930984F44D6}"/>
                  </a:ext>
                </a:extLst>
              </p:cNvPr>
              <p:cNvSpPr txBox="1">
                <a:spLocks noChangeArrowheads="1"/>
              </p:cNvSpPr>
              <p:nvPr/>
            </p:nvSpPr>
            <p:spPr bwMode="auto">
              <a:xfrm>
                <a:off x="4464" y="2880"/>
                <a:ext cx="2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E8</a:t>
                </a:r>
              </a:p>
            </p:txBody>
          </p:sp>
          <p:sp>
            <p:nvSpPr>
              <p:cNvPr id="14488" name="Text Box 1323">
                <a:extLst>
                  <a:ext uri="{FF2B5EF4-FFF2-40B4-BE49-F238E27FC236}">
                    <a16:creationId xmlns:a16="http://schemas.microsoft.com/office/drawing/2014/main" id="{76E99715-6C37-48A6-9B14-83ED6CA0C615}"/>
                  </a:ext>
                </a:extLst>
              </p:cNvPr>
              <p:cNvSpPr txBox="1">
                <a:spLocks noChangeArrowheads="1"/>
              </p:cNvSpPr>
              <p:nvPr/>
            </p:nvSpPr>
            <p:spPr bwMode="auto">
              <a:xfrm>
                <a:off x="4896" y="2736"/>
                <a:ext cx="30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F11</a:t>
                </a:r>
              </a:p>
            </p:txBody>
          </p:sp>
          <p:sp>
            <p:nvSpPr>
              <p:cNvPr id="14489" name="Text Box 1324">
                <a:extLst>
                  <a:ext uri="{FF2B5EF4-FFF2-40B4-BE49-F238E27FC236}">
                    <a16:creationId xmlns:a16="http://schemas.microsoft.com/office/drawing/2014/main" id="{D4DFBF65-C112-4C2F-B449-BF98E594C8F4}"/>
                  </a:ext>
                </a:extLst>
              </p:cNvPr>
              <p:cNvSpPr txBox="1">
                <a:spLocks noChangeArrowheads="1"/>
              </p:cNvSpPr>
              <p:nvPr/>
            </p:nvSpPr>
            <p:spPr bwMode="auto">
              <a:xfrm>
                <a:off x="4464" y="3216"/>
                <a:ext cx="26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G8</a:t>
                </a:r>
              </a:p>
            </p:txBody>
          </p:sp>
          <p:sp>
            <p:nvSpPr>
              <p:cNvPr id="14490" name="Text Box 1325">
                <a:extLst>
                  <a:ext uri="{FF2B5EF4-FFF2-40B4-BE49-F238E27FC236}">
                    <a16:creationId xmlns:a16="http://schemas.microsoft.com/office/drawing/2014/main" id="{3EAD1DBD-6979-436A-B526-40B6E0D73C3C}"/>
                  </a:ext>
                </a:extLst>
              </p:cNvPr>
              <p:cNvSpPr txBox="1">
                <a:spLocks noChangeArrowheads="1"/>
              </p:cNvSpPr>
              <p:nvPr/>
            </p:nvSpPr>
            <p:spPr bwMode="auto">
              <a:xfrm>
                <a:off x="4944" y="3216"/>
                <a:ext cx="25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H9</a:t>
                </a:r>
              </a:p>
            </p:txBody>
          </p:sp>
          <p:sp>
            <p:nvSpPr>
              <p:cNvPr id="14491" name="Text Box 1326">
                <a:extLst>
                  <a:ext uri="{FF2B5EF4-FFF2-40B4-BE49-F238E27FC236}">
                    <a16:creationId xmlns:a16="http://schemas.microsoft.com/office/drawing/2014/main" id="{6068CE4B-B0E7-4BF3-8673-D143C14C723D}"/>
                  </a:ext>
                </a:extLst>
              </p:cNvPr>
              <p:cNvSpPr txBox="1">
                <a:spLocks noChangeArrowheads="1"/>
              </p:cNvSpPr>
              <p:nvPr/>
            </p:nvSpPr>
            <p:spPr bwMode="auto">
              <a:xfrm>
                <a:off x="5280" y="2832"/>
                <a:ext cx="27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I16</a:t>
                </a:r>
              </a:p>
            </p:txBody>
          </p:sp>
          <p:sp>
            <p:nvSpPr>
              <p:cNvPr id="14492" name="Text Box 1327">
                <a:extLst>
                  <a:ext uri="{FF2B5EF4-FFF2-40B4-BE49-F238E27FC236}">
                    <a16:creationId xmlns:a16="http://schemas.microsoft.com/office/drawing/2014/main" id="{F14AFCDA-F9FF-48E5-A627-6A6777437C31}"/>
                  </a:ext>
                </a:extLst>
              </p:cNvPr>
              <p:cNvSpPr txBox="1">
                <a:spLocks noChangeArrowheads="1"/>
              </p:cNvSpPr>
              <p:nvPr/>
            </p:nvSpPr>
            <p:spPr bwMode="auto">
              <a:xfrm>
                <a:off x="5681" y="3336"/>
                <a:ext cx="29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dirty="0"/>
                  <a:t>J18</a:t>
                </a:r>
              </a:p>
            </p:txBody>
          </p:sp>
          <p:sp>
            <p:nvSpPr>
              <p:cNvPr id="14493" name="Text Box 1328">
                <a:extLst>
                  <a:ext uri="{FF2B5EF4-FFF2-40B4-BE49-F238E27FC236}">
                    <a16:creationId xmlns:a16="http://schemas.microsoft.com/office/drawing/2014/main" id="{E0DB1733-21EA-4D17-B438-B4CF5BCC63B4}"/>
                  </a:ext>
                </a:extLst>
              </p:cNvPr>
              <p:cNvSpPr txBox="1">
                <a:spLocks noChangeArrowheads="1"/>
              </p:cNvSpPr>
              <p:nvPr/>
            </p:nvSpPr>
            <p:spPr bwMode="auto">
              <a:xfrm>
                <a:off x="5760" y="2976"/>
                <a:ext cx="31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K</a:t>
                </a:r>
                <a:r>
                  <a:rPr kumimoji="0" lang="en-US" altLang="zh-TW" sz="1400">
                    <a:solidFill>
                      <a:srgbClr val="FF0000"/>
                    </a:solidFill>
                  </a:rPr>
                  <a:t>28</a:t>
                </a:r>
              </a:p>
            </p:txBody>
          </p:sp>
        </p:grpSp>
      </p:grpSp>
      <p:grpSp>
        <p:nvGrpSpPr>
          <p:cNvPr id="343346" name="Group 1330">
            <a:extLst>
              <a:ext uri="{FF2B5EF4-FFF2-40B4-BE49-F238E27FC236}">
                <a16:creationId xmlns:a16="http://schemas.microsoft.com/office/drawing/2014/main" id="{183FAD9C-4142-4E16-A1BE-3CAF85446B45}"/>
              </a:ext>
            </a:extLst>
          </p:cNvPr>
          <p:cNvGrpSpPr>
            <a:grpSpLocks/>
          </p:cNvGrpSpPr>
          <p:nvPr/>
        </p:nvGrpSpPr>
        <p:grpSpPr bwMode="auto">
          <a:xfrm>
            <a:off x="5791201" y="838200"/>
            <a:ext cx="5076825" cy="1600200"/>
            <a:chOff x="2928" y="528"/>
            <a:chExt cx="3198" cy="1008"/>
          </a:xfrm>
        </p:grpSpPr>
        <p:grpSp>
          <p:nvGrpSpPr>
            <p:cNvPr id="14421" name="Group 1146">
              <a:extLst>
                <a:ext uri="{FF2B5EF4-FFF2-40B4-BE49-F238E27FC236}">
                  <a16:creationId xmlns:a16="http://schemas.microsoft.com/office/drawing/2014/main" id="{59F8BB66-9D1D-4EF6-A4C6-3728D859EF18}"/>
                </a:ext>
              </a:extLst>
            </p:cNvPr>
            <p:cNvGrpSpPr>
              <a:grpSpLocks/>
            </p:cNvGrpSpPr>
            <p:nvPr/>
          </p:nvGrpSpPr>
          <p:grpSpPr bwMode="auto">
            <a:xfrm>
              <a:off x="3552" y="528"/>
              <a:ext cx="2256" cy="1008"/>
              <a:chOff x="3696" y="2496"/>
              <a:chExt cx="2256" cy="1008"/>
            </a:xfrm>
          </p:grpSpPr>
          <p:sp>
            <p:nvSpPr>
              <p:cNvPr id="14424" name="AutoShape 1147">
                <a:extLst>
                  <a:ext uri="{FF2B5EF4-FFF2-40B4-BE49-F238E27FC236}">
                    <a16:creationId xmlns:a16="http://schemas.microsoft.com/office/drawing/2014/main" id="{DF46EF75-FA5E-43E0-8D66-F9D3D3E98215}"/>
                  </a:ext>
                </a:extLst>
              </p:cNvPr>
              <p:cNvSpPr>
                <a:spLocks noChangeArrowheads="1"/>
              </p:cNvSpPr>
              <p:nvPr/>
            </p:nvSpPr>
            <p:spPr bwMode="auto">
              <a:xfrm>
                <a:off x="3744" y="2832"/>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3</a:t>
                </a:r>
              </a:p>
            </p:txBody>
          </p:sp>
          <p:sp>
            <p:nvSpPr>
              <p:cNvPr id="14425" name="AutoShape 1148">
                <a:extLst>
                  <a:ext uri="{FF2B5EF4-FFF2-40B4-BE49-F238E27FC236}">
                    <a16:creationId xmlns:a16="http://schemas.microsoft.com/office/drawing/2014/main" id="{DF436BFD-8333-4169-AFB9-CB89BAF5110B}"/>
                  </a:ext>
                </a:extLst>
              </p:cNvPr>
              <p:cNvSpPr>
                <a:spLocks noChangeArrowheads="1"/>
              </p:cNvSpPr>
              <p:nvPr/>
            </p:nvSpPr>
            <p:spPr bwMode="auto">
              <a:xfrm>
                <a:off x="3744" y="3264"/>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2</a:t>
                </a:r>
              </a:p>
            </p:txBody>
          </p:sp>
          <p:sp>
            <p:nvSpPr>
              <p:cNvPr id="14426" name="AutoShape 1149">
                <a:extLst>
                  <a:ext uri="{FF2B5EF4-FFF2-40B4-BE49-F238E27FC236}">
                    <a16:creationId xmlns:a16="http://schemas.microsoft.com/office/drawing/2014/main" id="{AD947383-8784-4677-9E0E-EBA2F82562E5}"/>
                  </a:ext>
                </a:extLst>
              </p:cNvPr>
              <p:cNvSpPr>
                <a:spLocks noChangeArrowheads="1"/>
              </p:cNvSpPr>
              <p:nvPr/>
            </p:nvSpPr>
            <p:spPr bwMode="auto">
              <a:xfrm>
                <a:off x="4464" y="2640"/>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4</a:t>
                </a:r>
              </a:p>
            </p:txBody>
          </p:sp>
          <p:sp>
            <p:nvSpPr>
              <p:cNvPr id="14427" name="AutoShape 1150">
                <a:extLst>
                  <a:ext uri="{FF2B5EF4-FFF2-40B4-BE49-F238E27FC236}">
                    <a16:creationId xmlns:a16="http://schemas.microsoft.com/office/drawing/2014/main" id="{7F2132A2-5D37-46BC-BE54-1A767B75800E}"/>
                  </a:ext>
                </a:extLst>
              </p:cNvPr>
              <p:cNvSpPr>
                <a:spLocks noChangeArrowheads="1"/>
              </p:cNvSpPr>
              <p:nvPr/>
            </p:nvSpPr>
            <p:spPr bwMode="auto">
              <a:xfrm>
                <a:off x="4080" y="3072"/>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2</a:t>
                </a:r>
              </a:p>
            </p:txBody>
          </p:sp>
          <p:sp>
            <p:nvSpPr>
              <p:cNvPr id="14428" name="AutoShape 1151">
                <a:extLst>
                  <a:ext uri="{FF2B5EF4-FFF2-40B4-BE49-F238E27FC236}">
                    <a16:creationId xmlns:a16="http://schemas.microsoft.com/office/drawing/2014/main" id="{CF392C58-6D5C-49A0-AD7B-B789092556C8}"/>
                  </a:ext>
                </a:extLst>
              </p:cNvPr>
              <p:cNvSpPr>
                <a:spLocks noChangeArrowheads="1"/>
              </p:cNvSpPr>
              <p:nvPr/>
            </p:nvSpPr>
            <p:spPr bwMode="auto">
              <a:xfrm>
                <a:off x="4512" y="3024"/>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3</a:t>
                </a:r>
              </a:p>
            </p:txBody>
          </p:sp>
          <p:sp>
            <p:nvSpPr>
              <p:cNvPr id="14429" name="AutoShape 1152">
                <a:extLst>
                  <a:ext uri="{FF2B5EF4-FFF2-40B4-BE49-F238E27FC236}">
                    <a16:creationId xmlns:a16="http://schemas.microsoft.com/office/drawing/2014/main" id="{D8A5DA51-74A9-4E37-9424-C214E3C210BF}"/>
                  </a:ext>
                </a:extLst>
              </p:cNvPr>
              <p:cNvSpPr>
                <a:spLocks noChangeArrowheads="1"/>
              </p:cNvSpPr>
              <p:nvPr/>
            </p:nvSpPr>
            <p:spPr bwMode="auto">
              <a:xfrm>
                <a:off x="4896" y="2880"/>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2</a:t>
                </a:r>
              </a:p>
            </p:txBody>
          </p:sp>
          <p:sp>
            <p:nvSpPr>
              <p:cNvPr id="14430" name="AutoShape 1153">
                <a:extLst>
                  <a:ext uri="{FF2B5EF4-FFF2-40B4-BE49-F238E27FC236}">
                    <a16:creationId xmlns:a16="http://schemas.microsoft.com/office/drawing/2014/main" id="{11DD10AD-B037-4958-BF0C-98FB3652E3C3}"/>
                  </a:ext>
                </a:extLst>
              </p:cNvPr>
              <p:cNvSpPr>
                <a:spLocks noChangeArrowheads="1"/>
              </p:cNvSpPr>
              <p:nvPr/>
            </p:nvSpPr>
            <p:spPr bwMode="auto">
              <a:xfrm>
                <a:off x="4512" y="3360"/>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3</a:t>
                </a:r>
              </a:p>
            </p:txBody>
          </p:sp>
          <p:sp>
            <p:nvSpPr>
              <p:cNvPr id="14431" name="AutoShape 1154">
                <a:extLst>
                  <a:ext uri="{FF2B5EF4-FFF2-40B4-BE49-F238E27FC236}">
                    <a16:creationId xmlns:a16="http://schemas.microsoft.com/office/drawing/2014/main" id="{940401EC-0F37-461A-81AB-FF827900C924}"/>
                  </a:ext>
                </a:extLst>
              </p:cNvPr>
              <p:cNvSpPr>
                <a:spLocks noChangeArrowheads="1"/>
              </p:cNvSpPr>
              <p:nvPr/>
            </p:nvSpPr>
            <p:spPr bwMode="auto">
              <a:xfrm>
                <a:off x="4992" y="3360"/>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1</a:t>
                </a:r>
              </a:p>
            </p:txBody>
          </p:sp>
          <p:sp>
            <p:nvSpPr>
              <p:cNvPr id="14432" name="AutoShape 1155">
                <a:extLst>
                  <a:ext uri="{FF2B5EF4-FFF2-40B4-BE49-F238E27FC236}">
                    <a16:creationId xmlns:a16="http://schemas.microsoft.com/office/drawing/2014/main" id="{5E3C78C6-AD56-4AB1-B6BB-44990BA6EE37}"/>
                  </a:ext>
                </a:extLst>
              </p:cNvPr>
              <p:cNvSpPr>
                <a:spLocks noChangeArrowheads="1"/>
              </p:cNvSpPr>
              <p:nvPr/>
            </p:nvSpPr>
            <p:spPr bwMode="auto">
              <a:xfrm>
                <a:off x="5328" y="2976"/>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5</a:t>
                </a:r>
              </a:p>
            </p:txBody>
          </p:sp>
          <p:sp>
            <p:nvSpPr>
              <p:cNvPr id="14433" name="AutoShape 1156">
                <a:extLst>
                  <a:ext uri="{FF2B5EF4-FFF2-40B4-BE49-F238E27FC236}">
                    <a16:creationId xmlns:a16="http://schemas.microsoft.com/office/drawing/2014/main" id="{53B403EB-065A-474F-9C6C-289AD10572E4}"/>
                  </a:ext>
                </a:extLst>
              </p:cNvPr>
              <p:cNvSpPr>
                <a:spLocks noChangeArrowheads="1"/>
              </p:cNvSpPr>
              <p:nvPr/>
            </p:nvSpPr>
            <p:spPr bwMode="auto">
              <a:xfrm>
                <a:off x="5568" y="3360"/>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2</a:t>
                </a:r>
              </a:p>
            </p:txBody>
          </p:sp>
          <p:sp>
            <p:nvSpPr>
              <p:cNvPr id="14434" name="AutoShape 1157">
                <a:extLst>
                  <a:ext uri="{FF2B5EF4-FFF2-40B4-BE49-F238E27FC236}">
                    <a16:creationId xmlns:a16="http://schemas.microsoft.com/office/drawing/2014/main" id="{7BE0B245-05B4-4339-9BE4-E1CFC54AF0DE}"/>
                  </a:ext>
                </a:extLst>
              </p:cNvPr>
              <p:cNvSpPr>
                <a:spLocks noChangeArrowheads="1"/>
              </p:cNvSpPr>
              <p:nvPr/>
            </p:nvSpPr>
            <p:spPr bwMode="auto">
              <a:xfrm>
                <a:off x="5808" y="3120"/>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10</a:t>
                </a:r>
              </a:p>
            </p:txBody>
          </p:sp>
          <p:cxnSp>
            <p:nvCxnSpPr>
              <p:cNvPr id="14435" name="AutoShape 1158">
                <a:extLst>
                  <a:ext uri="{FF2B5EF4-FFF2-40B4-BE49-F238E27FC236}">
                    <a16:creationId xmlns:a16="http://schemas.microsoft.com/office/drawing/2014/main" id="{61102C8A-40C8-4CD6-9037-FDC438D328C9}"/>
                  </a:ext>
                </a:extLst>
              </p:cNvPr>
              <p:cNvCxnSpPr>
                <a:cxnSpLocks noChangeShapeType="1"/>
                <a:stCxn id="14424" idx="5"/>
                <a:endCxn id="14427" idx="1"/>
              </p:cNvCxnSpPr>
              <p:nvPr/>
            </p:nvCxnSpPr>
            <p:spPr bwMode="auto">
              <a:xfrm>
                <a:off x="3867" y="2955"/>
                <a:ext cx="234" cy="13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36" name="AutoShape 1159">
                <a:extLst>
                  <a:ext uri="{FF2B5EF4-FFF2-40B4-BE49-F238E27FC236}">
                    <a16:creationId xmlns:a16="http://schemas.microsoft.com/office/drawing/2014/main" id="{DC414253-C00D-4ADE-9033-F47393005DA8}"/>
                  </a:ext>
                </a:extLst>
              </p:cNvPr>
              <p:cNvCxnSpPr>
                <a:cxnSpLocks noChangeShapeType="1"/>
                <a:stCxn id="14425" idx="6"/>
                <a:endCxn id="14427" idx="3"/>
              </p:cNvCxnSpPr>
              <p:nvPr/>
            </p:nvCxnSpPr>
            <p:spPr bwMode="auto">
              <a:xfrm flipV="1">
                <a:off x="3888" y="3195"/>
                <a:ext cx="213" cy="14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37" name="AutoShape 1160">
                <a:extLst>
                  <a:ext uri="{FF2B5EF4-FFF2-40B4-BE49-F238E27FC236}">
                    <a16:creationId xmlns:a16="http://schemas.microsoft.com/office/drawing/2014/main" id="{4E351A0C-1500-41C5-84F8-612CD5F99248}"/>
                  </a:ext>
                </a:extLst>
              </p:cNvPr>
              <p:cNvCxnSpPr>
                <a:cxnSpLocks noChangeShapeType="1"/>
                <a:stCxn id="14427" idx="7"/>
                <a:endCxn id="14426" idx="3"/>
              </p:cNvCxnSpPr>
              <p:nvPr/>
            </p:nvCxnSpPr>
            <p:spPr bwMode="auto">
              <a:xfrm flipV="1">
                <a:off x="4203" y="2763"/>
                <a:ext cx="282" cy="33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38" name="AutoShape 1161">
                <a:extLst>
                  <a:ext uri="{FF2B5EF4-FFF2-40B4-BE49-F238E27FC236}">
                    <a16:creationId xmlns:a16="http://schemas.microsoft.com/office/drawing/2014/main" id="{580D35FE-4D07-4A0A-B1A4-19F80B947B9D}"/>
                  </a:ext>
                </a:extLst>
              </p:cNvPr>
              <p:cNvCxnSpPr>
                <a:cxnSpLocks noChangeShapeType="1"/>
                <a:stCxn id="14427" idx="6"/>
                <a:endCxn id="14428" idx="2"/>
              </p:cNvCxnSpPr>
              <p:nvPr/>
            </p:nvCxnSpPr>
            <p:spPr bwMode="auto">
              <a:xfrm flipV="1">
                <a:off x="4224" y="3096"/>
                <a:ext cx="288" cy="4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39" name="AutoShape 1162">
                <a:extLst>
                  <a:ext uri="{FF2B5EF4-FFF2-40B4-BE49-F238E27FC236}">
                    <a16:creationId xmlns:a16="http://schemas.microsoft.com/office/drawing/2014/main" id="{9026D579-9386-4B63-9880-BEF628D82025}"/>
                  </a:ext>
                </a:extLst>
              </p:cNvPr>
              <p:cNvCxnSpPr>
                <a:cxnSpLocks noChangeShapeType="1"/>
                <a:stCxn id="14427" idx="5"/>
                <a:endCxn id="14430" idx="2"/>
              </p:cNvCxnSpPr>
              <p:nvPr/>
            </p:nvCxnSpPr>
            <p:spPr bwMode="auto">
              <a:xfrm>
                <a:off x="4203" y="3195"/>
                <a:ext cx="309" cy="2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40" name="AutoShape 1163">
                <a:extLst>
                  <a:ext uri="{FF2B5EF4-FFF2-40B4-BE49-F238E27FC236}">
                    <a16:creationId xmlns:a16="http://schemas.microsoft.com/office/drawing/2014/main" id="{6B9B33F3-D9D6-4622-A1CE-948D9B4BE32B}"/>
                  </a:ext>
                </a:extLst>
              </p:cNvPr>
              <p:cNvCxnSpPr>
                <a:cxnSpLocks noChangeShapeType="1"/>
                <a:stCxn id="14426" idx="6"/>
                <a:endCxn id="14429" idx="1"/>
              </p:cNvCxnSpPr>
              <p:nvPr/>
            </p:nvCxnSpPr>
            <p:spPr bwMode="auto">
              <a:xfrm>
                <a:off x="4608" y="2712"/>
                <a:ext cx="309" cy="18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41" name="AutoShape 1164">
                <a:extLst>
                  <a:ext uri="{FF2B5EF4-FFF2-40B4-BE49-F238E27FC236}">
                    <a16:creationId xmlns:a16="http://schemas.microsoft.com/office/drawing/2014/main" id="{93FB7C94-7F3A-42F3-8A87-F6E9ADD3D091}"/>
                  </a:ext>
                </a:extLst>
              </p:cNvPr>
              <p:cNvCxnSpPr>
                <a:cxnSpLocks noChangeShapeType="1"/>
                <a:stCxn id="14428" idx="6"/>
                <a:endCxn id="14429" idx="2"/>
              </p:cNvCxnSpPr>
              <p:nvPr/>
            </p:nvCxnSpPr>
            <p:spPr bwMode="auto">
              <a:xfrm flipV="1">
                <a:off x="4656" y="2952"/>
                <a:ext cx="240" cy="14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42" name="AutoShape 1165">
                <a:extLst>
                  <a:ext uri="{FF2B5EF4-FFF2-40B4-BE49-F238E27FC236}">
                    <a16:creationId xmlns:a16="http://schemas.microsoft.com/office/drawing/2014/main" id="{C00D607C-55D4-44FC-B044-AB32B5BCB46B}"/>
                  </a:ext>
                </a:extLst>
              </p:cNvPr>
              <p:cNvCxnSpPr>
                <a:cxnSpLocks noChangeShapeType="1"/>
                <a:stCxn id="14430" idx="6"/>
                <a:endCxn id="14431" idx="2"/>
              </p:cNvCxnSpPr>
              <p:nvPr/>
            </p:nvCxnSpPr>
            <p:spPr bwMode="auto">
              <a:xfrm>
                <a:off x="4656" y="3432"/>
                <a:ext cx="33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43" name="AutoShape 1166">
                <a:extLst>
                  <a:ext uri="{FF2B5EF4-FFF2-40B4-BE49-F238E27FC236}">
                    <a16:creationId xmlns:a16="http://schemas.microsoft.com/office/drawing/2014/main" id="{19D9AF26-5430-4D5E-9780-54EDFDC023D4}"/>
                  </a:ext>
                </a:extLst>
              </p:cNvPr>
              <p:cNvCxnSpPr>
                <a:cxnSpLocks noChangeShapeType="1"/>
                <a:stCxn id="14429" idx="6"/>
                <a:endCxn id="14432" idx="2"/>
              </p:cNvCxnSpPr>
              <p:nvPr/>
            </p:nvCxnSpPr>
            <p:spPr bwMode="auto">
              <a:xfrm>
                <a:off x="5040" y="2952"/>
                <a:ext cx="288" cy="9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44" name="AutoShape 1167">
                <a:extLst>
                  <a:ext uri="{FF2B5EF4-FFF2-40B4-BE49-F238E27FC236}">
                    <a16:creationId xmlns:a16="http://schemas.microsoft.com/office/drawing/2014/main" id="{A9348012-8AB7-4C05-B1DB-9DC5473DE07B}"/>
                  </a:ext>
                </a:extLst>
              </p:cNvPr>
              <p:cNvCxnSpPr>
                <a:cxnSpLocks noChangeShapeType="1"/>
                <a:stCxn id="14431" idx="6"/>
                <a:endCxn id="14433" idx="2"/>
              </p:cNvCxnSpPr>
              <p:nvPr/>
            </p:nvCxnSpPr>
            <p:spPr bwMode="auto">
              <a:xfrm>
                <a:off x="5136" y="3432"/>
                <a:ext cx="43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45" name="AutoShape 1168">
                <a:extLst>
                  <a:ext uri="{FF2B5EF4-FFF2-40B4-BE49-F238E27FC236}">
                    <a16:creationId xmlns:a16="http://schemas.microsoft.com/office/drawing/2014/main" id="{1144508E-078B-4584-B4ED-D181062F4D64}"/>
                  </a:ext>
                </a:extLst>
              </p:cNvPr>
              <p:cNvCxnSpPr>
                <a:cxnSpLocks noChangeShapeType="1"/>
                <a:stCxn id="14432" idx="5"/>
                <a:endCxn id="14433" idx="1"/>
              </p:cNvCxnSpPr>
              <p:nvPr/>
            </p:nvCxnSpPr>
            <p:spPr bwMode="auto">
              <a:xfrm>
                <a:off x="5451" y="3099"/>
                <a:ext cx="138" cy="28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46" name="AutoShape 1169">
                <a:extLst>
                  <a:ext uri="{FF2B5EF4-FFF2-40B4-BE49-F238E27FC236}">
                    <a16:creationId xmlns:a16="http://schemas.microsoft.com/office/drawing/2014/main" id="{61C0F6E7-7DBF-42C4-93DB-D9CBF763ADC9}"/>
                  </a:ext>
                </a:extLst>
              </p:cNvPr>
              <p:cNvCxnSpPr>
                <a:cxnSpLocks noChangeShapeType="1"/>
                <a:stCxn id="14433" idx="6"/>
                <a:endCxn id="14434" idx="3"/>
              </p:cNvCxnSpPr>
              <p:nvPr/>
            </p:nvCxnSpPr>
            <p:spPr bwMode="auto">
              <a:xfrm flipV="1">
                <a:off x="5712" y="3243"/>
                <a:ext cx="117" cy="18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447" name="Text Box 1170">
                <a:extLst>
                  <a:ext uri="{FF2B5EF4-FFF2-40B4-BE49-F238E27FC236}">
                    <a16:creationId xmlns:a16="http://schemas.microsoft.com/office/drawing/2014/main" id="{E4537CD6-E75A-4969-BAD1-65BC490C5426}"/>
                  </a:ext>
                </a:extLst>
              </p:cNvPr>
              <p:cNvSpPr txBox="1">
                <a:spLocks noChangeArrowheads="1"/>
              </p:cNvSpPr>
              <p:nvPr/>
            </p:nvSpPr>
            <p:spPr bwMode="auto">
              <a:xfrm>
                <a:off x="3696" y="2688"/>
                <a:ext cx="2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A3</a:t>
                </a:r>
              </a:p>
            </p:txBody>
          </p:sp>
          <p:sp>
            <p:nvSpPr>
              <p:cNvPr id="14448" name="Text Box 1171">
                <a:extLst>
                  <a:ext uri="{FF2B5EF4-FFF2-40B4-BE49-F238E27FC236}">
                    <a16:creationId xmlns:a16="http://schemas.microsoft.com/office/drawing/2014/main" id="{12A1B931-E03A-43BB-BE66-0ABB5D75CA9E}"/>
                  </a:ext>
                </a:extLst>
              </p:cNvPr>
              <p:cNvSpPr txBox="1">
                <a:spLocks noChangeArrowheads="1"/>
              </p:cNvSpPr>
              <p:nvPr/>
            </p:nvSpPr>
            <p:spPr bwMode="auto">
              <a:xfrm>
                <a:off x="3696" y="3120"/>
                <a:ext cx="2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B2</a:t>
                </a:r>
              </a:p>
            </p:txBody>
          </p:sp>
          <p:sp>
            <p:nvSpPr>
              <p:cNvPr id="14449" name="Text Box 1172">
                <a:extLst>
                  <a:ext uri="{FF2B5EF4-FFF2-40B4-BE49-F238E27FC236}">
                    <a16:creationId xmlns:a16="http://schemas.microsoft.com/office/drawing/2014/main" id="{150D0630-41E5-4A14-9B8C-DB914FE3E1EB}"/>
                  </a:ext>
                </a:extLst>
              </p:cNvPr>
              <p:cNvSpPr txBox="1">
                <a:spLocks noChangeArrowheads="1"/>
              </p:cNvSpPr>
              <p:nvPr/>
            </p:nvSpPr>
            <p:spPr bwMode="auto">
              <a:xfrm>
                <a:off x="4032" y="2928"/>
                <a:ext cx="25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C</a:t>
                </a:r>
                <a:r>
                  <a:rPr kumimoji="0" lang="en-US" altLang="zh-TW" sz="1400" b="1">
                    <a:solidFill>
                      <a:srgbClr val="FF0000"/>
                    </a:solidFill>
                  </a:rPr>
                  <a:t>5</a:t>
                </a:r>
              </a:p>
            </p:txBody>
          </p:sp>
          <p:sp>
            <p:nvSpPr>
              <p:cNvPr id="14450" name="Text Box 1173">
                <a:extLst>
                  <a:ext uri="{FF2B5EF4-FFF2-40B4-BE49-F238E27FC236}">
                    <a16:creationId xmlns:a16="http://schemas.microsoft.com/office/drawing/2014/main" id="{F6E68A17-B147-4DE5-AE7C-4D622A356BC7}"/>
                  </a:ext>
                </a:extLst>
              </p:cNvPr>
              <p:cNvSpPr txBox="1">
                <a:spLocks noChangeArrowheads="1"/>
              </p:cNvSpPr>
              <p:nvPr/>
            </p:nvSpPr>
            <p:spPr bwMode="auto">
              <a:xfrm>
                <a:off x="4416" y="2496"/>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D</a:t>
                </a:r>
              </a:p>
            </p:txBody>
          </p:sp>
          <p:sp>
            <p:nvSpPr>
              <p:cNvPr id="14451" name="Text Box 1174">
                <a:extLst>
                  <a:ext uri="{FF2B5EF4-FFF2-40B4-BE49-F238E27FC236}">
                    <a16:creationId xmlns:a16="http://schemas.microsoft.com/office/drawing/2014/main" id="{464291EF-581B-4485-BBEB-8E1017A7C61B}"/>
                  </a:ext>
                </a:extLst>
              </p:cNvPr>
              <p:cNvSpPr txBox="1">
                <a:spLocks noChangeArrowheads="1"/>
              </p:cNvSpPr>
              <p:nvPr/>
            </p:nvSpPr>
            <p:spPr bwMode="auto">
              <a:xfrm>
                <a:off x="4464" y="2880"/>
                <a:ext cx="19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E</a:t>
                </a:r>
              </a:p>
            </p:txBody>
          </p:sp>
          <p:sp>
            <p:nvSpPr>
              <p:cNvPr id="14452" name="Text Box 1175">
                <a:extLst>
                  <a:ext uri="{FF2B5EF4-FFF2-40B4-BE49-F238E27FC236}">
                    <a16:creationId xmlns:a16="http://schemas.microsoft.com/office/drawing/2014/main" id="{ED7D006E-C9C0-44EF-9917-BAB405FE4A68}"/>
                  </a:ext>
                </a:extLst>
              </p:cNvPr>
              <p:cNvSpPr txBox="1">
                <a:spLocks noChangeArrowheads="1"/>
              </p:cNvSpPr>
              <p:nvPr/>
            </p:nvSpPr>
            <p:spPr bwMode="auto">
              <a:xfrm>
                <a:off x="4896" y="2736"/>
                <a:ext cx="1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F</a:t>
                </a:r>
              </a:p>
            </p:txBody>
          </p:sp>
          <p:sp>
            <p:nvSpPr>
              <p:cNvPr id="14453" name="Text Box 1176">
                <a:extLst>
                  <a:ext uri="{FF2B5EF4-FFF2-40B4-BE49-F238E27FC236}">
                    <a16:creationId xmlns:a16="http://schemas.microsoft.com/office/drawing/2014/main" id="{36277845-BF8D-4B2E-A0EC-F708AC469D42}"/>
                  </a:ext>
                </a:extLst>
              </p:cNvPr>
              <p:cNvSpPr txBox="1">
                <a:spLocks noChangeArrowheads="1"/>
              </p:cNvSpPr>
              <p:nvPr/>
            </p:nvSpPr>
            <p:spPr bwMode="auto">
              <a:xfrm>
                <a:off x="4464" y="3216"/>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G</a:t>
                </a:r>
              </a:p>
            </p:txBody>
          </p:sp>
          <p:sp>
            <p:nvSpPr>
              <p:cNvPr id="14454" name="Text Box 1177">
                <a:extLst>
                  <a:ext uri="{FF2B5EF4-FFF2-40B4-BE49-F238E27FC236}">
                    <a16:creationId xmlns:a16="http://schemas.microsoft.com/office/drawing/2014/main" id="{3D515CCC-3631-4890-970C-BE0D7FDCD572}"/>
                  </a:ext>
                </a:extLst>
              </p:cNvPr>
              <p:cNvSpPr txBox="1">
                <a:spLocks noChangeArrowheads="1"/>
              </p:cNvSpPr>
              <p:nvPr/>
            </p:nvSpPr>
            <p:spPr bwMode="auto">
              <a:xfrm>
                <a:off x="4944" y="3216"/>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H</a:t>
                </a:r>
              </a:p>
            </p:txBody>
          </p:sp>
          <p:sp>
            <p:nvSpPr>
              <p:cNvPr id="14455" name="Text Box 1178">
                <a:extLst>
                  <a:ext uri="{FF2B5EF4-FFF2-40B4-BE49-F238E27FC236}">
                    <a16:creationId xmlns:a16="http://schemas.microsoft.com/office/drawing/2014/main" id="{A18070A8-F602-48DF-B870-B0F12792988B}"/>
                  </a:ext>
                </a:extLst>
              </p:cNvPr>
              <p:cNvSpPr txBox="1">
                <a:spLocks noChangeArrowheads="1"/>
              </p:cNvSpPr>
              <p:nvPr/>
            </p:nvSpPr>
            <p:spPr bwMode="auto">
              <a:xfrm>
                <a:off x="5280" y="2832"/>
                <a:ext cx="1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I</a:t>
                </a:r>
              </a:p>
            </p:txBody>
          </p:sp>
          <p:sp>
            <p:nvSpPr>
              <p:cNvPr id="14456" name="Text Box 1179">
                <a:extLst>
                  <a:ext uri="{FF2B5EF4-FFF2-40B4-BE49-F238E27FC236}">
                    <a16:creationId xmlns:a16="http://schemas.microsoft.com/office/drawing/2014/main" id="{EAD63FEE-BCA9-48FD-A8D6-AA9FD9B88FAD}"/>
                  </a:ext>
                </a:extLst>
              </p:cNvPr>
              <p:cNvSpPr txBox="1">
                <a:spLocks noChangeArrowheads="1"/>
              </p:cNvSpPr>
              <p:nvPr/>
            </p:nvSpPr>
            <p:spPr bwMode="auto">
              <a:xfrm>
                <a:off x="5568" y="3216"/>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J</a:t>
                </a:r>
              </a:p>
            </p:txBody>
          </p:sp>
          <p:sp>
            <p:nvSpPr>
              <p:cNvPr id="14457" name="Text Box 1180">
                <a:extLst>
                  <a:ext uri="{FF2B5EF4-FFF2-40B4-BE49-F238E27FC236}">
                    <a16:creationId xmlns:a16="http://schemas.microsoft.com/office/drawing/2014/main" id="{F276EC10-FEBF-4DFC-9092-072001A853AD}"/>
                  </a:ext>
                </a:extLst>
              </p:cNvPr>
              <p:cNvSpPr txBox="1">
                <a:spLocks noChangeArrowheads="1"/>
              </p:cNvSpPr>
              <p:nvPr/>
            </p:nvSpPr>
            <p:spPr bwMode="auto">
              <a:xfrm>
                <a:off x="5760" y="2976"/>
                <a:ext cx="19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K</a:t>
                </a:r>
              </a:p>
            </p:txBody>
          </p:sp>
        </p:grpSp>
        <p:sp>
          <p:nvSpPr>
            <p:cNvPr id="14422" name="AutoShape 1254">
              <a:extLst>
                <a:ext uri="{FF2B5EF4-FFF2-40B4-BE49-F238E27FC236}">
                  <a16:creationId xmlns:a16="http://schemas.microsoft.com/office/drawing/2014/main" id="{7DF41B6B-5A38-46B0-8A09-3D064B3E31F9}"/>
                </a:ext>
              </a:extLst>
            </p:cNvPr>
            <p:cNvSpPr>
              <a:spLocks noChangeArrowheads="1"/>
            </p:cNvSpPr>
            <p:nvPr/>
          </p:nvSpPr>
          <p:spPr bwMode="auto">
            <a:xfrm>
              <a:off x="2928" y="912"/>
              <a:ext cx="336" cy="192"/>
            </a:xfrm>
            <a:prstGeom prst="rightArrow">
              <a:avLst>
                <a:gd name="adj1" fmla="val 50000"/>
                <a:gd name="adj2" fmla="val 4375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endParaRPr kumimoji="0" lang="zh-TW" altLang="en-US" sz="2400"/>
            </a:p>
          </p:txBody>
        </p:sp>
        <p:sp>
          <p:nvSpPr>
            <p:cNvPr id="14423" name="Text Box 1329">
              <a:extLst>
                <a:ext uri="{FF2B5EF4-FFF2-40B4-BE49-F238E27FC236}">
                  <a16:creationId xmlns:a16="http://schemas.microsoft.com/office/drawing/2014/main" id="{29BB6471-B72E-4A93-A2D3-7230109B394D}"/>
                </a:ext>
              </a:extLst>
            </p:cNvPr>
            <p:cNvSpPr txBox="1">
              <a:spLocks noChangeArrowheads="1"/>
            </p:cNvSpPr>
            <p:nvPr/>
          </p:nvSpPr>
          <p:spPr bwMode="auto">
            <a:xfrm>
              <a:off x="5232" y="672"/>
              <a:ext cx="89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dirty="0">
                  <a:solidFill>
                    <a:srgbClr val="FF0000"/>
                  </a:solidFill>
                </a:rPr>
                <a:t>C=&gt;max{3,2}+2</a:t>
              </a:r>
            </a:p>
          </p:txBody>
        </p:sp>
      </p:grpSp>
      <p:grpSp>
        <p:nvGrpSpPr>
          <p:cNvPr id="343387" name="Group 1371">
            <a:extLst>
              <a:ext uri="{FF2B5EF4-FFF2-40B4-BE49-F238E27FC236}">
                <a16:creationId xmlns:a16="http://schemas.microsoft.com/office/drawing/2014/main" id="{8239FBC6-B728-4A94-B3DD-AB39F2FC6205}"/>
              </a:ext>
            </a:extLst>
          </p:cNvPr>
          <p:cNvGrpSpPr>
            <a:grpSpLocks/>
          </p:cNvGrpSpPr>
          <p:nvPr/>
        </p:nvGrpSpPr>
        <p:grpSpPr bwMode="auto">
          <a:xfrm>
            <a:off x="5829300" y="2590800"/>
            <a:ext cx="5094288" cy="1600200"/>
            <a:chOff x="2952" y="1632"/>
            <a:chExt cx="3209" cy="1008"/>
          </a:xfrm>
        </p:grpSpPr>
        <p:grpSp>
          <p:nvGrpSpPr>
            <p:cNvPr id="14384" name="Group 1218">
              <a:extLst>
                <a:ext uri="{FF2B5EF4-FFF2-40B4-BE49-F238E27FC236}">
                  <a16:creationId xmlns:a16="http://schemas.microsoft.com/office/drawing/2014/main" id="{D078522F-9680-493F-8487-516AAF5C1B16}"/>
                </a:ext>
              </a:extLst>
            </p:cNvPr>
            <p:cNvGrpSpPr>
              <a:grpSpLocks/>
            </p:cNvGrpSpPr>
            <p:nvPr/>
          </p:nvGrpSpPr>
          <p:grpSpPr bwMode="auto">
            <a:xfrm>
              <a:off x="3552" y="1632"/>
              <a:ext cx="2256" cy="1008"/>
              <a:chOff x="3696" y="2496"/>
              <a:chExt cx="2256" cy="1008"/>
            </a:xfrm>
          </p:grpSpPr>
          <p:sp>
            <p:nvSpPr>
              <p:cNvPr id="14387" name="AutoShape 1219">
                <a:extLst>
                  <a:ext uri="{FF2B5EF4-FFF2-40B4-BE49-F238E27FC236}">
                    <a16:creationId xmlns:a16="http://schemas.microsoft.com/office/drawing/2014/main" id="{C3204F51-964F-4188-992E-275F4D86981A}"/>
                  </a:ext>
                </a:extLst>
              </p:cNvPr>
              <p:cNvSpPr>
                <a:spLocks noChangeArrowheads="1"/>
              </p:cNvSpPr>
              <p:nvPr/>
            </p:nvSpPr>
            <p:spPr bwMode="auto">
              <a:xfrm>
                <a:off x="3744" y="2832"/>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3</a:t>
                </a:r>
              </a:p>
            </p:txBody>
          </p:sp>
          <p:sp>
            <p:nvSpPr>
              <p:cNvPr id="14388" name="AutoShape 1220">
                <a:extLst>
                  <a:ext uri="{FF2B5EF4-FFF2-40B4-BE49-F238E27FC236}">
                    <a16:creationId xmlns:a16="http://schemas.microsoft.com/office/drawing/2014/main" id="{4A320B78-C46F-427A-BD16-E3991442892B}"/>
                  </a:ext>
                </a:extLst>
              </p:cNvPr>
              <p:cNvSpPr>
                <a:spLocks noChangeArrowheads="1"/>
              </p:cNvSpPr>
              <p:nvPr/>
            </p:nvSpPr>
            <p:spPr bwMode="auto">
              <a:xfrm>
                <a:off x="3744" y="3264"/>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2</a:t>
                </a:r>
              </a:p>
            </p:txBody>
          </p:sp>
          <p:sp>
            <p:nvSpPr>
              <p:cNvPr id="14389" name="AutoShape 1221">
                <a:extLst>
                  <a:ext uri="{FF2B5EF4-FFF2-40B4-BE49-F238E27FC236}">
                    <a16:creationId xmlns:a16="http://schemas.microsoft.com/office/drawing/2014/main" id="{774B5E0D-1D2C-4818-9A7C-DBD4E960A96D}"/>
                  </a:ext>
                </a:extLst>
              </p:cNvPr>
              <p:cNvSpPr>
                <a:spLocks noChangeArrowheads="1"/>
              </p:cNvSpPr>
              <p:nvPr/>
            </p:nvSpPr>
            <p:spPr bwMode="auto">
              <a:xfrm>
                <a:off x="4464" y="2640"/>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4</a:t>
                </a:r>
              </a:p>
            </p:txBody>
          </p:sp>
          <p:sp>
            <p:nvSpPr>
              <p:cNvPr id="14390" name="AutoShape 1222">
                <a:extLst>
                  <a:ext uri="{FF2B5EF4-FFF2-40B4-BE49-F238E27FC236}">
                    <a16:creationId xmlns:a16="http://schemas.microsoft.com/office/drawing/2014/main" id="{DF4280F7-54AD-47A4-BA75-74B7EC5D30FB}"/>
                  </a:ext>
                </a:extLst>
              </p:cNvPr>
              <p:cNvSpPr>
                <a:spLocks noChangeArrowheads="1"/>
              </p:cNvSpPr>
              <p:nvPr/>
            </p:nvSpPr>
            <p:spPr bwMode="auto">
              <a:xfrm>
                <a:off x="4080" y="3072"/>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2</a:t>
                </a:r>
              </a:p>
            </p:txBody>
          </p:sp>
          <p:sp>
            <p:nvSpPr>
              <p:cNvPr id="14391" name="AutoShape 1223">
                <a:extLst>
                  <a:ext uri="{FF2B5EF4-FFF2-40B4-BE49-F238E27FC236}">
                    <a16:creationId xmlns:a16="http://schemas.microsoft.com/office/drawing/2014/main" id="{7373AD38-D603-493D-8643-99F15A305743}"/>
                  </a:ext>
                </a:extLst>
              </p:cNvPr>
              <p:cNvSpPr>
                <a:spLocks noChangeArrowheads="1"/>
              </p:cNvSpPr>
              <p:nvPr/>
            </p:nvSpPr>
            <p:spPr bwMode="auto">
              <a:xfrm>
                <a:off x="4512" y="3024"/>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3</a:t>
                </a:r>
              </a:p>
            </p:txBody>
          </p:sp>
          <p:sp>
            <p:nvSpPr>
              <p:cNvPr id="14392" name="AutoShape 1224">
                <a:extLst>
                  <a:ext uri="{FF2B5EF4-FFF2-40B4-BE49-F238E27FC236}">
                    <a16:creationId xmlns:a16="http://schemas.microsoft.com/office/drawing/2014/main" id="{7E2AB555-0AB0-4254-92CF-F0C41BB6F5BF}"/>
                  </a:ext>
                </a:extLst>
              </p:cNvPr>
              <p:cNvSpPr>
                <a:spLocks noChangeArrowheads="1"/>
              </p:cNvSpPr>
              <p:nvPr/>
            </p:nvSpPr>
            <p:spPr bwMode="auto">
              <a:xfrm>
                <a:off x="4896" y="2880"/>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2</a:t>
                </a:r>
              </a:p>
            </p:txBody>
          </p:sp>
          <p:sp>
            <p:nvSpPr>
              <p:cNvPr id="14393" name="AutoShape 1225">
                <a:extLst>
                  <a:ext uri="{FF2B5EF4-FFF2-40B4-BE49-F238E27FC236}">
                    <a16:creationId xmlns:a16="http://schemas.microsoft.com/office/drawing/2014/main" id="{BC1437AD-B138-4F03-B409-E6B7CA8CF2D4}"/>
                  </a:ext>
                </a:extLst>
              </p:cNvPr>
              <p:cNvSpPr>
                <a:spLocks noChangeArrowheads="1"/>
              </p:cNvSpPr>
              <p:nvPr/>
            </p:nvSpPr>
            <p:spPr bwMode="auto">
              <a:xfrm>
                <a:off x="4512" y="3360"/>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3</a:t>
                </a:r>
              </a:p>
            </p:txBody>
          </p:sp>
          <p:sp>
            <p:nvSpPr>
              <p:cNvPr id="14394" name="AutoShape 1226">
                <a:extLst>
                  <a:ext uri="{FF2B5EF4-FFF2-40B4-BE49-F238E27FC236}">
                    <a16:creationId xmlns:a16="http://schemas.microsoft.com/office/drawing/2014/main" id="{4E25BC3F-1DCA-4AC5-AB76-E7A4473A933E}"/>
                  </a:ext>
                </a:extLst>
              </p:cNvPr>
              <p:cNvSpPr>
                <a:spLocks noChangeArrowheads="1"/>
              </p:cNvSpPr>
              <p:nvPr/>
            </p:nvSpPr>
            <p:spPr bwMode="auto">
              <a:xfrm>
                <a:off x="4992" y="3360"/>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1</a:t>
                </a:r>
              </a:p>
            </p:txBody>
          </p:sp>
          <p:sp>
            <p:nvSpPr>
              <p:cNvPr id="14395" name="AutoShape 1227">
                <a:extLst>
                  <a:ext uri="{FF2B5EF4-FFF2-40B4-BE49-F238E27FC236}">
                    <a16:creationId xmlns:a16="http://schemas.microsoft.com/office/drawing/2014/main" id="{B7078D22-4EB8-422F-AB17-13E6F8BA21E9}"/>
                  </a:ext>
                </a:extLst>
              </p:cNvPr>
              <p:cNvSpPr>
                <a:spLocks noChangeArrowheads="1"/>
              </p:cNvSpPr>
              <p:nvPr/>
            </p:nvSpPr>
            <p:spPr bwMode="auto">
              <a:xfrm>
                <a:off x="5328" y="2976"/>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5</a:t>
                </a:r>
              </a:p>
            </p:txBody>
          </p:sp>
          <p:sp>
            <p:nvSpPr>
              <p:cNvPr id="14396" name="AutoShape 1228">
                <a:extLst>
                  <a:ext uri="{FF2B5EF4-FFF2-40B4-BE49-F238E27FC236}">
                    <a16:creationId xmlns:a16="http://schemas.microsoft.com/office/drawing/2014/main" id="{545F8B17-2B87-4606-8A78-CC5C3CDAC927}"/>
                  </a:ext>
                </a:extLst>
              </p:cNvPr>
              <p:cNvSpPr>
                <a:spLocks noChangeArrowheads="1"/>
              </p:cNvSpPr>
              <p:nvPr/>
            </p:nvSpPr>
            <p:spPr bwMode="auto">
              <a:xfrm>
                <a:off x="5568" y="3360"/>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2</a:t>
                </a:r>
              </a:p>
            </p:txBody>
          </p:sp>
          <p:sp>
            <p:nvSpPr>
              <p:cNvPr id="14397" name="AutoShape 1229">
                <a:extLst>
                  <a:ext uri="{FF2B5EF4-FFF2-40B4-BE49-F238E27FC236}">
                    <a16:creationId xmlns:a16="http://schemas.microsoft.com/office/drawing/2014/main" id="{BD071DF6-0CA5-49A5-AC2C-D94BE41DC127}"/>
                  </a:ext>
                </a:extLst>
              </p:cNvPr>
              <p:cNvSpPr>
                <a:spLocks noChangeArrowheads="1"/>
              </p:cNvSpPr>
              <p:nvPr/>
            </p:nvSpPr>
            <p:spPr bwMode="auto">
              <a:xfrm>
                <a:off x="5808" y="3120"/>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10</a:t>
                </a:r>
              </a:p>
            </p:txBody>
          </p:sp>
          <p:cxnSp>
            <p:nvCxnSpPr>
              <p:cNvPr id="14398" name="AutoShape 1230">
                <a:extLst>
                  <a:ext uri="{FF2B5EF4-FFF2-40B4-BE49-F238E27FC236}">
                    <a16:creationId xmlns:a16="http://schemas.microsoft.com/office/drawing/2014/main" id="{14345CBB-CD17-4FA5-AF9B-8CD822A847AD}"/>
                  </a:ext>
                </a:extLst>
              </p:cNvPr>
              <p:cNvCxnSpPr>
                <a:cxnSpLocks noChangeShapeType="1"/>
                <a:stCxn id="14387" idx="5"/>
                <a:endCxn id="14390" idx="1"/>
              </p:cNvCxnSpPr>
              <p:nvPr/>
            </p:nvCxnSpPr>
            <p:spPr bwMode="auto">
              <a:xfrm>
                <a:off x="3867" y="2955"/>
                <a:ext cx="234" cy="13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99" name="AutoShape 1231">
                <a:extLst>
                  <a:ext uri="{FF2B5EF4-FFF2-40B4-BE49-F238E27FC236}">
                    <a16:creationId xmlns:a16="http://schemas.microsoft.com/office/drawing/2014/main" id="{FCA7E0DF-C45C-4CF1-97B7-FDE169FC9D64}"/>
                  </a:ext>
                </a:extLst>
              </p:cNvPr>
              <p:cNvCxnSpPr>
                <a:cxnSpLocks noChangeShapeType="1"/>
                <a:stCxn id="14388" idx="6"/>
                <a:endCxn id="14390" idx="3"/>
              </p:cNvCxnSpPr>
              <p:nvPr/>
            </p:nvCxnSpPr>
            <p:spPr bwMode="auto">
              <a:xfrm flipV="1">
                <a:off x="3888" y="3195"/>
                <a:ext cx="213" cy="14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00" name="AutoShape 1232">
                <a:extLst>
                  <a:ext uri="{FF2B5EF4-FFF2-40B4-BE49-F238E27FC236}">
                    <a16:creationId xmlns:a16="http://schemas.microsoft.com/office/drawing/2014/main" id="{04EF86D5-74CD-4324-AE9C-34C75970FAC7}"/>
                  </a:ext>
                </a:extLst>
              </p:cNvPr>
              <p:cNvCxnSpPr>
                <a:cxnSpLocks noChangeShapeType="1"/>
                <a:stCxn id="14390" idx="7"/>
                <a:endCxn id="14389" idx="3"/>
              </p:cNvCxnSpPr>
              <p:nvPr/>
            </p:nvCxnSpPr>
            <p:spPr bwMode="auto">
              <a:xfrm flipV="1">
                <a:off x="4203" y="2763"/>
                <a:ext cx="282" cy="33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01" name="AutoShape 1233">
                <a:extLst>
                  <a:ext uri="{FF2B5EF4-FFF2-40B4-BE49-F238E27FC236}">
                    <a16:creationId xmlns:a16="http://schemas.microsoft.com/office/drawing/2014/main" id="{66D0D0F5-C89B-434D-9E26-2FB37B8A4A5A}"/>
                  </a:ext>
                </a:extLst>
              </p:cNvPr>
              <p:cNvCxnSpPr>
                <a:cxnSpLocks noChangeShapeType="1"/>
                <a:stCxn id="14390" idx="6"/>
                <a:endCxn id="14391" idx="2"/>
              </p:cNvCxnSpPr>
              <p:nvPr/>
            </p:nvCxnSpPr>
            <p:spPr bwMode="auto">
              <a:xfrm flipV="1">
                <a:off x="4224" y="3096"/>
                <a:ext cx="288" cy="4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02" name="AutoShape 1234">
                <a:extLst>
                  <a:ext uri="{FF2B5EF4-FFF2-40B4-BE49-F238E27FC236}">
                    <a16:creationId xmlns:a16="http://schemas.microsoft.com/office/drawing/2014/main" id="{93BAB72D-15C4-46F1-8AE7-41FE9AB4AE07}"/>
                  </a:ext>
                </a:extLst>
              </p:cNvPr>
              <p:cNvCxnSpPr>
                <a:cxnSpLocks noChangeShapeType="1"/>
                <a:stCxn id="14390" idx="5"/>
                <a:endCxn id="14393" idx="2"/>
              </p:cNvCxnSpPr>
              <p:nvPr/>
            </p:nvCxnSpPr>
            <p:spPr bwMode="auto">
              <a:xfrm>
                <a:off x="4203" y="3195"/>
                <a:ext cx="309" cy="2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03" name="AutoShape 1235">
                <a:extLst>
                  <a:ext uri="{FF2B5EF4-FFF2-40B4-BE49-F238E27FC236}">
                    <a16:creationId xmlns:a16="http://schemas.microsoft.com/office/drawing/2014/main" id="{7AE83311-1B27-4206-9CAA-4C4186359EF4}"/>
                  </a:ext>
                </a:extLst>
              </p:cNvPr>
              <p:cNvCxnSpPr>
                <a:cxnSpLocks noChangeShapeType="1"/>
                <a:stCxn id="14389" idx="6"/>
                <a:endCxn id="14392" idx="1"/>
              </p:cNvCxnSpPr>
              <p:nvPr/>
            </p:nvCxnSpPr>
            <p:spPr bwMode="auto">
              <a:xfrm>
                <a:off x="4608" y="2712"/>
                <a:ext cx="309" cy="18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04" name="AutoShape 1236">
                <a:extLst>
                  <a:ext uri="{FF2B5EF4-FFF2-40B4-BE49-F238E27FC236}">
                    <a16:creationId xmlns:a16="http://schemas.microsoft.com/office/drawing/2014/main" id="{97F25B40-9DEA-4384-B504-07D955DEB60B}"/>
                  </a:ext>
                </a:extLst>
              </p:cNvPr>
              <p:cNvCxnSpPr>
                <a:cxnSpLocks noChangeShapeType="1"/>
                <a:stCxn id="14391" idx="6"/>
                <a:endCxn id="14392" idx="2"/>
              </p:cNvCxnSpPr>
              <p:nvPr/>
            </p:nvCxnSpPr>
            <p:spPr bwMode="auto">
              <a:xfrm flipV="1">
                <a:off x="4656" y="2952"/>
                <a:ext cx="240" cy="14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05" name="AutoShape 1237">
                <a:extLst>
                  <a:ext uri="{FF2B5EF4-FFF2-40B4-BE49-F238E27FC236}">
                    <a16:creationId xmlns:a16="http://schemas.microsoft.com/office/drawing/2014/main" id="{2FB11725-C29F-45AF-9A6B-FDAEFD3518E2}"/>
                  </a:ext>
                </a:extLst>
              </p:cNvPr>
              <p:cNvCxnSpPr>
                <a:cxnSpLocks noChangeShapeType="1"/>
                <a:stCxn id="14393" idx="6"/>
                <a:endCxn id="14394" idx="2"/>
              </p:cNvCxnSpPr>
              <p:nvPr/>
            </p:nvCxnSpPr>
            <p:spPr bwMode="auto">
              <a:xfrm>
                <a:off x="4656" y="3432"/>
                <a:ext cx="33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06" name="AutoShape 1238">
                <a:extLst>
                  <a:ext uri="{FF2B5EF4-FFF2-40B4-BE49-F238E27FC236}">
                    <a16:creationId xmlns:a16="http://schemas.microsoft.com/office/drawing/2014/main" id="{8502879A-4839-463D-B70F-06B0F61399AB}"/>
                  </a:ext>
                </a:extLst>
              </p:cNvPr>
              <p:cNvCxnSpPr>
                <a:cxnSpLocks noChangeShapeType="1"/>
                <a:stCxn id="14392" idx="6"/>
                <a:endCxn id="14395" idx="2"/>
              </p:cNvCxnSpPr>
              <p:nvPr/>
            </p:nvCxnSpPr>
            <p:spPr bwMode="auto">
              <a:xfrm>
                <a:off x="5040" y="2952"/>
                <a:ext cx="288" cy="9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07" name="AutoShape 1239">
                <a:extLst>
                  <a:ext uri="{FF2B5EF4-FFF2-40B4-BE49-F238E27FC236}">
                    <a16:creationId xmlns:a16="http://schemas.microsoft.com/office/drawing/2014/main" id="{6736BCBF-2AE9-4A4E-9D31-F53F267D9A47}"/>
                  </a:ext>
                </a:extLst>
              </p:cNvPr>
              <p:cNvCxnSpPr>
                <a:cxnSpLocks noChangeShapeType="1"/>
                <a:stCxn id="14394" idx="6"/>
                <a:endCxn id="14396" idx="2"/>
              </p:cNvCxnSpPr>
              <p:nvPr/>
            </p:nvCxnSpPr>
            <p:spPr bwMode="auto">
              <a:xfrm>
                <a:off x="5136" y="3432"/>
                <a:ext cx="43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08" name="AutoShape 1240">
                <a:extLst>
                  <a:ext uri="{FF2B5EF4-FFF2-40B4-BE49-F238E27FC236}">
                    <a16:creationId xmlns:a16="http://schemas.microsoft.com/office/drawing/2014/main" id="{67A3D925-7F55-4EED-B6A5-D6F883B1D558}"/>
                  </a:ext>
                </a:extLst>
              </p:cNvPr>
              <p:cNvCxnSpPr>
                <a:cxnSpLocks noChangeShapeType="1"/>
                <a:stCxn id="14395" idx="5"/>
                <a:endCxn id="14396" idx="1"/>
              </p:cNvCxnSpPr>
              <p:nvPr/>
            </p:nvCxnSpPr>
            <p:spPr bwMode="auto">
              <a:xfrm>
                <a:off x="5451" y="3099"/>
                <a:ext cx="138" cy="28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09" name="AutoShape 1241">
                <a:extLst>
                  <a:ext uri="{FF2B5EF4-FFF2-40B4-BE49-F238E27FC236}">
                    <a16:creationId xmlns:a16="http://schemas.microsoft.com/office/drawing/2014/main" id="{989CE66C-6C1C-4320-83EE-7474BA2B859F}"/>
                  </a:ext>
                </a:extLst>
              </p:cNvPr>
              <p:cNvCxnSpPr>
                <a:cxnSpLocks noChangeShapeType="1"/>
                <a:stCxn id="14396" idx="6"/>
                <a:endCxn id="14397" idx="3"/>
              </p:cNvCxnSpPr>
              <p:nvPr/>
            </p:nvCxnSpPr>
            <p:spPr bwMode="auto">
              <a:xfrm flipV="1">
                <a:off x="5712" y="3243"/>
                <a:ext cx="117" cy="18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410" name="Text Box 1242">
                <a:extLst>
                  <a:ext uri="{FF2B5EF4-FFF2-40B4-BE49-F238E27FC236}">
                    <a16:creationId xmlns:a16="http://schemas.microsoft.com/office/drawing/2014/main" id="{6AC3EFBA-B4C8-4C97-9794-73A9C05843F1}"/>
                  </a:ext>
                </a:extLst>
              </p:cNvPr>
              <p:cNvSpPr txBox="1">
                <a:spLocks noChangeArrowheads="1"/>
              </p:cNvSpPr>
              <p:nvPr/>
            </p:nvSpPr>
            <p:spPr bwMode="auto">
              <a:xfrm>
                <a:off x="3696" y="2688"/>
                <a:ext cx="2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A3</a:t>
                </a:r>
              </a:p>
            </p:txBody>
          </p:sp>
          <p:sp>
            <p:nvSpPr>
              <p:cNvPr id="14411" name="Text Box 1243">
                <a:extLst>
                  <a:ext uri="{FF2B5EF4-FFF2-40B4-BE49-F238E27FC236}">
                    <a16:creationId xmlns:a16="http://schemas.microsoft.com/office/drawing/2014/main" id="{2E45A7B8-F561-4636-8A0B-F8CBFB899DBD}"/>
                  </a:ext>
                </a:extLst>
              </p:cNvPr>
              <p:cNvSpPr txBox="1">
                <a:spLocks noChangeArrowheads="1"/>
              </p:cNvSpPr>
              <p:nvPr/>
            </p:nvSpPr>
            <p:spPr bwMode="auto">
              <a:xfrm>
                <a:off x="3696" y="3120"/>
                <a:ext cx="2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B2</a:t>
                </a:r>
              </a:p>
            </p:txBody>
          </p:sp>
          <p:sp>
            <p:nvSpPr>
              <p:cNvPr id="14412" name="Text Box 1244">
                <a:extLst>
                  <a:ext uri="{FF2B5EF4-FFF2-40B4-BE49-F238E27FC236}">
                    <a16:creationId xmlns:a16="http://schemas.microsoft.com/office/drawing/2014/main" id="{DC1942DA-6909-40A2-9F9E-DFFF91EC522C}"/>
                  </a:ext>
                </a:extLst>
              </p:cNvPr>
              <p:cNvSpPr txBox="1">
                <a:spLocks noChangeArrowheads="1"/>
              </p:cNvSpPr>
              <p:nvPr/>
            </p:nvSpPr>
            <p:spPr bwMode="auto">
              <a:xfrm>
                <a:off x="4032" y="2928"/>
                <a:ext cx="25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C5</a:t>
                </a:r>
              </a:p>
            </p:txBody>
          </p:sp>
          <p:sp>
            <p:nvSpPr>
              <p:cNvPr id="14413" name="Text Box 1245">
                <a:extLst>
                  <a:ext uri="{FF2B5EF4-FFF2-40B4-BE49-F238E27FC236}">
                    <a16:creationId xmlns:a16="http://schemas.microsoft.com/office/drawing/2014/main" id="{7B3609F2-86EA-4651-B76C-964A7BF818A7}"/>
                  </a:ext>
                </a:extLst>
              </p:cNvPr>
              <p:cNvSpPr txBox="1">
                <a:spLocks noChangeArrowheads="1"/>
              </p:cNvSpPr>
              <p:nvPr/>
            </p:nvSpPr>
            <p:spPr bwMode="auto">
              <a:xfrm>
                <a:off x="4416" y="2496"/>
                <a:ext cx="25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D9</a:t>
                </a:r>
              </a:p>
            </p:txBody>
          </p:sp>
          <p:sp>
            <p:nvSpPr>
              <p:cNvPr id="14414" name="Text Box 1246">
                <a:extLst>
                  <a:ext uri="{FF2B5EF4-FFF2-40B4-BE49-F238E27FC236}">
                    <a16:creationId xmlns:a16="http://schemas.microsoft.com/office/drawing/2014/main" id="{A4577E76-7DA9-4E39-B2F1-C216E17D7926}"/>
                  </a:ext>
                </a:extLst>
              </p:cNvPr>
              <p:cNvSpPr txBox="1">
                <a:spLocks noChangeArrowheads="1"/>
              </p:cNvSpPr>
              <p:nvPr/>
            </p:nvSpPr>
            <p:spPr bwMode="auto">
              <a:xfrm>
                <a:off x="4464" y="2880"/>
                <a:ext cx="2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E8</a:t>
                </a:r>
              </a:p>
            </p:txBody>
          </p:sp>
          <p:sp>
            <p:nvSpPr>
              <p:cNvPr id="14415" name="Text Box 1247">
                <a:extLst>
                  <a:ext uri="{FF2B5EF4-FFF2-40B4-BE49-F238E27FC236}">
                    <a16:creationId xmlns:a16="http://schemas.microsoft.com/office/drawing/2014/main" id="{14FD62C8-1822-4DCF-8E59-8CDEF67E10E3}"/>
                  </a:ext>
                </a:extLst>
              </p:cNvPr>
              <p:cNvSpPr txBox="1">
                <a:spLocks noChangeArrowheads="1"/>
              </p:cNvSpPr>
              <p:nvPr/>
            </p:nvSpPr>
            <p:spPr bwMode="auto">
              <a:xfrm>
                <a:off x="4896" y="2736"/>
                <a:ext cx="30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F</a:t>
                </a:r>
                <a:r>
                  <a:rPr kumimoji="0" lang="en-US" altLang="zh-TW" sz="1400" b="1">
                    <a:solidFill>
                      <a:srgbClr val="FF0000"/>
                    </a:solidFill>
                  </a:rPr>
                  <a:t>11</a:t>
                </a:r>
              </a:p>
            </p:txBody>
          </p:sp>
          <p:sp>
            <p:nvSpPr>
              <p:cNvPr id="14416" name="Text Box 1248">
                <a:extLst>
                  <a:ext uri="{FF2B5EF4-FFF2-40B4-BE49-F238E27FC236}">
                    <a16:creationId xmlns:a16="http://schemas.microsoft.com/office/drawing/2014/main" id="{CD8C7C70-A62F-4B78-BFEA-FBB880996209}"/>
                  </a:ext>
                </a:extLst>
              </p:cNvPr>
              <p:cNvSpPr txBox="1">
                <a:spLocks noChangeArrowheads="1"/>
              </p:cNvSpPr>
              <p:nvPr/>
            </p:nvSpPr>
            <p:spPr bwMode="auto">
              <a:xfrm>
                <a:off x="4464" y="3216"/>
                <a:ext cx="26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G8</a:t>
                </a:r>
              </a:p>
            </p:txBody>
          </p:sp>
          <p:sp>
            <p:nvSpPr>
              <p:cNvPr id="14417" name="Text Box 1249">
                <a:extLst>
                  <a:ext uri="{FF2B5EF4-FFF2-40B4-BE49-F238E27FC236}">
                    <a16:creationId xmlns:a16="http://schemas.microsoft.com/office/drawing/2014/main" id="{F898601B-7D54-4BAE-8619-0ED70CCE957F}"/>
                  </a:ext>
                </a:extLst>
              </p:cNvPr>
              <p:cNvSpPr txBox="1">
                <a:spLocks noChangeArrowheads="1"/>
              </p:cNvSpPr>
              <p:nvPr/>
            </p:nvSpPr>
            <p:spPr bwMode="auto">
              <a:xfrm>
                <a:off x="4944" y="3216"/>
                <a:ext cx="25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H</a:t>
                </a:r>
                <a:r>
                  <a:rPr kumimoji="0" lang="en-US" altLang="zh-TW" sz="1400">
                    <a:solidFill>
                      <a:srgbClr val="FF0000"/>
                    </a:solidFill>
                  </a:rPr>
                  <a:t>9</a:t>
                </a:r>
              </a:p>
            </p:txBody>
          </p:sp>
          <p:sp>
            <p:nvSpPr>
              <p:cNvPr id="14418" name="Text Box 1250">
                <a:extLst>
                  <a:ext uri="{FF2B5EF4-FFF2-40B4-BE49-F238E27FC236}">
                    <a16:creationId xmlns:a16="http://schemas.microsoft.com/office/drawing/2014/main" id="{3DA9723E-220B-4B3C-97A4-14497E35CD99}"/>
                  </a:ext>
                </a:extLst>
              </p:cNvPr>
              <p:cNvSpPr txBox="1">
                <a:spLocks noChangeArrowheads="1"/>
              </p:cNvSpPr>
              <p:nvPr/>
            </p:nvSpPr>
            <p:spPr bwMode="auto">
              <a:xfrm>
                <a:off x="5280" y="2832"/>
                <a:ext cx="1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I</a:t>
                </a:r>
              </a:p>
            </p:txBody>
          </p:sp>
          <p:sp>
            <p:nvSpPr>
              <p:cNvPr id="14419" name="Text Box 1251">
                <a:extLst>
                  <a:ext uri="{FF2B5EF4-FFF2-40B4-BE49-F238E27FC236}">
                    <a16:creationId xmlns:a16="http://schemas.microsoft.com/office/drawing/2014/main" id="{042CF0D7-4CA9-4264-ADDF-D97B80025528}"/>
                  </a:ext>
                </a:extLst>
              </p:cNvPr>
              <p:cNvSpPr txBox="1">
                <a:spLocks noChangeArrowheads="1"/>
              </p:cNvSpPr>
              <p:nvPr/>
            </p:nvSpPr>
            <p:spPr bwMode="auto">
              <a:xfrm>
                <a:off x="5568" y="3216"/>
                <a:ext cx="17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J</a:t>
                </a:r>
              </a:p>
            </p:txBody>
          </p:sp>
          <p:sp>
            <p:nvSpPr>
              <p:cNvPr id="14420" name="Text Box 1252">
                <a:extLst>
                  <a:ext uri="{FF2B5EF4-FFF2-40B4-BE49-F238E27FC236}">
                    <a16:creationId xmlns:a16="http://schemas.microsoft.com/office/drawing/2014/main" id="{B37DD90C-E80C-4A03-8819-6F60587A1A4D}"/>
                  </a:ext>
                </a:extLst>
              </p:cNvPr>
              <p:cNvSpPr txBox="1">
                <a:spLocks noChangeArrowheads="1"/>
              </p:cNvSpPr>
              <p:nvPr/>
            </p:nvSpPr>
            <p:spPr bwMode="auto">
              <a:xfrm>
                <a:off x="5760" y="2976"/>
                <a:ext cx="19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K</a:t>
                </a:r>
              </a:p>
            </p:txBody>
          </p:sp>
        </p:grpSp>
        <p:sp>
          <p:nvSpPr>
            <p:cNvPr id="14385" name="AutoShape 1292">
              <a:extLst>
                <a:ext uri="{FF2B5EF4-FFF2-40B4-BE49-F238E27FC236}">
                  <a16:creationId xmlns:a16="http://schemas.microsoft.com/office/drawing/2014/main" id="{410A0960-69CE-40E0-836D-4BF040F5A5DD}"/>
                </a:ext>
              </a:extLst>
            </p:cNvPr>
            <p:cNvSpPr>
              <a:spLocks noChangeArrowheads="1"/>
            </p:cNvSpPr>
            <p:nvPr/>
          </p:nvSpPr>
          <p:spPr bwMode="auto">
            <a:xfrm>
              <a:off x="2952" y="1968"/>
              <a:ext cx="336" cy="192"/>
            </a:xfrm>
            <a:prstGeom prst="rightArrow">
              <a:avLst>
                <a:gd name="adj1" fmla="val 50000"/>
                <a:gd name="adj2" fmla="val 4375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endParaRPr kumimoji="0" lang="zh-TW" altLang="en-US" sz="2400"/>
            </a:p>
          </p:txBody>
        </p:sp>
        <p:sp>
          <p:nvSpPr>
            <p:cNvPr id="14386" name="Text Box 1370">
              <a:extLst>
                <a:ext uri="{FF2B5EF4-FFF2-40B4-BE49-F238E27FC236}">
                  <a16:creationId xmlns:a16="http://schemas.microsoft.com/office/drawing/2014/main" id="{A1C70CB1-9099-45AF-A9D9-6923FD95C330}"/>
                </a:ext>
              </a:extLst>
            </p:cNvPr>
            <p:cNvSpPr txBox="1">
              <a:spLocks noChangeArrowheads="1"/>
            </p:cNvSpPr>
            <p:nvPr/>
          </p:nvSpPr>
          <p:spPr bwMode="auto">
            <a:xfrm>
              <a:off x="5280" y="1728"/>
              <a:ext cx="88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solidFill>
                    <a:srgbClr val="FF0000"/>
                  </a:solidFill>
                </a:rPr>
                <a:t>F=&gt;max{9,8}+2</a:t>
              </a:r>
            </a:p>
          </p:txBody>
        </p:sp>
      </p:grpSp>
      <p:grpSp>
        <p:nvGrpSpPr>
          <p:cNvPr id="343389" name="Group 1373">
            <a:extLst>
              <a:ext uri="{FF2B5EF4-FFF2-40B4-BE49-F238E27FC236}">
                <a16:creationId xmlns:a16="http://schemas.microsoft.com/office/drawing/2014/main" id="{60D265B2-4B4B-4893-9398-215495A397BD}"/>
              </a:ext>
            </a:extLst>
          </p:cNvPr>
          <p:cNvGrpSpPr>
            <a:grpSpLocks/>
          </p:cNvGrpSpPr>
          <p:nvPr/>
        </p:nvGrpSpPr>
        <p:grpSpPr bwMode="auto">
          <a:xfrm>
            <a:off x="1447801" y="4038601"/>
            <a:ext cx="4911725" cy="1871663"/>
            <a:chOff x="192" y="2544"/>
            <a:chExt cx="3094" cy="1179"/>
          </a:xfrm>
        </p:grpSpPr>
        <p:grpSp>
          <p:nvGrpSpPr>
            <p:cNvPr id="14347" name="Group 1255">
              <a:extLst>
                <a:ext uri="{FF2B5EF4-FFF2-40B4-BE49-F238E27FC236}">
                  <a16:creationId xmlns:a16="http://schemas.microsoft.com/office/drawing/2014/main" id="{CCC4ADB2-EEF4-4DC5-8679-348B3B498663}"/>
                </a:ext>
              </a:extLst>
            </p:cNvPr>
            <p:cNvGrpSpPr>
              <a:grpSpLocks/>
            </p:cNvGrpSpPr>
            <p:nvPr/>
          </p:nvGrpSpPr>
          <p:grpSpPr bwMode="auto">
            <a:xfrm>
              <a:off x="192" y="2688"/>
              <a:ext cx="2278" cy="1035"/>
              <a:chOff x="3696" y="2496"/>
              <a:chExt cx="2278" cy="1035"/>
            </a:xfrm>
          </p:grpSpPr>
          <p:sp>
            <p:nvSpPr>
              <p:cNvPr id="14350" name="AutoShape 1256">
                <a:extLst>
                  <a:ext uri="{FF2B5EF4-FFF2-40B4-BE49-F238E27FC236}">
                    <a16:creationId xmlns:a16="http://schemas.microsoft.com/office/drawing/2014/main" id="{281748BB-8CC7-49EE-8D9E-268D40910FB1}"/>
                  </a:ext>
                </a:extLst>
              </p:cNvPr>
              <p:cNvSpPr>
                <a:spLocks noChangeArrowheads="1"/>
              </p:cNvSpPr>
              <p:nvPr/>
            </p:nvSpPr>
            <p:spPr bwMode="auto">
              <a:xfrm>
                <a:off x="3744" y="2832"/>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3</a:t>
                </a:r>
              </a:p>
            </p:txBody>
          </p:sp>
          <p:sp>
            <p:nvSpPr>
              <p:cNvPr id="14351" name="AutoShape 1257">
                <a:extLst>
                  <a:ext uri="{FF2B5EF4-FFF2-40B4-BE49-F238E27FC236}">
                    <a16:creationId xmlns:a16="http://schemas.microsoft.com/office/drawing/2014/main" id="{2E379CB5-FA5F-4951-BEE0-F49C57FA6062}"/>
                  </a:ext>
                </a:extLst>
              </p:cNvPr>
              <p:cNvSpPr>
                <a:spLocks noChangeArrowheads="1"/>
              </p:cNvSpPr>
              <p:nvPr/>
            </p:nvSpPr>
            <p:spPr bwMode="auto">
              <a:xfrm>
                <a:off x="3744" y="3264"/>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2</a:t>
                </a:r>
              </a:p>
            </p:txBody>
          </p:sp>
          <p:sp>
            <p:nvSpPr>
              <p:cNvPr id="14352" name="AutoShape 1258">
                <a:extLst>
                  <a:ext uri="{FF2B5EF4-FFF2-40B4-BE49-F238E27FC236}">
                    <a16:creationId xmlns:a16="http://schemas.microsoft.com/office/drawing/2014/main" id="{C106EEDA-1A86-470C-96AB-DDB5CBAEB567}"/>
                  </a:ext>
                </a:extLst>
              </p:cNvPr>
              <p:cNvSpPr>
                <a:spLocks noChangeArrowheads="1"/>
              </p:cNvSpPr>
              <p:nvPr/>
            </p:nvSpPr>
            <p:spPr bwMode="auto">
              <a:xfrm>
                <a:off x="4464" y="2640"/>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4</a:t>
                </a:r>
              </a:p>
            </p:txBody>
          </p:sp>
          <p:sp>
            <p:nvSpPr>
              <p:cNvPr id="14353" name="AutoShape 1259">
                <a:extLst>
                  <a:ext uri="{FF2B5EF4-FFF2-40B4-BE49-F238E27FC236}">
                    <a16:creationId xmlns:a16="http://schemas.microsoft.com/office/drawing/2014/main" id="{16D5672A-B046-4DFE-A08C-CF982FD9DA1A}"/>
                  </a:ext>
                </a:extLst>
              </p:cNvPr>
              <p:cNvSpPr>
                <a:spLocks noChangeArrowheads="1"/>
              </p:cNvSpPr>
              <p:nvPr/>
            </p:nvSpPr>
            <p:spPr bwMode="auto">
              <a:xfrm>
                <a:off x="4080" y="3072"/>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2</a:t>
                </a:r>
              </a:p>
            </p:txBody>
          </p:sp>
          <p:sp>
            <p:nvSpPr>
              <p:cNvPr id="14354" name="AutoShape 1260">
                <a:extLst>
                  <a:ext uri="{FF2B5EF4-FFF2-40B4-BE49-F238E27FC236}">
                    <a16:creationId xmlns:a16="http://schemas.microsoft.com/office/drawing/2014/main" id="{13DCF4AF-A79C-4DA6-B761-25B4C9E2732A}"/>
                  </a:ext>
                </a:extLst>
              </p:cNvPr>
              <p:cNvSpPr>
                <a:spLocks noChangeArrowheads="1"/>
              </p:cNvSpPr>
              <p:nvPr/>
            </p:nvSpPr>
            <p:spPr bwMode="auto">
              <a:xfrm>
                <a:off x="4512" y="3024"/>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3</a:t>
                </a:r>
              </a:p>
            </p:txBody>
          </p:sp>
          <p:sp>
            <p:nvSpPr>
              <p:cNvPr id="14355" name="AutoShape 1261">
                <a:extLst>
                  <a:ext uri="{FF2B5EF4-FFF2-40B4-BE49-F238E27FC236}">
                    <a16:creationId xmlns:a16="http://schemas.microsoft.com/office/drawing/2014/main" id="{B9FA23A9-2937-4679-915D-BF55F9388A25}"/>
                  </a:ext>
                </a:extLst>
              </p:cNvPr>
              <p:cNvSpPr>
                <a:spLocks noChangeArrowheads="1"/>
              </p:cNvSpPr>
              <p:nvPr/>
            </p:nvSpPr>
            <p:spPr bwMode="auto">
              <a:xfrm>
                <a:off x="4896" y="2880"/>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2</a:t>
                </a:r>
              </a:p>
            </p:txBody>
          </p:sp>
          <p:sp>
            <p:nvSpPr>
              <p:cNvPr id="14356" name="AutoShape 1262">
                <a:extLst>
                  <a:ext uri="{FF2B5EF4-FFF2-40B4-BE49-F238E27FC236}">
                    <a16:creationId xmlns:a16="http://schemas.microsoft.com/office/drawing/2014/main" id="{79049C5D-CF78-4E5C-B98E-F950151F1087}"/>
                  </a:ext>
                </a:extLst>
              </p:cNvPr>
              <p:cNvSpPr>
                <a:spLocks noChangeArrowheads="1"/>
              </p:cNvSpPr>
              <p:nvPr/>
            </p:nvSpPr>
            <p:spPr bwMode="auto">
              <a:xfrm>
                <a:off x="4512" y="3360"/>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3</a:t>
                </a:r>
              </a:p>
            </p:txBody>
          </p:sp>
          <p:sp>
            <p:nvSpPr>
              <p:cNvPr id="14357" name="AutoShape 1263">
                <a:extLst>
                  <a:ext uri="{FF2B5EF4-FFF2-40B4-BE49-F238E27FC236}">
                    <a16:creationId xmlns:a16="http://schemas.microsoft.com/office/drawing/2014/main" id="{5C6C9B8E-201A-4AA1-AFAC-85886B1FFBAD}"/>
                  </a:ext>
                </a:extLst>
              </p:cNvPr>
              <p:cNvSpPr>
                <a:spLocks noChangeArrowheads="1"/>
              </p:cNvSpPr>
              <p:nvPr/>
            </p:nvSpPr>
            <p:spPr bwMode="auto">
              <a:xfrm>
                <a:off x="4992" y="3360"/>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1</a:t>
                </a:r>
              </a:p>
            </p:txBody>
          </p:sp>
          <p:sp>
            <p:nvSpPr>
              <p:cNvPr id="14358" name="AutoShape 1264">
                <a:extLst>
                  <a:ext uri="{FF2B5EF4-FFF2-40B4-BE49-F238E27FC236}">
                    <a16:creationId xmlns:a16="http://schemas.microsoft.com/office/drawing/2014/main" id="{44F4C5E2-3E96-46F5-9338-DD5F77AADE5E}"/>
                  </a:ext>
                </a:extLst>
              </p:cNvPr>
              <p:cNvSpPr>
                <a:spLocks noChangeArrowheads="1"/>
              </p:cNvSpPr>
              <p:nvPr/>
            </p:nvSpPr>
            <p:spPr bwMode="auto">
              <a:xfrm>
                <a:off x="5328" y="2976"/>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5</a:t>
                </a:r>
              </a:p>
            </p:txBody>
          </p:sp>
          <p:sp>
            <p:nvSpPr>
              <p:cNvPr id="14359" name="AutoShape 1265">
                <a:extLst>
                  <a:ext uri="{FF2B5EF4-FFF2-40B4-BE49-F238E27FC236}">
                    <a16:creationId xmlns:a16="http://schemas.microsoft.com/office/drawing/2014/main" id="{2387B37A-7A4F-47AE-A3A5-8A7C444630D6}"/>
                  </a:ext>
                </a:extLst>
              </p:cNvPr>
              <p:cNvSpPr>
                <a:spLocks noChangeArrowheads="1"/>
              </p:cNvSpPr>
              <p:nvPr/>
            </p:nvSpPr>
            <p:spPr bwMode="auto">
              <a:xfrm>
                <a:off x="5568" y="3360"/>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2</a:t>
                </a:r>
              </a:p>
            </p:txBody>
          </p:sp>
          <p:sp>
            <p:nvSpPr>
              <p:cNvPr id="14360" name="AutoShape 1266">
                <a:extLst>
                  <a:ext uri="{FF2B5EF4-FFF2-40B4-BE49-F238E27FC236}">
                    <a16:creationId xmlns:a16="http://schemas.microsoft.com/office/drawing/2014/main" id="{E18F234B-3E2A-4849-9F3E-10AE02F28E78}"/>
                  </a:ext>
                </a:extLst>
              </p:cNvPr>
              <p:cNvSpPr>
                <a:spLocks noChangeArrowheads="1"/>
              </p:cNvSpPr>
              <p:nvPr/>
            </p:nvSpPr>
            <p:spPr bwMode="auto">
              <a:xfrm>
                <a:off x="5808" y="3120"/>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10</a:t>
                </a:r>
              </a:p>
            </p:txBody>
          </p:sp>
          <p:cxnSp>
            <p:nvCxnSpPr>
              <p:cNvPr id="14361" name="AutoShape 1267">
                <a:extLst>
                  <a:ext uri="{FF2B5EF4-FFF2-40B4-BE49-F238E27FC236}">
                    <a16:creationId xmlns:a16="http://schemas.microsoft.com/office/drawing/2014/main" id="{D7A19F2F-5899-457D-B7AD-95FDB8F3F013}"/>
                  </a:ext>
                </a:extLst>
              </p:cNvPr>
              <p:cNvCxnSpPr>
                <a:cxnSpLocks noChangeShapeType="1"/>
                <a:stCxn id="14350" idx="5"/>
                <a:endCxn id="14353" idx="1"/>
              </p:cNvCxnSpPr>
              <p:nvPr/>
            </p:nvCxnSpPr>
            <p:spPr bwMode="auto">
              <a:xfrm>
                <a:off x="3867" y="2955"/>
                <a:ext cx="234" cy="13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62" name="AutoShape 1268">
                <a:extLst>
                  <a:ext uri="{FF2B5EF4-FFF2-40B4-BE49-F238E27FC236}">
                    <a16:creationId xmlns:a16="http://schemas.microsoft.com/office/drawing/2014/main" id="{D6CB6784-9552-46CF-94FF-BDEE989698AB}"/>
                  </a:ext>
                </a:extLst>
              </p:cNvPr>
              <p:cNvCxnSpPr>
                <a:cxnSpLocks noChangeShapeType="1"/>
                <a:stCxn id="14351" idx="6"/>
                <a:endCxn id="14353" idx="3"/>
              </p:cNvCxnSpPr>
              <p:nvPr/>
            </p:nvCxnSpPr>
            <p:spPr bwMode="auto">
              <a:xfrm flipV="1">
                <a:off x="3888" y="3195"/>
                <a:ext cx="213" cy="14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63" name="AutoShape 1269">
                <a:extLst>
                  <a:ext uri="{FF2B5EF4-FFF2-40B4-BE49-F238E27FC236}">
                    <a16:creationId xmlns:a16="http://schemas.microsoft.com/office/drawing/2014/main" id="{BD43D639-EA22-4FB7-B8E8-878FB84C52AC}"/>
                  </a:ext>
                </a:extLst>
              </p:cNvPr>
              <p:cNvCxnSpPr>
                <a:cxnSpLocks noChangeShapeType="1"/>
                <a:stCxn id="14353" idx="7"/>
                <a:endCxn id="14352" idx="3"/>
              </p:cNvCxnSpPr>
              <p:nvPr/>
            </p:nvCxnSpPr>
            <p:spPr bwMode="auto">
              <a:xfrm flipV="1">
                <a:off x="4203" y="2763"/>
                <a:ext cx="282" cy="33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64" name="AutoShape 1270">
                <a:extLst>
                  <a:ext uri="{FF2B5EF4-FFF2-40B4-BE49-F238E27FC236}">
                    <a16:creationId xmlns:a16="http://schemas.microsoft.com/office/drawing/2014/main" id="{8DACB476-AC93-4455-BFF8-DF21DD90F41E}"/>
                  </a:ext>
                </a:extLst>
              </p:cNvPr>
              <p:cNvCxnSpPr>
                <a:cxnSpLocks noChangeShapeType="1"/>
                <a:stCxn id="14353" idx="6"/>
                <a:endCxn id="14354" idx="2"/>
              </p:cNvCxnSpPr>
              <p:nvPr/>
            </p:nvCxnSpPr>
            <p:spPr bwMode="auto">
              <a:xfrm flipV="1">
                <a:off x="4224" y="3096"/>
                <a:ext cx="288" cy="4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65" name="AutoShape 1271">
                <a:extLst>
                  <a:ext uri="{FF2B5EF4-FFF2-40B4-BE49-F238E27FC236}">
                    <a16:creationId xmlns:a16="http://schemas.microsoft.com/office/drawing/2014/main" id="{C930EF42-56F2-4AC6-8CD3-4E5F13C419F0}"/>
                  </a:ext>
                </a:extLst>
              </p:cNvPr>
              <p:cNvCxnSpPr>
                <a:cxnSpLocks noChangeShapeType="1"/>
                <a:stCxn id="14353" idx="5"/>
                <a:endCxn id="14356" idx="2"/>
              </p:cNvCxnSpPr>
              <p:nvPr/>
            </p:nvCxnSpPr>
            <p:spPr bwMode="auto">
              <a:xfrm>
                <a:off x="4203" y="3195"/>
                <a:ext cx="309" cy="2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66" name="AutoShape 1272">
                <a:extLst>
                  <a:ext uri="{FF2B5EF4-FFF2-40B4-BE49-F238E27FC236}">
                    <a16:creationId xmlns:a16="http://schemas.microsoft.com/office/drawing/2014/main" id="{1559A5BD-046D-4D05-9B15-2FC924A7C36C}"/>
                  </a:ext>
                </a:extLst>
              </p:cNvPr>
              <p:cNvCxnSpPr>
                <a:cxnSpLocks noChangeShapeType="1"/>
                <a:stCxn id="14352" idx="6"/>
                <a:endCxn id="14355" idx="1"/>
              </p:cNvCxnSpPr>
              <p:nvPr/>
            </p:nvCxnSpPr>
            <p:spPr bwMode="auto">
              <a:xfrm>
                <a:off x="4608" y="2712"/>
                <a:ext cx="309" cy="18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67" name="AutoShape 1273">
                <a:extLst>
                  <a:ext uri="{FF2B5EF4-FFF2-40B4-BE49-F238E27FC236}">
                    <a16:creationId xmlns:a16="http://schemas.microsoft.com/office/drawing/2014/main" id="{51B7FC78-83BE-46CB-8E7F-72B744C27E63}"/>
                  </a:ext>
                </a:extLst>
              </p:cNvPr>
              <p:cNvCxnSpPr>
                <a:cxnSpLocks noChangeShapeType="1"/>
                <a:stCxn id="14354" idx="6"/>
                <a:endCxn id="14355" idx="2"/>
              </p:cNvCxnSpPr>
              <p:nvPr/>
            </p:nvCxnSpPr>
            <p:spPr bwMode="auto">
              <a:xfrm flipV="1">
                <a:off x="4656" y="2952"/>
                <a:ext cx="240" cy="14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68" name="AutoShape 1274">
                <a:extLst>
                  <a:ext uri="{FF2B5EF4-FFF2-40B4-BE49-F238E27FC236}">
                    <a16:creationId xmlns:a16="http://schemas.microsoft.com/office/drawing/2014/main" id="{D8087B7F-71D9-4FBD-8A26-E2502D916186}"/>
                  </a:ext>
                </a:extLst>
              </p:cNvPr>
              <p:cNvCxnSpPr>
                <a:cxnSpLocks noChangeShapeType="1"/>
                <a:stCxn id="14356" idx="6"/>
                <a:endCxn id="14357" idx="2"/>
              </p:cNvCxnSpPr>
              <p:nvPr/>
            </p:nvCxnSpPr>
            <p:spPr bwMode="auto">
              <a:xfrm>
                <a:off x="4656" y="3432"/>
                <a:ext cx="33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69" name="AutoShape 1275">
                <a:extLst>
                  <a:ext uri="{FF2B5EF4-FFF2-40B4-BE49-F238E27FC236}">
                    <a16:creationId xmlns:a16="http://schemas.microsoft.com/office/drawing/2014/main" id="{99E5DD0C-85C6-4606-AE6A-53A38CCE92F1}"/>
                  </a:ext>
                </a:extLst>
              </p:cNvPr>
              <p:cNvCxnSpPr>
                <a:cxnSpLocks noChangeShapeType="1"/>
                <a:stCxn id="14355" idx="6"/>
                <a:endCxn id="14358" idx="2"/>
              </p:cNvCxnSpPr>
              <p:nvPr/>
            </p:nvCxnSpPr>
            <p:spPr bwMode="auto">
              <a:xfrm>
                <a:off x="5040" y="2952"/>
                <a:ext cx="288" cy="9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70" name="AutoShape 1276">
                <a:extLst>
                  <a:ext uri="{FF2B5EF4-FFF2-40B4-BE49-F238E27FC236}">
                    <a16:creationId xmlns:a16="http://schemas.microsoft.com/office/drawing/2014/main" id="{F96C9393-7972-4286-B494-174F96FB221E}"/>
                  </a:ext>
                </a:extLst>
              </p:cNvPr>
              <p:cNvCxnSpPr>
                <a:cxnSpLocks noChangeShapeType="1"/>
                <a:stCxn id="14357" idx="6"/>
                <a:endCxn id="14359" idx="2"/>
              </p:cNvCxnSpPr>
              <p:nvPr/>
            </p:nvCxnSpPr>
            <p:spPr bwMode="auto">
              <a:xfrm>
                <a:off x="5136" y="3432"/>
                <a:ext cx="43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71" name="AutoShape 1277">
                <a:extLst>
                  <a:ext uri="{FF2B5EF4-FFF2-40B4-BE49-F238E27FC236}">
                    <a16:creationId xmlns:a16="http://schemas.microsoft.com/office/drawing/2014/main" id="{A29BA691-D4A8-4D8A-BA10-0A0D67C930FB}"/>
                  </a:ext>
                </a:extLst>
              </p:cNvPr>
              <p:cNvCxnSpPr>
                <a:cxnSpLocks noChangeShapeType="1"/>
                <a:stCxn id="14358" idx="5"/>
                <a:endCxn id="14359" idx="1"/>
              </p:cNvCxnSpPr>
              <p:nvPr/>
            </p:nvCxnSpPr>
            <p:spPr bwMode="auto">
              <a:xfrm>
                <a:off x="5451" y="3099"/>
                <a:ext cx="138" cy="28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72" name="AutoShape 1278">
                <a:extLst>
                  <a:ext uri="{FF2B5EF4-FFF2-40B4-BE49-F238E27FC236}">
                    <a16:creationId xmlns:a16="http://schemas.microsoft.com/office/drawing/2014/main" id="{C59DCA96-DA65-49B7-83A4-E1E8C0A728F9}"/>
                  </a:ext>
                </a:extLst>
              </p:cNvPr>
              <p:cNvCxnSpPr>
                <a:cxnSpLocks noChangeShapeType="1"/>
                <a:stCxn id="14359" idx="6"/>
                <a:endCxn id="14360" idx="3"/>
              </p:cNvCxnSpPr>
              <p:nvPr/>
            </p:nvCxnSpPr>
            <p:spPr bwMode="auto">
              <a:xfrm flipV="1">
                <a:off x="5712" y="3243"/>
                <a:ext cx="117" cy="18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73" name="Text Box 1279">
                <a:extLst>
                  <a:ext uri="{FF2B5EF4-FFF2-40B4-BE49-F238E27FC236}">
                    <a16:creationId xmlns:a16="http://schemas.microsoft.com/office/drawing/2014/main" id="{2B84799A-6B36-43A9-BDDA-EBBC3236F5B0}"/>
                  </a:ext>
                </a:extLst>
              </p:cNvPr>
              <p:cNvSpPr txBox="1">
                <a:spLocks noChangeArrowheads="1"/>
              </p:cNvSpPr>
              <p:nvPr/>
            </p:nvSpPr>
            <p:spPr bwMode="auto">
              <a:xfrm>
                <a:off x="3696" y="2688"/>
                <a:ext cx="2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A3</a:t>
                </a:r>
              </a:p>
            </p:txBody>
          </p:sp>
          <p:sp>
            <p:nvSpPr>
              <p:cNvPr id="14374" name="Text Box 1280">
                <a:extLst>
                  <a:ext uri="{FF2B5EF4-FFF2-40B4-BE49-F238E27FC236}">
                    <a16:creationId xmlns:a16="http://schemas.microsoft.com/office/drawing/2014/main" id="{5B386BCD-9D35-4B54-8F78-C4971981F156}"/>
                  </a:ext>
                </a:extLst>
              </p:cNvPr>
              <p:cNvSpPr txBox="1">
                <a:spLocks noChangeArrowheads="1"/>
              </p:cNvSpPr>
              <p:nvPr/>
            </p:nvSpPr>
            <p:spPr bwMode="auto">
              <a:xfrm>
                <a:off x="3696" y="3120"/>
                <a:ext cx="2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B2</a:t>
                </a:r>
              </a:p>
            </p:txBody>
          </p:sp>
          <p:sp>
            <p:nvSpPr>
              <p:cNvPr id="14375" name="Text Box 1281">
                <a:extLst>
                  <a:ext uri="{FF2B5EF4-FFF2-40B4-BE49-F238E27FC236}">
                    <a16:creationId xmlns:a16="http://schemas.microsoft.com/office/drawing/2014/main" id="{F9B57B25-4D81-461C-9880-1B47A7D4BA33}"/>
                  </a:ext>
                </a:extLst>
              </p:cNvPr>
              <p:cNvSpPr txBox="1">
                <a:spLocks noChangeArrowheads="1"/>
              </p:cNvSpPr>
              <p:nvPr/>
            </p:nvSpPr>
            <p:spPr bwMode="auto">
              <a:xfrm>
                <a:off x="4032" y="2928"/>
                <a:ext cx="25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C5</a:t>
                </a:r>
              </a:p>
            </p:txBody>
          </p:sp>
          <p:sp>
            <p:nvSpPr>
              <p:cNvPr id="14376" name="Text Box 1282">
                <a:extLst>
                  <a:ext uri="{FF2B5EF4-FFF2-40B4-BE49-F238E27FC236}">
                    <a16:creationId xmlns:a16="http://schemas.microsoft.com/office/drawing/2014/main" id="{E44B59B2-BF64-4DFC-BD97-7552658AD043}"/>
                  </a:ext>
                </a:extLst>
              </p:cNvPr>
              <p:cNvSpPr txBox="1">
                <a:spLocks noChangeArrowheads="1"/>
              </p:cNvSpPr>
              <p:nvPr/>
            </p:nvSpPr>
            <p:spPr bwMode="auto">
              <a:xfrm>
                <a:off x="4416" y="2496"/>
                <a:ext cx="25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D9</a:t>
                </a:r>
              </a:p>
            </p:txBody>
          </p:sp>
          <p:sp>
            <p:nvSpPr>
              <p:cNvPr id="14377" name="Text Box 1283">
                <a:extLst>
                  <a:ext uri="{FF2B5EF4-FFF2-40B4-BE49-F238E27FC236}">
                    <a16:creationId xmlns:a16="http://schemas.microsoft.com/office/drawing/2014/main" id="{30E75494-F51D-40CD-ABA2-B941035924FF}"/>
                  </a:ext>
                </a:extLst>
              </p:cNvPr>
              <p:cNvSpPr txBox="1">
                <a:spLocks noChangeArrowheads="1"/>
              </p:cNvSpPr>
              <p:nvPr/>
            </p:nvSpPr>
            <p:spPr bwMode="auto">
              <a:xfrm>
                <a:off x="4464" y="2880"/>
                <a:ext cx="2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E8</a:t>
                </a:r>
              </a:p>
            </p:txBody>
          </p:sp>
          <p:sp>
            <p:nvSpPr>
              <p:cNvPr id="14378" name="Text Box 1284">
                <a:extLst>
                  <a:ext uri="{FF2B5EF4-FFF2-40B4-BE49-F238E27FC236}">
                    <a16:creationId xmlns:a16="http://schemas.microsoft.com/office/drawing/2014/main" id="{6C7509DC-494B-4D71-A4B2-0485E02C2476}"/>
                  </a:ext>
                </a:extLst>
              </p:cNvPr>
              <p:cNvSpPr txBox="1">
                <a:spLocks noChangeArrowheads="1"/>
              </p:cNvSpPr>
              <p:nvPr/>
            </p:nvSpPr>
            <p:spPr bwMode="auto">
              <a:xfrm>
                <a:off x="4896" y="2736"/>
                <a:ext cx="30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F11</a:t>
                </a:r>
              </a:p>
            </p:txBody>
          </p:sp>
          <p:sp>
            <p:nvSpPr>
              <p:cNvPr id="14379" name="Text Box 1285">
                <a:extLst>
                  <a:ext uri="{FF2B5EF4-FFF2-40B4-BE49-F238E27FC236}">
                    <a16:creationId xmlns:a16="http://schemas.microsoft.com/office/drawing/2014/main" id="{B55A55EF-DB73-43F5-A394-8478935BB86F}"/>
                  </a:ext>
                </a:extLst>
              </p:cNvPr>
              <p:cNvSpPr txBox="1">
                <a:spLocks noChangeArrowheads="1"/>
              </p:cNvSpPr>
              <p:nvPr/>
            </p:nvSpPr>
            <p:spPr bwMode="auto">
              <a:xfrm>
                <a:off x="4464" y="3216"/>
                <a:ext cx="26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G8</a:t>
                </a:r>
              </a:p>
            </p:txBody>
          </p:sp>
          <p:sp>
            <p:nvSpPr>
              <p:cNvPr id="14380" name="Text Box 1286">
                <a:extLst>
                  <a:ext uri="{FF2B5EF4-FFF2-40B4-BE49-F238E27FC236}">
                    <a16:creationId xmlns:a16="http://schemas.microsoft.com/office/drawing/2014/main" id="{5B4C7AD0-CCC9-4967-B4F9-BD438877F045}"/>
                  </a:ext>
                </a:extLst>
              </p:cNvPr>
              <p:cNvSpPr txBox="1">
                <a:spLocks noChangeArrowheads="1"/>
              </p:cNvSpPr>
              <p:nvPr/>
            </p:nvSpPr>
            <p:spPr bwMode="auto">
              <a:xfrm>
                <a:off x="4944" y="3216"/>
                <a:ext cx="25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H9</a:t>
                </a:r>
              </a:p>
            </p:txBody>
          </p:sp>
          <p:sp>
            <p:nvSpPr>
              <p:cNvPr id="14381" name="Text Box 1287">
                <a:extLst>
                  <a:ext uri="{FF2B5EF4-FFF2-40B4-BE49-F238E27FC236}">
                    <a16:creationId xmlns:a16="http://schemas.microsoft.com/office/drawing/2014/main" id="{91AE6323-1129-4DD0-99FF-1989A97DAD2D}"/>
                  </a:ext>
                </a:extLst>
              </p:cNvPr>
              <p:cNvSpPr txBox="1">
                <a:spLocks noChangeArrowheads="1"/>
              </p:cNvSpPr>
              <p:nvPr/>
            </p:nvSpPr>
            <p:spPr bwMode="auto">
              <a:xfrm>
                <a:off x="5280" y="2832"/>
                <a:ext cx="27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I</a:t>
                </a:r>
                <a:r>
                  <a:rPr kumimoji="0" lang="en-US" altLang="zh-TW" sz="1400">
                    <a:solidFill>
                      <a:srgbClr val="FF0000"/>
                    </a:solidFill>
                  </a:rPr>
                  <a:t>16</a:t>
                </a:r>
              </a:p>
            </p:txBody>
          </p:sp>
          <p:sp>
            <p:nvSpPr>
              <p:cNvPr id="14382" name="Text Box 1288">
                <a:extLst>
                  <a:ext uri="{FF2B5EF4-FFF2-40B4-BE49-F238E27FC236}">
                    <a16:creationId xmlns:a16="http://schemas.microsoft.com/office/drawing/2014/main" id="{627258FA-7B8C-49D7-8309-B46A9DA3A43D}"/>
                  </a:ext>
                </a:extLst>
              </p:cNvPr>
              <p:cNvSpPr txBox="1">
                <a:spLocks noChangeArrowheads="1"/>
              </p:cNvSpPr>
              <p:nvPr/>
            </p:nvSpPr>
            <p:spPr bwMode="auto">
              <a:xfrm>
                <a:off x="5678" y="3339"/>
                <a:ext cx="29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dirty="0"/>
                  <a:t>J</a:t>
                </a:r>
                <a:r>
                  <a:rPr kumimoji="0" lang="en-US" altLang="zh-TW" sz="1400" b="1" dirty="0">
                    <a:solidFill>
                      <a:srgbClr val="FF0000"/>
                    </a:solidFill>
                  </a:rPr>
                  <a:t>18</a:t>
                </a:r>
              </a:p>
            </p:txBody>
          </p:sp>
          <p:sp>
            <p:nvSpPr>
              <p:cNvPr id="14383" name="Text Box 1289">
                <a:extLst>
                  <a:ext uri="{FF2B5EF4-FFF2-40B4-BE49-F238E27FC236}">
                    <a16:creationId xmlns:a16="http://schemas.microsoft.com/office/drawing/2014/main" id="{740366A5-CC0F-49A1-9F13-6CA92B35CDFF}"/>
                  </a:ext>
                </a:extLst>
              </p:cNvPr>
              <p:cNvSpPr txBox="1">
                <a:spLocks noChangeArrowheads="1"/>
              </p:cNvSpPr>
              <p:nvPr/>
            </p:nvSpPr>
            <p:spPr bwMode="auto">
              <a:xfrm>
                <a:off x="5760" y="2976"/>
                <a:ext cx="19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K</a:t>
                </a:r>
              </a:p>
            </p:txBody>
          </p:sp>
        </p:grpSp>
        <p:sp>
          <p:nvSpPr>
            <p:cNvPr id="14348" name="AutoShape 1291">
              <a:extLst>
                <a:ext uri="{FF2B5EF4-FFF2-40B4-BE49-F238E27FC236}">
                  <a16:creationId xmlns:a16="http://schemas.microsoft.com/office/drawing/2014/main" id="{A24CC2A9-37A6-4906-B292-E9625F48FD46}"/>
                </a:ext>
              </a:extLst>
            </p:cNvPr>
            <p:cNvSpPr>
              <a:spLocks noChangeArrowheads="1"/>
            </p:cNvSpPr>
            <p:nvPr/>
          </p:nvSpPr>
          <p:spPr bwMode="auto">
            <a:xfrm rot="19500000" flipH="1">
              <a:off x="2904" y="2544"/>
              <a:ext cx="382" cy="181"/>
            </a:xfrm>
            <a:prstGeom prst="rightArrow">
              <a:avLst>
                <a:gd name="adj1" fmla="val 50000"/>
                <a:gd name="adj2" fmla="val 5276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endParaRPr kumimoji="0" lang="zh-TW" altLang="en-US" sz="2400"/>
            </a:p>
          </p:txBody>
        </p:sp>
        <p:sp>
          <p:nvSpPr>
            <p:cNvPr id="14349" name="Text Box 1372">
              <a:extLst>
                <a:ext uri="{FF2B5EF4-FFF2-40B4-BE49-F238E27FC236}">
                  <a16:creationId xmlns:a16="http://schemas.microsoft.com/office/drawing/2014/main" id="{AA8F7C97-8098-4ACB-833F-C52A08B52F84}"/>
                </a:ext>
              </a:extLst>
            </p:cNvPr>
            <p:cNvSpPr txBox="1">
              <a:spLocks noChangeArrowheads="1"/>
            </p:cNvSpPr>
            <p:nvPr/>
          </p:nvSpPr>
          <p:spPr bwMode="auto">
            <a:xfrm>
              <a:off x="1872" y="2832"/>
              <a:ext cx="93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solidFill>
                    <a:srgbClr val="FF0000"/>
                  </a:solidFill>
                </a:rPr>
                <a:t>J=&gt;max{9,16}+2</a:t>
              </a:r>
            </a:p>
          </p:txBody>
        </p:sp>
      </p:grpSp>
      <p:sp>
        <p:nvSpPr>
          <p:cNvPr id="14346" name="Text Box 1375">
            <a:extLst>
              <a:ext uri="{FF2B5EF4-FFF2-40B4-BE49-F238E27FC236}">
                <a16:creationId xmlns:a16="http://schemas.microsoft.com/office/drawing/2014/main" id="{371BA5FA-9C8E-4914-8A37-21D169515A43}"/>
              </a:ext>
            </a:extLst>
          </p:cNvPr>
          <p:cNvSpPr txBox="1">
            <a:spLocks noChangeArrowheads="1"/>
          </p:cNvSpPr>
          <p:nvPr/>
        </p:nvSpPr>
        <p:spPr bwMode="auto">
          <a:xfrm>
            <a:off x="1600200" y="6408738"/>
            <a:ext cx="318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b="1"/>
              <a:t>1.1: The Time to Complete a Project</a:t>
            </a:r>
            <a:endParaRPr kumimoji="0" lang="zh-TW" altLang="en-US" sz="14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33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334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338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4338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43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編號版面配置區 4">
            <a:extLst>
              <a:ext uri="{FF2B5EF4-FFF2-40B4-BE49-F238E27FC236}">
                <a16:creationId xmlns:a16="http://schemas.microsoft.com/office/drawing/2014/main" id="{57444E51-A5A0-49A6-BCB5-64F9920F30A9}"/>
              </a:ext>
            </a:extLst>
          </p:cNvPr>
          <p:cNvSpPr>
            <a:spLocks noGrp="1"/>
          </p:cNvSpPr>
          <p:nvPr>
            <p:ph type="sldNum" sz="quarter" idx="10"/>
          </p:nvPr>
        </p:nvSpPr>
        <p:spPr>
          <a:noFill/>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fld id="{A04B64B9-7C76-423B-A6F4-410BEBDFE6E1}" type="slidenum">
              <a:rPr lang="zh-TW" altLang="en-US" sz="1400">
                <a:latin typeface="Times New Roman" panose="02020603050405020304" pitchFamily="18" charset="0"/>
              </a:rPr>
              <a:pPr/>
              <a:t>7</a:t>
            </a:fld>
            <a:endParaRPr lang="en-US" altLang="zh-TW" sz="1400">
              <a:latin typeface="Times New Roman" panose="02020603050405020304" pitchFamily="18" charset="0"/>
            </a:endParaRPr>
          </a:p>
        </p:txBody>
      </p:sp>
      <p:sp>
        <p:nvSpPr>
          <p:cNvPr id="16387" name="Rectangle 2">
            <a:extLst>
              <a:ext uri="{FF2B5EF4-FFF2-40B4-BE49-F238E27FC236}">
                <a16:creationId xmlns:a16="http://schemas.microsoft.com/office/drawing/2014/main" id="{6A5CBEEB-2376-4E64-AE4A-4F185BD332A0}"/>
              </a:ext>
            </a:extLst>
          </p:cNvPr>
          <p:cNvSpPr>
            <a:spLocks noGrp="1" noChangeArrowheads="1"/>
          </p:cNvSpPr>
          <p:nvPr>
            <p:ph type="title"/>
          </p:nvPr>
        </p:nvSpPr>
        <p:spPr/>
        <p:txBody>
          <a:bodyPr/>
          <a:lstStyle/>
          <a:p>
            <a:pPr eaLnBrk="1" hangingPunct="1"/>
            <a:r>
              <a:rPr lang="en-US" altLang="zh-TW" sz="4000">
                <a:latin typeface="Arial" panose="020B0604020202020204" pitchFamily="34" charset="0"/>
                <a:ea typeface="新細明體" panose="02020500000000000000" pitchFamily="18" charset="-120"/>
              </a:rPr>
              <a:t>Critical Path Analysis</a:t>
            </a:r>
          </a:p>
        </p:txBody>
      </p:sp>
      <p:sp>
        <p:nvSpPr>
          <p:cNvPr id="16388" name="Rectangle 3">
            <a:extLst>
              <a:ext uri="{FF2B5EF4-FFF2-40B4-BE49-F238E27FC236}">
                <a16:creationId xmlns:a16="http://schemas.microsoft.com/office/drawing/2014/main" id="{745126D0-85F8-4AE9-A77E-717B64AEF976}"/>
              </a:ext>
            </a:extLst>
          </p:cNvPr>
          <p:cNvSpPr>
            <a:spLocks noGrp="1" noChangeArrowheads="1"/>
          </p:cNvSpPr>
          <p:nvPr>
            <p:ph type="body" sz="half" idx="1"/>
          </p:nvPr>
        </p:nvSpPr>
        <p:spPr>
          <a:xfrm>
            <a:off x="1638300" y="990600"/>
            <a:ext cx="9105900" cy="5410200"/>
          </a:xfrm>
        </p:spPr>
        <p:txBody>
          <a:bodyPr/>
          <a:lstStyle/>
          <a:p>
            <a:pPr marL="0" indent="0">
              <a:lnSpc>
                <a:spcPct val="90000"/>
              </a:lnSpc>
              <a:buFontTx/>
              <a:buChar char="•"/>
            </a:pPr>
            <a:r>
              <a:rPr lang="en-US" altLang="zh-TW" sz="2400" dirty="0">
                <a:ea typeface="新細明體" panose="02020500000000000000" pitchFamily="18" charset="-120"/>
              </a:rPr>
              <a:t> At least need 28 days </a:t>
            </a:r>
            <a:r>
              <a:rPr lang="en-US" altLang="zh-TW" sz="2400" dirty="0">
                <a:ea typeface="新細明體" panose="02020500000000000000" pitchFamily="18" charset="-120"/>
                <a:sym typeface="Wingdings" panose="05000000000000000000" pitchFamily="2" charset="2"/>
              </a:rPr>
              <a:t></a:t>
            </a:r>
            <a:r>
              <a:rPr lang="en-US" altLang="zh-TW" sz="2400" dirty="0">
                <a:ea typeface="新細明體" panose="02020500000000000000" pitchFamily="18" charset="-120"/>
              </a:rPr>
              <a:t> June 2 is ok</a:t>
            </a:r>
          </a:p>
          <a:p>
            <a:pPr marL="0" indent="0">
              <a:lnSpc>
                <a:spcPct val="90000"/>
              </a:lnSpc>
              <a:buFontTx/>
              <a:buChar char="•"/>
            </a:pPr>
            <a:endParaRPr lang="en-US" altLang="zh-TW" sz="2400" dirty="0">
              <a:ea typeface="新細明體" panose="02020500000000000000" pitchFamily="18" charset="-120"/>
            </a:endParaRPr>
          </a:p>
          <a:p>
            <a:pPr marL="0" indent="0">
              <a:lnSpc>
                <a:spcPct val="90000"/>
              </a:lnSpc>
              <a:buFontTx/>
              <a:buChar char="•"/>
            </a:pPr>
            <a:r>
              <a:rPr lang="en-US" altLang="zh-TW" sz="2400" b="1" dirty="0">
                <a:ea typeface="新細明體" panose="02020500000000000000" pitchFamily="18" charset="-120"/>
              </a:rPr>
              <a:t> Graph Properties:</a:t>
            </a:r>
          </a:p>
          <a:p>
            <a:pPr lvl="1" eaLnBrk="1" hangingPunct="1">
              <a:lnSpc>
                <a:spcPct val="90000"/>
              </a:lnSpc>
            </a:pPr>
            <a:r>
              <a:rPr lang="en-US" altLang="zh-TW" sz="2400" dirty="0">
                <a:latin typeface="Arial" panose="020B0604020202020204" pitchFamily="34" charset="0"/>
                <a:ea typeface="新細明體" panose="02020500000000000000" pitchFamily="18" charset="-120"/>
              </a:rPr>
              <a:t>Appearance is </a:t>
            </a:r>
            <a:r>
              <a:rPr lang="en-US" altLang="zh-TW" sz="2400" dirty="0">
                <a:solidFill>
                  <a:srgbClr val="FF0000"/>
                </a:solidFill>
                <a:latin typeface="Arial" panose="020B0604020202020204" pitchFamily="34" charset="0"/>
                <a:ea typeface="新細明體" panose="02020500000000000000" pitchFamily="18" charset="-120"/>
              </a:rPr>
              <a:t>not</a:t>
            </a:r>
            <a:r>
              <a:rPr lang="en-US" altLang="zh-TW" sz="2400" dirty="0">
                <a:latin typeface="Arial" panose="020B0604020202020204" pitchFamily="34" charset="0"/>
                <a:ea typeface="新細明體" panose="02020500000000000000" pitchFamily="18" charset="-120"/>
              </a:rPr>
              <a:t> unique</a:t>
            </a:r>
          </a:p>
          <a:p>
            <a:pPr lvl="1" eaLnBrk="1" hangingPunct="1">
              <a:lnSpc>
                <a:spcPct val="90000"/>
              </a:lnSpc>
            </a:pPr>
            <a:r>
              <a:rPr lang="en-US" altLang="zh-TW" sz="2400" dirty="0">
                <a:latin typeface="Arial" panose="020B0604020202020204" pitchFamily="34" charset="0"/>
                <a:ea typeface="新細明體" panose="02020500000000000000" pitchFamily="18" charset="-120"/>
              </a:rPr>
              <a:t>Acyclic</a:t>
            </a:r>
          </a:p>
          <a:p>
            <a:pPr marL="0" indent="0">
              <a:lnSpc>
                <a:spcPct val="90000"/>
              </a:lnSpc>
              <a:buFontTx/>
              <a:buChar char="•"/>
            </a:pPr>
            <a:endParaRPr lang="en-US" altLang="zh-TW" sz="2400" dirty="0">
              <a:ea typeface="新細明體" panose="02020500000000000000" pitchFamily="18" charset="-120"/>
            </a:endParaRPr>
          </a:p>
          <a:p>
            <a:pPr marL="0" indent="0">
              <a:lnSpc>
                <a:spcPct val="90000"/>
              </a:lnSpc>
              <a:buFontTx/>
              <a:buChar char="•"/>
            </a:pPr>
            <a:r>
              <a:rPr lang="en-US" altLang="zh-TW" sz="2400" b="1" dirty="0">
                <a:solidFill>
                  <a:schemeClr val="accent2"/>
                </a:solidFill>
                <a:ea typeface="新細明體" panose="02020500000000000000" pitchFamily="18" charset="-120"/>
              </a:rPr>
              <a:t> PERT</a:t>
            </a:r>
            <a:r>
              <a:rPr lang="en-US" altLang="zh-TW" sz="2400" dirty="0">
                <a:ea typeface="新細明體" panose="02020500000000000000" pitchFamily="18" charset="-120"/>
              </a:rPr>
              <a:t>: </a:t>
            </a:r>
            <a:r>
              <a:rPr lang="en-US" altLang="zh-TW" sz="2400" b="1" dirty="0">
                <a:solidFill>
                  <a:schemeClr val="accent2"/>
                </a:solidFill>
                <a:ea typeface="新細明體" panose="02020500000000000000" pitchFamily="18" charset="-120"/>
              </a:rPr>
              <a:t>P</a:t>
            </a:r>
            <a:r>
              <a:rPr lang="en-US" altLang="zh-TW" sz="2400" dirty="0">
                <a:ea typeface="新細明體" panose="02020500000000000000" pitchFamily="18" charset="-120"/>
              </a:rPr>
              <a:t>rogram </a:t>
            </a:r>
            <a:r>
              <a:rPr lang="en-US" altLang="zh-TW" sz="2400" b="1" dirty="0">
                <a:solidFill>
                  <a:schemeClr val="accent2"/>
                </a:solidFill>
                <a:ea typeface="新細明體" panose="02020500000000000000" pitchFamily="18" charset="-120"/>
              </a:rPr>
              <a:t>E</a:t>
            </a:r>
            <a:r>
              <a:rPr lang="en-US" altLang="zh-TW" sz="2400" dirty="0">
                <a:ea typeface="新細明體" panose="02020500000000000000" pitchFamily="18" charset="-120"/>
              </a:rPr>
              <a:t>valuation and </a:t>
            </a:r>
            <a:r>
              <a:rPr lang="en-US" altLang="zh-TW" sz="2400" b="1" dirty="0">
                <a:solidFill>
                  <a:schemeClr val="accent2"/>
                </a:solidFill>
                <a:ea typeface="新細明體" panose="02020500000000000000" pitchFamily="18" charset="-120"/>
              </a:rPr>
              <a:t>R</a:t>
            </a:r>
            <a:r>
              <a:rPr lang="en-US" altLang="zh-TW" sz="2400" dirty="0">
                <a:ea typeface="新細明體" panose="02020500000000000000" pitchFamily="18" charset="-120"/>
              </a:rPr>
              <a:t>eview </a:t>
            </a:r>
            <a:r>
              <a:rPr lang="en-US" altLang="zh-TW" sz="2400" b="1" dirty="0">
                <a:solidFill>
                  <a:schemeClr val="accent2"/>
                </a:solidFill>
                <a:ea typeface="新細明體" panose="02020500000000000000" pitchFamily="18" charset="-120"/>
              </a:rPr>
              <a:t>T</a:t>
            </a:r>
            <a:r>
              <a:rPr lang="en-US" altLang="zh-TW" sz="2400" dirty="0">
                <a:ea typeface="新細明體" panose="02020500000000000000" pitchFamily="18" charset="-120"/>
              </a:rPr>
              <a:t>echnique</a:t>
            </a:r>
            <a:br>
              <a:rPr lang="en-US" altLang="zh-TW" sz="2400" dirty="0">
                <a:ea typeface="新細明體" panose="02020500000000000000" pitchFamily="18" charset="-120"/>
              </a:rPr>
            </a:br>
            <a:r>
              <a:rPr lang="en-US" altLang="zh-TW" sz="2400" dirty="0">
                <a:ea typeface="新細明體" panose="02020500000000000000" pitchFamily="18" charset="-120"/>
              </a:rPr>
              <a:t>	  </a:t>
            </a:r>
            <a:r>
              <a:rPr lang="en-US" altLang="zh-TW" sz="1800" dirty="0">
                <a:ea typeface="新細明體" panose="02020500000000000000" pitchFamily="18" charset="-120"/>
              </a:rPr>
              <a:t>(1958 US Navy Polaris submarine and missile project)</a:t>
            </a:r>
          </a:p>
          <a:p>
            <a:pPr marL="0" indent="0">
              <a:lnSpc>
                <a:spcPct val="90000"/>
              </a:lnSpc>
              <a:buFontTx/>
              <a:buChar char="•"/>
            </a:pPr>
            <a:endParaRPr lang="en-US" altLang="zh-TW" sz="1800" dirty="0">
              <a:ea typeface="新細明體" panose="02020500000000000000" pitchFamily="18" charset="-120"/>
            </a:endParaRPr>
          </a:p>
          <a:p>
            <a:pPr marL="0" indent="0">
              <a:lnSpc>
                <a:spcPct val="90000"/>
              </a:lnSpc>
              <a:buFontTx/>
              <a:buChar char="•"/>
            </a:pPr>
            <a:endParaRPr lang="en-US" altLang="zh-TW" sz="1800" dirty="0">
              <a:ea typeface="新細明體" panose="02020500000000000000" pitchFamily="18" charset="-120"/>
            </a:endParaRPr>
          </a:p>
          <a:p>
            <a:pPr marL="0" indent="0">
              <a:lnSpc>
                <a:spcPct val="90000"/>
              </a:lnSpc>
              <a:buFontTx/>
              <a:buChar char="•"/>
            </a:pPr>
            <a:endParaRPr lang="en-US" altLang="zh-TW" sz="1800" dirty="0">
              <a:ea typeface="新細明體" panose="02020500000000000000" pitchFamily="18" charset="-120"/>
            </a:endParaRPr>
          </a:p>
          <a:p>
            <a:pPr marL="0" indent="0">
              <a:lnSpc>
                <a:spcPct val="90000"/>
              </a:lnSpc>
              <a:buFontTx/>
              <a:buChar char="•"/>
            </a:pPr>
            <a:endParaRPr lang="en-US" altLang="zh-TW" sz="1800" dirty="0">
              <a:ea typeface="新細明體" panose="02020500000000000000" pitchFamily="18" charset="-120"/>
            </a:endParaRPr>
          </a:p>
          <a:p>
            <a:pPr marL="0" indent="0">
              <a:lnSpc>
                <a:spcPct val="90000"/>
              </a:lnSpc>
              <a:buFontTx/>
              <a:buChar char="•"/>
            </a:pPr>
            <a:endParaRPr lang="en-US" altLang="zh-TW" sz="1800" dirty="0">
              <a:ea typeface="新細明體" panose="02020500000000000000" pitchFamily="18" charset="-120"/>
            </a:endParaRPr>
          </a:p>
          <a:p>
            <a:pPr marL="0" indent="0">
              <a:lnSpc>
                <a:spcPct val="90000"/>
              </a:lnSpc>
              <a:buFontTx/>
              <a:buChar char="•"/>
            </a:pPr>
            <a:endParaRPr lang="en-US" altLang="zh-TW" sz="1800" dirty="0">
              <a:ea typeface="新細明體" panose="02020500000000000000" pitchFamily="18" charset="-120"/>
            </a:endParaRPr>
          </a:p>
          <a:p>
            <a:pPr marL="0" indent="0">
              <a:lnSpc>
                <a:spcPct val="90000"/>
              </a:lnSpc>
              <a:buFontTx/>
              <a:buChar char="•"/>
            </a:pPr>
            <a:endParaRPr lang="en-US" altLang="zh-TW" sz="1800" dirty="0">
              <a:ea typeface="新細明體" panose="02020500000000000000" pitchFamily="18" charset="-120"/>
            </a:endParaRPr>
          </a:p>
          <a:p>
            <a:pPr marL="0" indent="0">
              <a:lnSpc>
                <a:spcPct val="90000"/>
              </a:lnSpc>
              <a:buFontTx/>
              <a:buChar char="•"/>
            </a:pPr>
            <a:endParaRPr lang="en-US" altLang="zh-TW" sz="2400" dirty="0">
              <a:ea typeface="新細明體" panose="02020500000000000000" pitchFamily="18" charset="-120"/>
            </a:endParaRPr>
          </a:p>
          <a:p>
            <a:pPr marL="0" indent="0">
              <a:lnSpc>
                <a:spcPct val="90000"/>
              </a:lnSpc>
              <a:buFontTx/>
              <a:buChar char="•"/>
            </a:pPr>
            <a:r>
              <a:rPr lang="en-US" altLang="zh-TW" sz="2400" dirty="0">
                <a:ea typeface="新細明體" panose="02020500000000000000" pitchFamily="18" charset="-120"/>
              </a:rPr>
              <a:t> Hang up the destination node, the </a:t>
            </a:r>
            <a:r>
              <a:rPr lang="en-US" altLang="zh-TW" sz="2400" dirty="0">
                <a:solidFill>
                  <a:schemeClr val="accent2"/>
                </a:solidFill>
                <a:ea typeface="新細明體" panose="02020500000000000000" pitchFamily="18" charset="-120"/>
              </a:rPr>
              <a:t>longest path</a:t>
            </a:r>
            <a:r>
              <a:rPr lang="en-US" altLang="zh-TW" sz="2400" dirty="0">
                <a:ea typeface="新細明體" panose="02020500000000000000" pitchFamily="18" charset="-120"/>
              </a:rPr>
              <a:t> == </a:t>
            </a:r>
            <a:r>
              <a:rPr lang="en-US" altLang="zh-TW" sz="2400" dirty="0">
                <a:solidFill>
                  <a:schemeClr val="accent2"/>
                </a:solidFill>
                <a:ea typeface="新細明體" panose="02020500000000000000" pitchFamily="18" charset="-120"/>
              </a:rPr>
              <a:t>critical path</a:t>
            </a:r>
          </a:p>
        </p:txBody>
      </p:sp>
      <p:grpSp>
        <p:nvGrpSpPr>
          <p:cNvPr id="16389" name="Group 159">
            <a:extLst>
              <a:ext uri="{FF2B5EF4-FFF2-40B4-BE49-F238E27FC236}">
                <a16:creationId xmlns:a16="http://schemas.microsoft.com/office/drawing/2014/main" id="{82DCD3F2-1F8D-4020-84A1-AFECAC065387}"/>
              </a:ext>
            </a:extLst>
          </p:cNvPr>
          <p:cNvGrpSpPr>
            <a:grpSpLocks/>
          </p:cNvGrpSpPr>
          <p:nvPr/>
        </p:nvGrpSpPr>
        <p:grpSpPr bwMode="auto">
          <a:xfrm>
            <a:off x="3505201" y="3962401"/>
            <a:ext cx="3776663" cy="1646238"/>
            <a:chOff x="3696" y="2496"/>
            <a:chExt cx="2379" cy="1037"/>
          </a:xfrm>
        </p:grpSpPr>
        <p:sp>
          <p:nvSpPr>
            <p:cNvPr id="16391" name="AutoShape 160">
              <a:extLst>
                <a:ext uri="{FF2B5EF4-FFF2-40B4-BE49-F238E27FC236}">
                  <a16:creationId xmlns:a16="http://schemas.microsoft.com/office/drawing/2014/main" id="{88A21CAD-0DF8-4362-867A-2DFD854C8A89}"/>
                </a:ext>
              </a:extLst>
            </p:cNvPr>
            <p:cNvSpPr>
              <a:spLocks noChangeArrowheads="1"/>
            </p:cNvSpPr>
            <p:nvPr/>
          </p:nvSpPr>
          <p:spPr bwMode="auto">
            <a:xfrm>
              <a:off x="3744" y="2832"/>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3</a:t>
              </a:r>
            </a:p>
          </p:txBody>
        </p:sp>
        <p:sp>
          <p:nvSpPr>
            <p:cNvPr id="16392" name="AutoShape 161">
              <a:extLst>
                <a:ext uri="{FF2B5EF4-FFF2-40B4-BE49-F238E27FC236}">
                  <a16:creationId xmlns:a16="http://schemas.microsoft.com/office/drawing/2014/main" id="{19E0252A-7A66-44D1-8D07-DD27BC3F81A9}"/>
                </a:ext>
              </a:extLst>
            </p:cNvPr>
            <p:cNvSpPr>
              <a:spLocks noChangeArrowheads="1"/>
            </p:cNvSpPr>
            <p:nvPr/>
          </p:nvSpPr>
          <p:spPr bwMode="auto">
            <a:xfrm>
              <a:off x="3744" y="3264"/>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2</a:t>
              </a:r>
            </a:p>
          </p:txBody>
        </p:sp>
        <p:sp>
          <p:nvSpPr>
            <p:cNvPr id="16393" name="AutoShape 162">
              <a:extLst>
                <a:ext uri="{FF2B5EF4-FFF2-40B4-BE49-F238E27FC236}">
                  <a16:creationId xmlns:a16="http://schemas.microsoft.com/office/drawing/2014/main" id="{41AC0375-3E86-4B54-A5D0-B47B207B35BF}"/>
                </a:ext>
              </a:extLst>
            </p:cNvPr>
            <p:cNvSpPr>
              <a:spLocks noChangeArrowheads="1"/>
            </p:cNvSpPr>
            <p:nvPr/>
          </p:nvSpPr>
          <p:spPr bwMode="auto">
            <a:xfrm>
              <a:off x="4464" y="2640"/>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4</a:t>
              </a:r>
            </a:p>
          </p:txBody>
        </p:sp>
        <p:sp>
          <p:nvSpPr>
            <p:cNvPr id="16394" name="AutoShape 163">
              <a:extLst>
                <a:ext uri="{FF2B5EF4-FFF2-40B4-BE49-F238E27FC236}">
                  <a16:creationId xmlns:a16="http://schemas.microsoft.com/office/drawing/2014/main" id="{C37A4A34-C5F9-4FEF-8DFC-531273FDA2DF}"/>
                </a:ext>
              </a:extLst>
            </p:cNvPr>
            <p:cNvSpPr>
              <a:spLocks noChangeArrowheads="1"/>
            </p:cNvSpPr>
            <p:nvPr/>
          </p:nvSpPr>
          <p:spPr bwMode="auto">
            <a:xfrm>
              <a:off x="4080" y="3072"/>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2</a:t>
              </a:r>
            </a:p>
          </p:txBody>
        </p:sp>
        <p:sp>
          <p:nvSpPr>
            <p:cNvPr id="16395" name="AutoShape 164">
              <a:extLst>
                <a:ext uri="{FF2B5EF4-FFF2-40B4-BE49-F238E27FC236}">
                  <a16:creationId xmlns:a16="http://schemas.microsoft.com/office/drawing/2014/main" id="{E20A3777-DAE1-4315-AAD7-E9444EF18148}"/>
                </a:ext>
              </a:extLst>
            </p:cNvPr>
            <p:cNvSpPr>
              <a:spLocks noChangeArrowheads="1"/>
            </p:cNvSpPr>
            <p:nvPr/>
          </p:nvSpPr>
          <p:spPr bwMode="auto">
            <a:xfrm>
              <a:off x="4512" y="3024"/>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3</a:t>
              </a:r>
            </a:p>
          </p:txBody>
        </p:sp>
        <p:sp>
          <p:nvSpPr>
            <p:cNvPr id="16396" name="AutoShape 165">
              <a:extLst>
                <a:ext uri="{FF2B5EF4-FFF2-40B4-BE49-F238E27FC236}">
                  <a16:creationId xmlns:a16="http://schemas.microsoft.com/office/drawing/2014/main" id="{1DDCAEA6-D0BC-474D-8346-F0951F1F3A60}"/>
                </a:ext>
              </a:extLst>
            </p:cNvPr>
            <p:cNvSpPr>
              <a:spLocks noChangeArrowheads="1"/>
            </p:cNvSpPr>
            <p:nvPr/>
          </p:nvSpPr>
          <p:spPr bwMode="auto">
            <a:xfrm>
              <a:off x="4896" y="2880"/>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2</a:t>
              </a:r>
            </a:p>
          </p:txBody>
        </p:sp>
        <p:sp>
          <p:nvSpPr>
            <p:cNvPr id="16397" name="AutoShape 166">
              <a:extLst>
                <a:ext uri="{FF2B5EF4-FFF2-40B4-BE49-F238E27FC236}">
                  <a16:creationId xmlns:a16="http://schemas.microsoft.com/office/drawing/2014/main" id="{A989AF32-2560-4909-BE4B-2B3EB12DC9E8}"/>
                </a:ext>
              </a:extLst>
            </p:cNvPr>
            <p:cNvSpPr>
              <a:spLocks noChangeArrowheads="1"/>
            </p:cNvSpPr>
            <p:nvPr/>
          </p:nvSpPr>
          <p:spPr bwMode="auto">
            <a:xfrm>
              <a:off x="4512" y="3360"/>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3</a:t>
              </a:r>
            </a:p>
          </p:txBody>
        </p:sp>
        <p:sp>
          <p:nvSpPr>
            <p:cNvPr id="16398" name="AutoShape 167">
              <a:extLst>
                <a:ext uri="{FF2B5EF4-FFF2-40B4-BE49-F238E27FC236}">
                  <a16:creationId xmlns:a16="http://schemas.microsoft.com/office/drawing/2014/main" id="{E795E6AB-CEB8-4F51-86B4-9FF7B851729B}"/>
                </a:ext>
              </a:extLst>
            </p:cNvPr>
            <p:cNvSpPr>
              <a:spLocks noChangeArrowheads="1"/>
            </p:cNvSpPr>
            <p:nvPr/>
          </p:nvSpPr>
          <p:spPr bwMode="auto">
            <a:xfrm>
              <a:off x="4992" y="3360"/>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1</a:t>
              </a:r>
            </a:p>
          </p:txBody>
        </p:sp>
        <p:sp>
          <p:nvSpPr>
            <p:cNvPr id="16399" name="AutoShape 168">
              <a:extLst>
                <a:ext uri="{FF2B5EF4-FFF2-40B4-BE49-F238E27FC236}">
                  <a16:creationId xmlns:a16="http://schemas.microsoft.com/office/drawing/2014/main" id="{2438C429-6496-4033-99FC-CFA31317D79B}"/>
                </a:ext>
              </a:extLst>
            </p:cNvPr>
            <p:cNvSpPr>
              <a:spLocks noChangeArrowheads="1"/>
            </p:cNvSpPr>
            <p:nvPr/>
          </p:nvSpPr>
          <p:spPr bwMode="auto">
            <a:xfrm>
              <a:off x="5328" y="2976"/>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5</a:t>
              </a:r>
            </a:p>
          </p:txBody>
        </p:sp>
        <p:sp>
          <p:nvSpPr>
            <p:cNvPr id="16400" name="AutoShape 169">
              <a:extLst>
                <a:ext uri="{FF2B5EF4-FFF2-40B4-BE49-F238E27FC236}">
                  <a16:creationId xmlns:a16="http://schemas.microsoft.com/office/drawing/2014/main" id="{49AAF829-D8D7-4D73-A8A0-8F931BB5156D}"/>
                </a:ext>
              </a:extLst>
            </p:cNvPr>
            <p:cNvSpPr>
              <a:spLocks noChangeArrowheads="1"/>
            </p:cNvSpPr>
            <p:nvPr/>
          </p:nvSpPr>
          <p:spPr bwMode="auto">
            <a:xfrm>
              <a:off x="5568" y="3360"/>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2</a:t>
              </a:r>
            </a:p>
          </p:txBody>
        </p:sp>
        <p:sp>
          <p:nvSpPr>
            <p:cNvPr id="16401" name="AutoShape 170">
              <a:extLst>
                <a:ext uri="{FF2B5EF4-FFF2-40B4-BE49-F238E27FC236}">
                  <a16:creationId xmlns:a16="http://schemas.microsoft.com/office/drawing/2014/main" id="{7705101A-557A-4E4D-BA8D-FCAF8D5563EE}"/>
                </a:ext>
              </a:extLst>
            </p:cNvPr>
            <p:cNvSpPr>
              <a:spLocks noChangeArrowheads="1"/>
            </p:cNvSpPr>
            <p:nvPr/>
          </p:nvSpPr>
          <p:spPr bwMode="auto">
            <a:xfrm>
              <a:off x="5808" y="3120"/>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10</a:t>
              </a:r>
            </a:p>
          </p:txBody>
        </p:sp>
        <p:cxnSp>
          <p:nvCxnSpPr>
            <p:cNvPr id="16402" name="AutoShape 171">
              <a:extLst>
                <a:ext uri="{FF2B5EF4-FFF2-40B4-BE49-F238E27FC236}">
                  <a16:creationId xmlns:a16="http://schemas.microsoft.com/office/drawing/2014/main" id="{EC5C0A38-909C-4386-BD1B-15FDDF107314}"/>
                </a:ext>
              </a:extLst>
            </p:cNvPr>
            <p:cNvCxnSpPr>
              <a:cxnSpLocks noChangeShapeType="1"/>
              <a:stCxn id="16391" idx="5"/>
              <a:endCxn id="16394" idx="1"/>
            </p:cNvCxnSpPr>
            <p:nvPr/>
          </p:nvCxnSpPr>
          <p:spPr bwMode="auto">
            <a:xfrm>
              <a:off x="3867" y="2955"/>
              <a:ext cx="234" cy="138"/>
            </a:xfrm>
            <a:prstGeom prst="straightConnector1">
              <a:avLst/>
            </a:prstGeom>
            <a:noFill/>
            <a:ln w="349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03" name="AutoShape 172">
              <a:extLst>
                <a:ext uri="{FF2B5EF4-FFF2-40B4-BE49-F238E27FC236}">
                  <a16:creationId xmlns:a16="http://schemas.microsoft.com/office/drawing/2014/main" id="{A6F229DB-20B0-4BA7-8BD1-EF0532271673}"/>
                </a:ext>
              </a:extLst>
            </p:cNvPr>
            <p:cNvCxnSpPr>
              <a:cxnSpLocks noChangeShapeType="1"/>
              <a:stCxn id="16392" idx="6"/>
              <a:endCxn id="16394" idx="3"/>
            </p:cNvCxnSpPr>
            <p:nvPr/>
          </p:nvCxnSpPr>
          <p:spPr bwMode="auto">
            <a:xfrm flipV="1">
              <a:off x="3888" y="3195"/>
              <a:ext cx="213" cy="14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04" name="AutoShape 173">
              <a:extLst>
                <a:ext uri="{FF2B5EF4-FFF2-40B4-BE49-F238E27FC236}">
                  <a16:creationId xmlns:a16="http://schemas.microsoft.com/office/drawing/2014/main" id="{132FB7D3-1403-4B66-AA8F-F08D7329C088}"/>
                </a:ext>
              </a:extLst>
            </p:cNvPr>
            <p:cNvCxnSpPr>
              <a:cxnSpLocks noChangeShapeType="1"/>
              <a:stCxn id="16394" idx="7"/>
              <a:endCxn id="16393" idx="3"/>
            </p:cNvCxnSpPr>
            <p:nvPr/>
          </p:nvCxnSpPr>
          <p:spPr bwMode="auto">
            <a:xfrm flipV="1">
              <a:off x="4203" y="2763"/>
              <a:ext cx="282" cy="330"/>
            </a:xfrm>
            <a:prstGeom prst="straightConnector1">
              <a:avLst/>
            </a:prstGeom>
            <a:noFill/>
            <a:ln w="349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05" name="AutoShape 174">
              <a:extLst>
                <a:ext uri="{FF2B5EF4-FFF2-40B4-BE49-F238E27FC236}">
                  <a16:creationId xmlns:a16="http://schemas.microsoft.com/office/drawing/2014/main" id="{4882A157-EB3B-4DB7-9904-4338DD193120}"/>
                </a:ext>
              </a:extLst>
            </p:cNvPr>
            <p:cNvCxnSpPr>
              <a:cxnSpLocks noChangeShapeType="1"/>
              <a:stCxn id="16394" idx="6"/>
              <a:endCxn id="16395" idx="2"/>
            </p:cNvCxnSpPr>
            <p:nvPr/>
          </p:nvCxnSpPr>
          <p:spPr bwMode="auto">
            <a:xfrm flipV="1">
              <a:off x="4224" y="3096"/>
              <a:ext cx="288" cy="4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06" name="AutoShape 175">
              <a:extLst>
                <a:ext uri="{FF2B5EF4-FFF2-40B4-BE49-F238E27FC236}">
                  <a16:creationId xmlns:a16="http://schemas.microsoft.com/office/drawing/2014/main" id="{3272052E-7FAC-41D7-97B1-F395C8E893D6}"/>
                </a:ext>
              </a:extLst>
            </p:cNvPr>
            <p:cNvCxnSpPr>
              <a:cxnSpLocks noChangeShapeType="1"/>
              <a:stCxn id="16394" idx="5"/>
              <a:endCxn id="16397" idx="2"/>
            </p:cNvCxnSpPr>
            <p:nvPr/>
          </p:nvCxnSpPr>
          <p:spPr bwMode="auto">
            <a:xfrm>
              <a:off x="4203" y="3195"/>
              <a:ext cx="309" cy="23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07" name="AutoShape 176">
              <a:extLst>
                <a:ext uri="{FF2B5EF4-FFF2-40B4-BE49-F238E27FC236}">
                  <a16:creationId xmlns:a16="http://schemas.microsoft.com/office/drawing/2014/main" id="{71C6BC48-CA6D-44FD-BD39-B11A62445B4C}"/>
                </a:ext>
              </a:extLst>
            </p:cNvPr>
            <p:cNvCxnSpPr>
              <a:cxnSpLocks noChangeShapeType="1"/>
              <a:stCxn id="16393" idx="6"/>
              <a:endCxn id="16396" idx="1"/>
            </p:cNvCxnSpPr>
            <p:nvPr/>
          </p:nvCxnSpPr>
          <p:spPr bwMode="auto">
            <a:xfrm>
              <a:off x="4608" y="2712"/>
              <a:ext cx="309" cy="189"/>
            </a:xfrm>
            <a:prstGeom prst="straightConnector1">
              <a:avLst/>
            </a:prstGeom>
            <a:noFill/>
            <a:ln w="349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08" name="AutoShape 177">
              <a:extLst>
                <a:ext uri="{FF2B5EF4-FFF2-40B4-BE49-F238E27FC236}">
                  <a16:creationId xmlns:a16="http://schemas.microsoft.com/office/drawing/2014/main" id="{4910E5AC-D12F-40A7-BA13-CB277821EDFF}"/>
                </a:ext>
              </a:extLst>
            </p:cNvPr>
            <p:cNvCxnSpPr>
              <a:cxnSpLocks noChangeShapeType="1"/>
              <a:stCxn id="16395" idx="6"/>
              <a:endCxn id="16396" idx="2"/>
            </p:cNvCxnSpPr>
            <p:nvPr/>
          </p:nvCxnSpPr>
          <p:spPr bwMode="auto">
            <a:xfrm flipV="1">
              <a:off x="4656" y="2952"/>
              <a:ext cx="240" cy="14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09" name="AutoShape 178">
              <a:extLst>
                <a:ext uri="{FF2B5EF4-FFF2-40B4-BE49-F238E27FC236}">
                  <a16:creationId xmlns:a16="http://schemas.microsoft.com/office/drawing/2014/main" id="{20606AD5-E74F-478E-A91F-013139769537}"/>
                </a:ext>
              </a:extLst>
            </p:cNvPr>
            <p:cNvCxnSpPr>
              <a:cxnSpLocks noChangeShapeType="1"/>
              <a:stCxn id="16397" idx="6"/>
              <a:endCxn id="16398" idx="2"/>
            </p:cNvCxnSpPr>
            <p:nvPr/>
          </p:nvCxnSpPr>
          <p:spPr bwMode="auto">
            <a:xfrm>
              <a:off x="4656" y="3432"/>
              <a:ext cx="336"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10" name="AutoShape 179">
              <a:extLst>
                <a:ext uri="{FF2B5EF4-FFF2-40B4-BE49-F238E27FC236}">
                  <a16:creationId xmlns:a16="http://schemas.microsoft.com/office/drawing/2014/main" id="{7BB2863B-F9EE-4D02-93CB-7F9A0EA88319}"/>
                </a:ext>
              </a:extLst>
            </p:cNvPr>
            <p:cNvCxnSpPr>
              <a:cxnSpLocks noChangeShapeType="1"/>
              <a:stCxn id="16396" idx="6"/>
              <a:endCxn id="16399" idx="2"/>
            </p:cNvCxnSpPr>
            <p:nvPr/>
          </p:nvCxnSpPr>
          <p:spPr bwMode="auto">
            <a:xfrm>
              <a:off x="5040" y="2952"/>
              <a:ext cx="288" cy="96"/>
            </a:xfrm>
            <a:prstGeom prst="straightConnector1">
              <a:avLst/>
            </a:prstGeom>
            <a:noFill/>
            <a:ln w="349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11" name="AutoShape 180">
              <a:extLst>
                <a:ext uri="{FF2B5EF4-FFF2-40B4-BE49-F238E27FC236}">
                  <a16:creationId xmlns:a16="http://schemas.microsoft.com/office/drawing/2014/main" id="{510F518D-35FA-4C9C-9085-D0984DD48748}"/>
                </a:ext>
              </a:extLst>
            </p:cNvPr>
            <p:cNvCxnSpPr>
              <a:cxnSpLocks noChangeShapeType="1"/>
              <a:stCxn id="16398" idx="6"/>
              <a:endCxn id="16400" idx="2"/>
            </p:cNvCxnSpPr>
            <p:nvPr/>
          </p:nvCxnSpPr>
          <p:spPr bwMode="auto">
            <a:xfrm>
              <a:off x="5136" y="3432"/>
              <a:ext cx="43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12" name="AutoShape 181">
              <a:extLst>
                <a:ext uri="{FF2B5EF4-FFF2-40B4-BE49-F238E27FC236}">
                  <a16:creationId xmlns:a16="http://schemas.microsoft.com/office/drawing/2014/main" id="{01B42306-390D-476B-BADE-DC713B1DCA26}"/>
                </a:ext>
              </a:extLst>
            </p:cNvPr>
            <p:cNvCxnSpPr>
              <a:cxnSpLocks noChangeShapeType="1"/>
              <a:stCxn id="16399" idx="5"/>
              <a:endCxn id="16400" idx="1"/>
            </p:cNvCxnSpPr>
            <p:nvPr/>
          </p:nvCxnSpPr>
          <p:spPr bwMode="auto">
            <a:xfrm>
              <a:off x="5451" y="3099"/>
              <a:ext cx="138" cy="282"/>
            </a:xfrm>
            <a:prstGeom prst="straightConnector1">
              <a:avLst/>
            </a:prstGeom>
            <a:noFill/>
            <a:ln w="349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13" name="AutoShape 182">
              <a:extLst>
                <a:ext uri="{FF2B5EF4-FFF2-40B4-BE49-F238E27FC236}">
                  <a16:creationId xmlns:a16="http://schemas.microsoft.com/office/drawing/2014/main" id="{6F281550-BF9B-48C0-878F-C596A6402CF9}"/>
                </a:ext>
              </a:extLst>
            </p:cNvPr>
            <p:cNvCxnSpPr>
              <a:cxnSpLocks noChangeShapeType="1"/>
              <a:stCxn id="16400" idx="6"/>
              <a:endCxn id="16401" idx="3"/>
            </p:cNvCxnSpPr>
            <p:nvPr/>
          </p:nvCxnSpPr>
          <p:spPr bwMode="auto">
            <a:xfrm flipV="1">
              <a:off x="5712" y="3243"/>
              <a:ext cx="117" cy="189"/>
            </a:xfrm>
            <a:prstGeom prst="straightConnector1">
              <a:avLst/>
            </a:prstGeom>
            <a:noFill/>
            <a:ln w="349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14" name="Text Box 183">
              <a:extLst>
                <a:ext uri="{FF2B5EF4-FFF2-40B4-BE49-F238E27FC236}">
                  <a16:creationId xmlns:a16="http://schemas.microsoft.com/office/drawing/2014/main" id="{751AAC7D-C12C-4E9F-A58E-5F0A44FB4E29}"/>
                </a:ext>
              </a:extLst>
            </p:cNvPr>
            <p:cNvSpPr txBox="1">
              <a:spLocks noChangeArrowheads="1"/>
            </p:cNvSpPr>
            <p:nvPr/>
          </p:nvSpPr>
          <p:spPr bwMode="auto">
            <a:xfrm>
              <a:off x="3696" y="2688"/>
              <a:ext cx="2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A3</a:t>
              </a:r>
            </a:p>
          </p:txBody>
        </p:sp>
        <p:sp>
          <p:nvSpPr>
            <p:cNvPr id="16415" name="Text Box 184">
              <a:extLst>
                <a:ext uri="{FF2B5EF4-FFF2-40B4-BE49-F238E27FC236}">
                  <a16:creationId xmlns:a16="http://schemas.microsoft.com/office/drawing/2014/main" id="{2EA929E7-3A20-4A97-884B-0004120AAE3D}"/>
                </a:ext>
              </a:extLst>
            </p:cNvPr>
            <p:cNvSpPr txBox="1">
              <a:spLocks noChangeArrowheads="1"/>
            </p:cNvSpPr>
            <p:nvPr/>
          </p:nvSpPr>
          <p:spPr bwMode="auto">
            <a:xfrm>
              <a:off x="3696" y="3120"/>
              <a:ext cx="2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B2</a:t>
              </a:r>
            </a:p>
          </p:txBody>
        </p:sp>
        <p:sp>
          <p:nvSpPr>
            <p:cNvPr id="16416" name="Text Box 185">
              <a:extLst>
                <a:ext uri="{FF2B5EF4-FFF2-40B4-BE49-F238E27FC236}">
                  <a16:creationId xmlns:a16="http://schemas.microsoft.com/office/drawing/2014/main" id="{525E042C-EFE0-4064-8CD6-B62F5C4E0929}"/>
                </a:ext>
              </a:extLst>
            </p:cNvPr>
            <p:cNvSpPr txBox="1">
              <a:spLocks noChangeArrowheads="1"/>
            </p:cNvSpPr>
            <p:nvPr/>
          </p:nvSpPr>
          <p:spPr bwMode="auto">
            <a:xfrm>
              <a:off x="4032" y="2928"/>
              <a:ext cx="25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C5</a:t>
              </a:r>
            </a:p>
          </p:txBody>
        </p:sp>
        <p:sp>
          <p:nvSpPr>
            <p:cNvPr id="16417" name="Text Box 186">
              <a:extLst>
                <a:ext uri="{FF2B5EF4-FFF2-40B4-BE49-F238E27FC236}">
                  <a16:creationId xmlns:a16="http://schemas.microsoft.com/office/drawing/2014/main" id="{16EDC709-7C4C-4843-A0E6-5E6FA99ED97E}"/>
                </a:ext>
              </a:extLst>
            </p:cNvPr>
            <p:cNvSpPr txBox="1">
              <a:spLocks noChangeArrowheads="1"/>
            </p:cNvSpPr>
            <p:nvPr/>
          </p:nvSpPr>
          <p:spPr bwMode="auto">
            <a:xfrm>
              <a:off x="4416" y="2496"/>
              <a:ext cx="25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D9</a:t>
              </a:r>
            </a:p>
          </p:txBody>
        </p:sp>
        <p:sp>
          <p:nvSpPr>
            <p:cNvPr id="16418" name="Text Box 187">
              <a:extLst>
                <a:ext uri="{FF2B5EF4-FFF2-40B4-BE49-F238E27FC236}">
                  <a16:creationId xmlns:a16="http://schemas.microsoft.com/office/drawing/2014/main" id="{507E7D5A-4A2F-4B04-8D8C-75BD19F2332B}"/>
                </a:ext>
              </a:extLst>
            </p:cNvPr>
            <p:cNvSpPr txBox="1">
              <a:spLocks noChangeArrowheads="1"/>
            </p:cNvSpPr>
            <p:nvPr/>
          </p:nvSpPr>
          <p:spPr bwMode="auto">
            <a:xfrm>
              <a:off x="4464" y="2880"/>
              <a:ext cx="25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E8</a:t>
              </a:r>
            </a:p>
          </p:txBody>
        </p:sp>
        <p:sp>
          <p:nvSpPr>
            <p:cNvPr id="16419" name="Text Box 188">
              <a:extLst>
                <a:ext uri="{FF2B5EF4-FFF2-40B4-BE49-F238E27FC236}">
                  <a16:creationId xmlns:a16="http://schemas.microsoft.com/office/drawing/2014/main" id="{4A9C6FCC-FD77-48B8-B717-CD1360815CB0}"/>
                </a:ext>
              </a:extLst>
            </p:cNvPr>
            <p:cNvSpPr txBox="1">
              <a:spLocks noChangeArrowheads="1"/>
            </p:cNvSpPr>
            <p:nvPr/>
          </p:nvSpPr>
          <p:spPr bwMode="auto">
            <a:xfrm>
              <a:off x="4896" y="2736"/>
              <a:ext cx="30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F11</a:t>
              </a:r>
            </a:p>
          </p:txBody>
        </p:sp>
        <p:sp>
          <p:nvSpPr>
            <p:cNvPr id="16420" name="Text Box 189">
              <a:extLst>
                <a:ext uri="{FF2B5EF4-FFF2-40B4-BE49-F238E27FC236}">
                  <a16:creationId xmlns:a16="http://schemas.microsoft.com/office/drawing/2014/main" id="{B83BAF1A-0D7E-4688-8E1F-2311E636D011}"/>
                </a:ext>
              </a:extLst>
            </p:cNvPr>
            <p:cNvSpPr txBox="1">
              <a:spLocks noChangeArrowheads="1"/>
            </p:cNvSpPr>
            <p:nvPr/>
          </p:nvSpPr>
          <p:spPr bwMode="auto">
            <a:xfrm>
              <a:off x="4464" y="3216"/>
              <a:ext cx="26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G8</a:t>
              </a:r>
            </a:p>
          </p:txBody>
        </p:sp>
        <p:sp>
          <p:nvSpPr>
            <p:cNvPr id="16421" name="Text Box 190">
              <a:extLst>
                <a:ext uri="{FF2B5EF4-FFF2-40B4-BE49-F238E27FC236}">
                  <a16:creationId xmlns:a16="http://schemas.microsoft.com/office/drawing/2014/main" id="{B9A9B9B0-0CA1-4D82-8B55-DA7702AF703D}"/>
                </a:ext>
              </a:extLst>
            </p:cNvPr>
            <p:cNvSpPr txBox="1">
              <a:spLocks noChangeArrowheads="1"/>
            </p:cNvSpPr>
            <p:nvPr/>
          </p:nvSpPr>
          <p:spPr bwMode="auto">
            <a:xfrm>
              <a:off x="4944" y="3216"/>
              <a:ext cx="25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H9</a:t>
              </a:r>
            </a:p>
          </p:txBody>
        </p:sp>
        <p:sp>
          <p:nvSpPr>
            <p:cNvPr id="16422" name="Text Box 191">
              <a:extLst>
                <a:ext uri="{FF2B5EF4-FFF2-40B4-BE49-F238E27FC236}">
                  <a16:creationId xmlns:a16="http://schemas.microsoft.com/office/drawing/2014/main" id="{8AB72CFB-1B70-461F-A01D-2BC778F03355}"/>
                </a:ext>
              </a:extLst>
            </p:cNvPr>
            <p:cNvSpPr txBox="1">
              <a:spLocks noChangeArrowheads="1"/>
            </p:cNvSpPr>
            <p:nvPr/>
          </p:nvSpPr>
          <p:spPr bwMode="auto">
            <a:xfrm>
              <a:off x="5280" y="2832"/>
              <a:ext cx="27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I16</a:t>
              </a:r>
            </a:p>
          </p:txBody>
        </p:sp>
        <p:sp>
          <p:nvSpPr>
            <p:cNvPr id="16423" name="Text Box 192">
              <a:extLst>
                <a:ext uri="{FF2B5EF4-FFF2-40B4-BE49-F238E27FC236}">
                  <a16:creationId xmlns:a16="http://schemas.microsoft.com/office/drawing/2014/main" id="{38674F7D-94A6-489F-AB41-77411133B3A8}"/>
                </a:ext>
              </a:extLst>
            </p:cNvPr>
            <p:cNvSpPr txBox="1">
              <a:spLocks noChangeArrowheads="1"/>
            </p:cNvSpPr>
            <p:nvPr/>
          </p:nvSpPr>
          <p:spPr bwMode="auto">
            <a:xfrm>
              <a:off x="5683" y="3341"/>
              <a:ext cx="29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dirty="0"/>
                <a:t>J18</a:t>
              </a:r>
            </a:p>
          </p:txBody>
        </p:sp>
        <p:sp>
          <p:nvSpPr>
            <p:cNvPr id="16424" name="Text Box 193">
              <a:extLst>
                <a:ext uri="{FF2B5EF4-FFF2-40B4-BE49-F238E27FC236}">
                  <a16:creationId xmlns:a16="http://schemas.microsoft.com/office/drawing/2014/main" id="{5ACE11E2-C9DE-40F1-ABA1-4E1A7368F05C}"/>
                </a:ext>
              </a:extLst>
            </p:cNvPr>
            <p:cNvSpPr txBox="1">
              <a:spLocks noChangeArrowheads="1"/>
            </p:cNvSpPr>
            <p:nvPr/>
          </p:nvSpPr>
          <p:spPr bwMode="auto">
            <a:xfrm>
              <a:off x="5760" y="2976"/>
              <a:ext cx="31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K</a:t>
              </a:r>
              <a:r>
                <a:rPr kumimoji="0" lang="en-US" altLang="zh-TW" sz="1400">
                  <a:solidFill>
                    <a:srgbClr val="FF0000"/>
                  </a:solidFill>
                </a:rPr>
                <a:t>28</a:t>
              </a:r>
            </a:p>
          </p:txBody>
        </p:sp>
      </p:grpSp>
      <p:sp>
        <p:nvSpPr>
          <p:cNvPr id="16390" name="Text Box 231">
            <a:extLst>
              <a:ext uri="{FF2B5EF4-FFF2-40B4-BE49-F238E27FC236}">
                <a16:creationId xmlns:a16="http://schemas.microsoft.com/office/drawing/2014/main" id="{0AA9C867-1BC8-4230-A303-1CD925CEF7AC}"/>
              </a:ext>
            </a:extLst>
          </p:cNvPr>
          <p:cNvSpPr txBox="1">
            <a:spLocks noChangeArrowheads="1"/>
          </p:cNvSpPr>
          <p:nvPr/>
        </p:nvSpPr>
        <p:spPr bwMode="auto">
          <a:xfrm>
            <a:off x="1600200" y="6408738"/>
            <a:ext cx="318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b="1"/>
              <a:t>1.1: The Time to Complete a Project</a:t>
            </a:r>
            <a:endParaRPr kumimoji="0" lang="zh-TW" altLang="en-US" sz="1400" b="1"/>
          </a:p>
        </p:txBody>
      </p:sp>
      <p:sp>
        <p:nvSpPr>
          <p:cNvPr id="2" name="矩形: 圓角 1">
            <a:extLst>
              <a:ext uri="{FF2B5EF4-FFF2-40B4-BE49-F238E27FC236}">
                <a16:creationId xmlns:a16="http://schemas.microsoft.com/office/drawing/2014/main" id="{3D61D5DA-B387-0127-20AE-67BD05AC71A4}"/>
              </a:ext>
            </a:extLst>
          </p:cNvPr>
          <p:cNvSpPr/>
          <p:nvPr/>
        </p:nvSpPr>
        <p:spPr bwMode="auto">
          <a:xfrm>
            <a:off x="4914900" y="982662"/>
            <a:ext cx="2209801" cy="495299"/>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388">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38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388">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投影片編號版面配置區 3">
            <a:extLst>
              <a:ext uri="{FF2B5EF4-FFF2-40B4-BE49-F238E27FC236}">
                <a16:creationId xmlns:a16="http://schemas.microsoft.com/office/drawing/2014/main" id="{39D55CFE-69ED-4E7D-BABB-3FBE9996EDEB}"/>
              </a:ext>
            </a:extLst>
          </p:cNvPr>
          <p:cNvSpPr>
            <a:spLocks noGrp="1"/>
          </p:cNvSpPr>
          <p:nvPr>
            <p:ph type="sldNum" sz="quarter" idx="10"/>
          </p:nvPr>
        </p:nvSpPr>
        <p:spPr>
          <a:noFill/>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fld id="{7F993175-70E9-4925-AABC-5282275DD458}" type="slidenum">
              <a:rPr lang="zh-TW" altLang="en-US" sz="1400">
                <a:latin typeface="Times New Roman" panose="02020603050405020304" pitchFamily="18" charset="0"/>
              </a:rPr>
              <a:pPr/>
              <a:t>8</a:t>
            </a:fld>
            <a:endParaRPr lang="en-US" altLang="zh-TW" sz="1400">
              <a:latin typeface="Times New Roman" panose="02020603050405020304" pitchFamily="18" charset="0"/>
            </a:endParaRPr>
          </a:p>
        </p:txBody>
      </p:sp>
      <p:sp>
        <p:nvSpPr>
          <p:cNvPr id="18435" name="Rectangle 2">
            <a:extLst>
              <a:ext uri="{FF2B5EF4-FFF2-40B4-BE49-F238E27FC236}">
                <a16:creationId xmlns:a16="http://schemas.microsoft.com/office/drawing/2014/main" id="{EB9413F8-3D4A-4041-83F9-AAFAC8BAA80E}"/>
              </a:ext>
            </a:extLst>
          </p:cNvPr>
          <p:cNvSpPr>
            <a:spLocks noGrp="1" noChangeArrowheads="1"/>
          </p:cNvSpPr>
          <p:nvPr>
            <p:ph type="title"/>
          </p:nvPr>
        </p:nvSpPr>
        <p:spPr/>
        <p:txBody>
          <a:bodyPr/>
          <a:lstStyle/>
          <a:p>
            <a:pPr eaLnBrk="1" hangingPunct="1"/>
            <a:r>
              <a:rPr lang="en-US" altLang="zh-TW" sz="4000">
                <a:latin typeface="Arial" panose="020B0604020202020204" pitchFamily="34" charset="0"/>
                <a:ea typeface="新細明體" panose="02020500000000000000" pitchFamily="18" charset="-120"/>
              </a:rPr>
              <a:t>A Matching Problem</a:t>
            </a:r>
          </a:p>
        </p:txBody>
      </p:sp>
      <p:sp>
        <p:nvSpPr>
          <p:cNvPr id="18436" name="Rectangle 3">
            <a:extLst>
              <a:ext uri="{FF2B5EF4-FFF2-40B4-BE49-F238E27FC236}">
                <a16:creationId xmlns:a16="http://schemas.microsoft.com/office/drawing/2014/main" id="{4D972C11-6030-48A6-8D3B-3F9ABC326E95}"/>
              </a:ext>
            </a:extLst>
          </p:cNvPr>
          <p:cNvSpPr>
            <a:spLocks noGrp="1" noChangeArrowheads="1"/>
          </p:cNvSpPr>
          <p:nvPr>
            <p:ph type="body" idx="1"/>
          </p:nvPr>
        </p:nvSpPr>
        <p:spPr>
          <a:xfrm>
            <a:off x="1676400" y="990600"/>
            <a:ext cx="9372600" cy="5410200"/>
          </a:xfrm>
        </p:spPr>
        <p:txBody>
          <a:bodyPr/>
          <a:lstStyle/>
          <a:p>
            <a:r>
              <a:rPr lang="en-US" altLang="zh-TW" b="1" dirty="0">
                <a:ea typeface="新細明體" panose="02020500000000000000" pitchFamily="18" charset="-120"/>
              </a:rPr>
              <a:t>Questions:</a:t>
            </a:r>
          </a:p>
          <a:p>
            <a:endParaRPr lang="en-US" altLang="zh-TW" dirty="0">
              <a:ea typeface="新細明體" panose="02020500000000000000" pitchFamily="18" charset="-120"/>
            </a:endParaRPr>
          </a:p>
          <a:p>
            <a:pPr>
              <a:buFontTx/>
              <a:buChar char="•"/>
            </a:pPr>
            <a:r>
              <a:rPr lang="en-US" altLang="zh-TW" dirty="0">
                <a:ea typeface="新細明體" panose="02020500000000000000" pitchFamily="18" charset="-120"/>
              </a:rPr>
              <a:t>Is there a match? </a:t>
            </a:r>
          </a:p>
          <a:p>
            <a:pPr>
              <a:buFontTx/>
              <a:buChar char="•"/>
            </a:pPr>
            <a:endParaRPr lang="en-US" altLang="zh-TW" dirty="0">
              <a:ea typeface="新細明體" panose="02020500000000000000" pitchFamily="18" charset="-120"/>
            </a:endParaRPr>
          </a:p>
          <a:p>
            <a:pPr>
              <a:buFontTx/>
              <a:buChar char="•"/>
            </a:pPr>
            <a:r>
              <a:rPr lang="en-US" altLang="zh-TW" dirty="0">
                <a:ea typeface="新細明體" panose="02020500000000000000" pitchFamily="18" charset="-120"/>
              </a:rPr>
              <a:t>How many possible matches?</a:t>
            </a:r>
          </a:p>
          <a:p>
            <a:pPr>
              <a:buFontTx/>
              <a:buChar char="•"/>
            </a:pPr>
            <a:endParaRPr lang="en-US" altLang="zh-TW" dirty="0">
              <a:ea typeface="新細明體" panose="02020500000000000000" pitchFamily="18" charset="-120"/>
            </a:endParaRPr>
          </a:p>
          <a:p>
            <a:pPr>
              <a:buFontTx/>
              <a:buChar char="•"/>
            </a:pPr>
            <a:r>
              <a:rPr lang="en-US" altLang="zh-TW" dirty="0">
                <a:ea typeface="新細明體" panose="02020500000000000000" pitchFamily="18" charset="-120"/>
              </a:rPr>
              <a:t>What is the “best” matching? </a:t>
            </a:r>
            <a:r>
              <a:rPr lang="en-US" altLang="zh-TW" sz="1600" dirty="0">
                <a:ea typeface="新細明體" panose="02020500000000000000" pitchFamily="18" charset="-120"/>
              </a:rPr>
              <a:t>(In terms of cardinality, or total weighting)</a:t>
            </a:r>
          </a:p>
          <a:p>
            <a:endParaRPr lang="en-US" altLang="zh-TW" sz="1600" dirty="0">
              <a:ea typeface="新細明體" panose="02020500000000000000" pitchFamily="18" charset="-120"/>
            </a:endParaRPr>
          </a:p>
          <a:p>
            <a:r>
              <a:rPr lang="en-US" altLang="zh-TW" b="1" dirty="0">
                <a:ea typeface="新細明體" panose="02020500000000000000" pitchFamily="18" charset="-120"/>
              </a:rPr>
              <a:t>Applications:</a:t>
            </a:r>
          </a:p>
          <a:p>
            <a:pPr lvl="1" eaLnBrk="1" hangingPunct="1"/>
            <a:r>
              <a:rPr lang="en-US" altLang="zh-TW" sz="2400" dirty="0">
                <a:latin typeface="Arial" panose="020B0604020202020204" pitchFamily="34" charset="0"/>
                <a:ea typeface="新細明體" panose="02020500000000000000" pitchFamily="18" charset="-120"/>
              </a:rPr>
              <a:t>Job </a:t>
            </a:r>
            <a:r>
              <a:rPr lang="en-US" altLang="zh-TW" sz="2400" dirty="0">
                <a:latin typeface="Arial" panose="020B0604020202020204" pitchFamily="34" charset="0"/>
                <a:ea typeface="新細明體" panose="02020500000000000000" pitchFamily="18" charset="-120"/>
                <a:sym typeface="Wingdings" panose="05000000000000000000" pitchFamily="2" charset="2"/>
              </a:rPr>
              <a:t> </a:t>
            </a:r>
            <a:r>
              <a:rPr lang="en-US" altLang="zh-TW" sz="2400" dirty="0">
                <a:latin typeface="Arial" panose="020B0604020202020204" pitchFamily="34" charset="0"/>
                <a:ea typeface="新細明體" panose="02020500000000000000" pitchFamily="18" charset="-120"/>
              </a:rPr>
              <a:t>Machine, Personnel </a:t>
            </a:r>
            <a:r>
              <a:rPr lang="en-US" altLang="zh-TW" sz="2400" dirty="0">
                <a:latin typeface="Arial" panose="020B0604020202020204" pitchFamily="34" charset="0"/>
                <a:ea typeface="新細明體" panose="02020500000000000000" pitchFamily="18" charset="-120"/>
                <a:sym typeface="Wingdings" panose="05000000000000000000" pitchFamily="2" charset="2"/>
              </a:rPr>
              <a:t> School, …, etc.</a:t>
            </a:r>
            <a:endParaRPr lang="en-US" altLang="zh-TW" sz="2400" dirty="0">
              <a:latin typeface="Arial" panose="020B0604020202020204" pitchFamily="34" charset="0"/>
              <a:ea typeface="新細明體" panose="02020500000000000000" pitchFamily="18" charset="-120"/>
            </a:endParaRPr>
          </a:p>
          <a:p>
            <a:pPr lvl="1" eaLnBrk="1" hangingPunct="1"/>
            <a:r>
              <a:rPr lang="en-US" altLang="zh-TW" sz="2400" dirty="0">
                <a:latin typeface="Arial" panose="020B0604020202020204" pitchFamily="34" charset="0"/>
                <a:ea typeface="新細明體" panose="02020500000000000000" pitchFamily="18" charset="-120"/>
              </a:rPr>
              <a:t>Stable marriage problem</a:t>
            </a:r>
          </a:p>
          <a:p>
            <a:pPr lvl="1" eaLnBrk="1" hangingPunct="1"/>
            <a:r>
              <a:rPr lang="en-US" altLang="zh-TW" sz="2400" dirty="0">
                <a:solidFill>
                  <a:schemeClr val="accent2"/>
                </a:solidFill>
                <a:latin typeface="Arial" panose="020B0604020202020204" pitchFamily="34" charset="0"/>
                <a:ea typeface="新細明體" panose="02020500000000000000" pitchFamily="18" charset="-120"/>
              </a:rPr>
              <a:t>Bipartite weighted</a:t>
            </a:r>
            <a:r>
              <a:rPr lang="en-US" altLang="zh-TW" sz="2400" dirty="0">
                <a:latin typeface="Arial" panose="020B0604020202020204" pitchFamily="34" charset="0"/>
                <a:ea typeface="新細明體" panose="02020500000000000000" pitchFamily="18" charset="-120"/>
              </a:rPr>
              <a:t> matching problem == </a:t>
            </a:r>
            <a:r>
              <a:rPr lang="en-US" altLang="zh-TW" sz="2400" dirty="0">
                <a:solidFill>
                  <a:schemeClr val="accent2"/>
                </a:solidFill>
                <a:latin typeface="Arial" panose="020B0604020202020204" pitchFamily="34" charset="0"/>
                <a:ea typeface="新細明體" panose="02020500000000000000" pitchFamily="18" charset="-120"/>
              </a:rPr>
              <a:t>assignment</a:t>
            </a:r>
            <a:r>
              <a:rPr lang="en-US" altLang="zh-TW" sz="2400" dirty="0">
                <a:latin typeface="Arial" panose="020B0604020202020204" pitchFamily="34" charset="0"/>
                <a:ea typeface="新細明體" panose="02020500000000000000" pitchFamily="18" charset="-120"/>
              </a:rPr>
              <a:t> problem</a:t>
            </a:r>
          </a:p>
        </p:txBody>
      </p:sp>
      <p:grpSp>
        <p:nvGrpSpPr>
          <p:cNvPr id="18437" name="Group 98">
            <a:extLst>
              <a:ext uri="{FF2B5EF4-FFF2-40B4-BE49-F238E27FC236}">
                <a16:creationId xmlns:a16="http://schemas.microsoft.com/office/drawing/2014/main" id="{DCB42012-145E-495D-9DFE-D691AB7604E8}"/>
              </a:ext>
            </a:extLst>
          </p:cNvPr>
          <p:cNvGrpSpPr>
            <a:grpSpLocks/>
          </p:cNvGrpSpPr>
          <p:nvPr/>
        </p:nvGrpSpPr>
        <p:grpSpPr bwMode="auto">
          <a:xfrm>
            <a:off x="6553201" y="1143000"/>
            <a:ext cx="2974975" cy="1068388"/>
            <a:chOff x="3072" y="1152"/>
            <a:chExt cx="1874" cy="673"/>
          </a:xfrm>
        </p:grpSpPr>
        <p:grpSp>
          <p:nvGrpSpPr>
            <p:cNvPr id="18441" name="Group 84">
              <a:extLst>
                <a:ext uri="{FF2B5EF4-FFF2-40B4-BE49-F238E27FC236}">
                  <a16:creationId xmlns:a16="http://schemas.microsoft.com/office/drawing/2014/main" id="{9A137F72-60C0-4EC2-9A89-7E2704C66D0E}"/>
                </a:ext>
              </a:extLst>
            </p:cNvPr>
            <p:cNvGrpSpPr>
              <a:grpSpLocks/>
            </p:cNvGrpSpPr>
            <p:nvPr/>
          </p:nvGrpSpPr>
          <p:grpSpPr bwMode="auto">
            <a:xfrm>
              <a:off x="3072" y="1680"/>
              <a:ext cx="1874" cy="145"/>
              <a:chOff x="3072" y="1536"/>
              <a:chExt cx="1874" cy="145"/>
            </a:xfrm>
          </p:grpSpPr>
          <p:sp>
            <p:nvSpPr>
              <p:cNvPr id="18472" name="AutoShape 60">
                <a:extLst>
                  <a:ext uri="{FF2B5EF4-FFF2-40B4-BE49-F238E27FC236}">
                    <a16:creationId xmlns:a16="http://schemas.microsoft.com/office/drawing/2014/main" id="{506AAD89-7269-4676-9497-D9F5C6FED595}"/>
                  </a:ext>
                </a:extLst>
              </p:cNvPr>
              <p:cNvSpPr>
                <a:spLocks noChangeArrowheads="1"/>
              </p:cNvSpPr>
              <p:nvPr/>
            </p:nvSpPr>
            <p:spPr bwMode="auto">
              <a:xfrm>
                <a:off x="3072" y="1537"/>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1</a:t>
                </a:r>
              </a:p>
            </p:txBody>
          </p:sp>
          <p:sp>
            <p:nvSpPr>
              <p:cNvPr id="18473" name="AutoShape 61">
                <a:extLst>
                  <a:ext uri="{FF2B5EF4-FFF2-40B4-BE49-F238E27FC236}">
                    <a16:creationId xmlns:a16="http://schemas.microsoft.com/office/drawing/2014/main" id="{65EBD7B7-A0F3-4ACB-A300-95F44B8F3E30}"/>
                  </a:ext>
                </a:extLst>
              </p:cNvPr>
              <p:cNvSpPr>
                <a:spLocks noChangeArrowheads="1"/>
              </p:cNvSpPr>
              <p:nvPr/>
            </p:nvSpPr>
            <p:spPr bwMode="auto">
              <a:xfrm>
                <a:off x="3360" y="1536"/>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2</a:t>
                </a:r>
              </a:p>
            </p:txBody>
          </p:sp>
          <p:sp>
            <p:nvSpPr>
              <p:cNvPr id="18474" name="AutoShape 62">
                <a:extLst>
                  <a:ext uri="{FF2B5EF4-FFF2-40B4-BE49-F238E27FC236}">
                    <a16:creationId xmlns:a16="http://schemas.microsoft.com/office/drawing/2014/main" id="{DAC04E53-E8DB-47AD-B2BE-4BEE0E4D383E}"/>
                  </a:ext>
                </a:extLst>
              </p:cNvPr>
              <p:cNvSpPr>
                <a:spLocks noChangeArrowheads="1"/>
              </p:cNvSpPr>
              <p:nvPr/>
            </p:nvSpPr>
            <p:spPr bwMode="auto">
              <a:xfrm>
                <a:off x="3650" y="1536"/>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3</a:t>
                </a:r>
              </a:p>
            </p:txBody>
          </p:sp>
          <p:sp>
            <p:nvSpPr>
              <p:cNvPr id="18475" name="AutoShape 63">
                <a:extLst>
                  <a:ext uri="{FF2B5EF4-FFF2-40B4-BE49-F238E27FC236}">
                    <a16:creationId xmlns:a16="http://schemas.microsoft.com/office/drawing/2014/main" id="{481782A0-587B-482B-9ACC-52AA82E3C5C4}"/>
                  </a:ext>
                </a:extLst>
              </p:cNvPr>
              <p:cNvSpPr>
                <a:spLocks noChangeArrowheads="1"/>
              </p:cNvSpPr>
              <p:nvPr/>
            </p:nvSpPr>
            <p:spPr bwMode="auto">
              <a:xfrm>
                <a:off x="3938" y="1536"/>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4</a:t>
                </a:r>
              </a:p>
            </p:txBody>
          </p:sp>
          <p:sp>
            <p:nvSpPr>
              <p:cNvPr id="18476" name="AutoShape 64">
                <a:extLst>
                  <a:ext uri="{FF2B5EF4-FFF2-40B4-BE49-F238E27FC236}">
                    <a16:creationId xmlns:a16="http://schemas.microsoft.com/office/drawing/2014/main" id="{160388BC-3110-46D8-8AB4-14A6784B9820}"/>
                  </a:ext>
                </a:extLst>
              </p:cNvPr>
              <p:cNvSpPr>
                <a:spLocks noChangeArrowheads="1"/>
              </p:cNvSpPr>
              <p:nvPr/>
            </p:nvSpPr>
            <p:spPr bwMode="auto">
              <a:xfrm>
                <a:off x="4226" y="1536"/>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5</a:t>
                </a:r>
              </a:p>
            </p:txBody>
          </p:sp>
          <p:sp>
            <p:nvSpPr>
              <p:cNvPr id="18477" name="AutoShape 65">
                <a:extLst>
                  <a:ext uri="{FF2B5EF4-FFF2-40B4-BE49-F238E27FC236}">
                    <a16:creationId xmlns:a16="http://schemas.microsoft.com/office/drawing/2014/main" id="{3C733638-11B4-4CF3-A0FA-DC2474FDAD01}"/>
                  </a:ext>
                </a:extLst>
              </p:cNvPr>
              <p:cNvSpPr>
                <a:spLocks noChangeArrowheads="1"/>
              </p:cNvSpPr>
              <p:nvPr/>
            </p:nvSpPr>
            <p:spPr bwMode="auto">
              <a:xfrm>
                <a:off x="4514" y="1536"/>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6</a:t>
                </a:r>
              </a:p>
            </p:txBody>
          </p:sp>
          <p:sp>
            <p:nvSpPr>
              <p:cNvPr id="18478" name="AutoShape 66">
                <a:extLst>
                  <a:ext uri="{FF2B5EF4-FFF2-40B4-BE49-F238E27FC236}">
                    <a16:creationId xmlns:a16="http://schemas.microsoft.com/office/drawing/2014/main" id="{85CF0269-EC16-48EF-9227-31EEAF661286}"/>
                  </a:ext>
                </a:extLst>
              </p:cNvPr>
              <p:cNvSpPr>
                <a:spLocks noChangeArrowheads="1"/>
              </p:cNvSpPr>
              <p:nvPr/>
            </p:nvSpPr>
            <p:spPr bwMode="auto">
              <a:xfrm>
                <a:off x="4802" y="1536"/>
                <a:ext cx="144" cy="144"/>
              </a:xfrm>
              <a:prstGeom prst="flowChartConnector">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algn="ctr" eaLnBrk="1" hangingPunct="1"/>
                <a:r>
                  <a:rPr kumimoji="0" lang="en-US" altLang="zh-TW" sz="1400"/>
                  <a:t>7</a:t>
                </a:r>
              </a:p>
            </p:txBody>
          </p:sp>
        </p:grpSp>
        <p:grpSp>
          <p:nvGrpSpPr>
            <p:cNvPr id="18442" name="Group 83">
              <a:extLst>
                <a:ext uri="{FF2B5EF4-FFF2-40B4-BE49-F238E27FC236}">
                  <a16:creationId xmlns:a16="http://schemas.microsoft.com/office/drawing/2014/main" id="{BB2A91BE-2D49-417C-B1FE-AAB05AF96FEB}"/>
                </a:ext>
              </a:extLst>
            </p:cNvPr>
            <p:cNvGrpSpPr>
              <a:grpSpLocks/>
            </p:cNvGrpSpPr>
            <p:nvPr/>
          </p:nvGrpSpPr>
          <p:grpSpPr bwMode="auto">
            <a:xfrm>
              <a:off x="3072" y="1152"/>
              <a:ext cx="1874" cy="144"/>
              <a:chOff x="3072" y="1200"/>
              <a:chExt cx="1874" cy="144"/>
            </a:xfrm>
          </p:grpSpPr>
          <p:sp>
            <p:nvSpPr>
              <p:cNvPr id="18465" name="Text Box 67">
                <a:extLst>
                  <a:ext uri="{FF2B5EF4-FFF2-40B4-BE49-F238E27FC236}">
                    <a16:creationId xmlns:a16="http://schemas.microsoft.com/office/drawing/2014/main" id="{05030B2C-4282-4796-B4A2-771F63FDC2C1}"/>
                  </a:ext>
                </a:extLst>
              </p:cNvPr>
              <p:cNvSpPr txBox="1">
                <a:spLocks noChangeArrowheads="1"/>
              </p:cNvSpPr>
              <p:nvPr/>
            </p:nvSpPr>
            <p:spPr bwMode="auto">
              <a:xfrm>
                <a:off x="3072" y="1200"/>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A</a:t>
                </a:r>
              </a:p>
            </p:txBody>
          </p:sp>
          <p:sp>
            <p:nvSpPr>
              <p:cNvPr id="18466" name="Text Box 68">
                <a:extLst>
                  <a:ext uri="{FF2B5EF4-FFF2-40B4-BE49-F238E27FC236}">
                    <a16:creationId xmlns:a16="http://schemas.microsoft.com/office/drawing/2014/main" id="{D3848A21-24AB-487E-871B-E8B2FEDED420}"/>
                  </a:ext>
                </a:extLst>
              </p:cNvPr>
              <p:cNvSpPr txBox="1">
                <a:spLocks noChangeArrowheads="1"/>
              </p:cNvSpPr>
              <p:nvPr/>
            </p:nvSpPr>
            <p:spPr bwMode="auto">
              <a:xfrm>
                <a:off x="3360" y="1200"/>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B</a:t>
                </a:r>
              </a:p>
            </p:txBody>
          </p:sp>
          <p:sp>
            <p:nvSpPr>
              <p:cNvPr id="18467" name="Text Box 69">
                <a:extLst>
                  <a:ext uri="{FF2B5EF4-FFF2-40B4-BE49-F238E27FC236}">
                    <a16:creationId xmlns:a16="http://schemas.microsoft.com/office/drawing/2014/main" id="{54FCE875-1EFE-4066-BBE5-F6E26EF8E290}"/>
                  </a:ext>
                </a:extLst>
              </p:cNvPr>
              <p:cNvSpPr txBox="1">
                <a:spLocks noChangeArrowheads="1"/>
              </p:cNvSpPr>
              <p:nvPr/>
            </p:nvSpPr>
            <p:spPr bwMode="auto">
              <a:xfrm>
                <a:off x="3938" y="1200"/>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D</a:t>
                </a:r>
              </a:p>
            </p:txBody>
          </p:sp>
          <p:sp>
            <p:nvSpPr>
              <p:cNvPr id="18468" name="Text Box 70">
                <a:extLst>
                  <a:ext uri="{FF2B5EF4-FFF2-40B4-BE49-F238E27FC236}">
                    <a16:creationId xmlns:a16="http://schemas.microsoft.com/office/drawing/2014/main" id="{6731EC9A-F6FE-4ED9-B5FA-9B97E781EB1E}"/>
                  </a:ext>
                </a:extLst>
              </p:cNvPr>
              <p:cNvSpPr txBox="1">
                <a:spLocks noChangeArrowheads="1"/>
              </p:cNvSpPr>
              <p:nvPr/>
            </p:nvSpPr>
            <p:spPr bwMode="auto">
              <a:xfrm>
                <a:off x="3650" y="1200"/>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C</a:t>
                </a:r>
              </a:p>
            </p:txBody>
          </p:sp>
          <p:sp>
            <p:nvSpPr>
              <p:cNvPr id="18469" name="Text Box 71">
                <a:extLst>
                  <a:ext uri="{FF2B5EF4-FFF2-40B4-BE49-F238E27FC236}">
                    <a16:creationId xmlns:a16="http://schemas.microsoft.com/office/drawing/2014/main" id="{3874AD54-BFE1-485D-B9EF-1840C17B227B}"/>
                  </a:ext>
                </a:extLst>
              </p:cNvPr>
              <p:cNvSpPr txBox="1">
                <a:spLocks noChangeArrowheads="1"/>
              </p:cNvSpPr>
              <p:nvPr/>
            </p:nvSpPr>
            <p:spPr bwMode="auto">
              <a:xfrm>
                <a:off x="4514" y="1200"/>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F</a:t>
                </a:r>
              </a:p>
            </p:txBody>
          </p:sp>
          <p:sp>
            <p:nvSpPr>
              <p:cNvPr id="18470" name="Text Box 72">
                <a:extLst>
                  <a:ext uri="{FF2B5EF4-FFF2-40B4-BE49-F238E27FC236}">
                    <a16:creationId xmlns:a16="http://schemas.microsoft.com/office/drawing/2014/main" id="{504F54BD-76A7-4EB0-B902-3BC1B2CB64F1}"/>
                  </a:ext>
                </a:extLst>
              </p:cNvPr>
              <p:cNvSpPr txBox="1">
                <a:spLocks noChangeArrowheads="1"/>
              </p:cNvSpPr>
              <p:nvPr/>
            </p:nvSpPr>
            <p:spPr bwMode="auto">
              <a:xfrm>
                <a:off x="4226" y="1200"/>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E</a:t>
                </a:r>
              </a:p>
            </p:txBody>
          </p:sp>
          <p:sp>
            <p:nvSpPr>
              <p:cNvPr id="18471" name="Text Box 73">
                <a:extLst>
                  <a:ext uri="{FF2B5EF4-FFF2-40B4-BE49-F238E27FC236}">
                    <a16:creationId xmlns:a16="http://schemas.microsoft.com/office/drawing/2014/main" id="{66B9E3D8-2CF3-4A42-8D0B-5E8713BBF993}"/>
                  </a:ext>
                </a:extLst>
              </p:cNvPr>
              <p:cNvSpPr txBox="1">
                <a:spLocks noChangeArrowheads="1"/>
              </p:cNvSpPr>
              <p:nvPr/>
            </p:nvSpPr>
            <p:spPr bwMode="auto">
              <a:xfrm>
                <a:off x="4802" y="1200"/>
                <a:ext cx="144"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a:t>G</a:t>
                </a:r>
              </a:p>
            </p:txBody>
          </p:sp>
        </p:grpSp>
        <p:cxnSp>
          <p:nvCxnSpPr>
            <p:cNvPr id="18443" name="AutoShape 74">
              <a:extLst>
                <a:ext uri="{FF2B5EF4-FFF2-40B4-BE49-F238E27FC236}">
                  <a16:creationId xmlns:a16="http://schemas.microsoft.com/office/drawing/2014/main" id="{B65C2580-BA1B-4560-B016-8B2132DC677B}"/>
                </a:ext>
              </a:extLst>
            </p:cNvPr>
            <p:cNvCxnSpPr>
              <a:cxnSpLocks noChangeShapeType="1"/>
              <a:stCxn id="18465" idx="2"/>
              <a:endCxn id="18473" idx="0"/>
            </p:cNvCxnSpPr>
            <p:nvPr/>
          </p:nvCxnSpPr>
          <p:spPr bwMode="auto">
            <a:xfrm>
              <a:off x="3144" y="1296"/>
              <a:ext cx="288" cy="3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44" name="AutoShape 75">
              <a:extLst>
                <a:ext uri="{FF2B5EF4-FFF2-40B4-BE49-F238E27FC236}">
                  <a16:creationId xmlns:a16="http://schemas.microsoft.com/office/drawing/2014/main" id="{BDA4A9F5-FEF5-440C-9A78-25502ED6B997}"/>
                </a:ext>
              </a:extLst>
            </p:cNvPr>
            <p:cNvCxnSpPr>
              <a:cxnSpLocks noChangeShapeType="1"/>
              <a:stCxn id="18465" idx="2"/>
              <a:endCxn id="18475" idx="0"/>
            </p:cNvCxnSpPr>
            <p:nvPr/>
          </p:nvCxnSpPr>
          <p:spPr bwMode="auto">
            <a:xfrm>
              <a:off x="3144" y="1296"/>
              <a:ext cx="866" cy="3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45" name="AutoShape 76">
              <a:extLst>
                <a:ext uri="{FF2B5EF4-FFF2-40B4-BE49-F238E27FC236}">
                  <a16:creationId xmlns:a16="http://schemas.microsoft.com/office/drawing/2014/main" id="{C20D56BD-95D5-4B1F-AE07-3F36507E60FC}"/>
                </a:ext>
              </a:extLst>
            </p:cNvPr>
            <p:cNvCxnSpPr>
              <a:cxnSpLocks noChangeShapeType="1"/>
              <a:stCxn id="18466" idx="2"/>
              <a:endCxn id="18472" idx="0"/>
            </p:cNvCxnSpPr>
            <p:nvPr/>
          </p:nvCxnSpPr>
          <p:spPr bwMode="auto">
            <a:xfrm flipH="1">
              <a:off x="3144" y="1296"/>
              <a:ext cx="288" cy="38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46" name="AutoShape 77">
              <a:extLst>
                <a:ext uri="{FF2B5EF4-FFF2-40B4-BE49-F238E27FC236}">
                  <a16:creationId xmlns:a16="http://schemas.microsoft.com/office/drawing/2014/main" id="{0B899839-C08B-4ADA-AFB4-44065DB2D5C6}"/>
                </a:ext>
              </a:extLst>
            </p:cNvPr>
            <p:cNvCxnSpPr>
              <a:cxnSpLocks noChangeShapeType="1"/>
              <a:stCxn id="18468" idx="2"/>
              <a:endCxn id="18472" idx="0"/>
            </p:cNvCxnSpPr>
            <p:nvPr/>
          </p:nvCxnSpPr>
          <p:spPr bwMode="auto">
            <a:xfrm flipH="1">
              <a:off x="3144" y="1296"/>
              <a:ext cx="578" cy="38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47" name="AutoShape 78">
              <a:extLst>
                <a:ext uri="{FF2B5EF4-FFF2-40B4-BE49-F238E27FC236}">
                  <a16:creationId xmlns:a16="http://schemas.microsoft.com/office/drawing/2014/main" id="{A2D94FFC-D45D-4E4D-AF42-09EB272C1E44}"/>
                </a:ext>
              </a:extLst>
            </p:cNvPr>
            <p:cNvCxnSpPr>
              <a:cxnSpLocks noChangeShapeType="1"/>
              <a:stCxn id="18466" idx="2"/>
              <a:endCxn id="18478" idx="0"/>
            </p:cNvCxnSpPr>
            <p:nvPr/>
          </p:nvCxnSpPr>
          <p:spPr bwMode="auto">
            <a:xfrm>
              <a:off x="3432" y="1296"/>
              <a:ext cx="1442" cy="3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48" name="AutoShape 79">
              <a:extLst>
                <a:ext uri="{FF2B5EF4-FFF2-40B4-BE49-F238E27FC236}">
                  <a16:creationId xmlns:a16="http://schemas.microsoft.com/office/drawing/2014/main" id="{C8B0CAAB-38D6-476F-8D4E-FA26F9816CD7}"/>
                </a:ext>
              </a:extLst>
            </p:cNvPr>
            <p:cNvCxnSpPr>
              <a:cxnSpLocks noChangeShapeType="1"/>
              <a:stCxn id="18466" idx="2"/>
              <a:endCxn id="18474" idx="0"/>
            </p:cNvCxnSpPr>
            <p:nvPr/>
          </p:nvCxnSpPr>
          <p:spPr bwMode="auto">
            <a:xfrm>
              <a:off x="3432" y="1296"/>
              <a:ext cx="290" cy="3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49" name="AutoShape 80">
              <a:extLst>
                <a:ext uri="{FF2B5EF4-FFF2-40B4-BE49-F238E27FC236}">
                  <a16:creationId xmlns:a16="http://schemas.microsoft.com/office/drawing/2014/main" id="{83673E38-1756-4217-818F-341FDD38E7D3}"/>
                </a:ext>
              </a:extLst>
            </p:cNvPr>
            <p:cNvCxnSpPr>
              <a:cxnSpLocks noChangeShapeType="1"/>
              <a:stCxn id="18466" idx="2"/>
              <a:endCxn id="18473" idx="0"/>
            </p:cNvCxnSpPr>
            <p:nvPr/>
          </p:nvCxnSpPr>
          <p:spPr bwMode="auto">
            <a:xfrm>
              <a:off x="3432" y="1296"/>
              <a:ext cx="0" cy="3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50" name="AutoShape 81">
              <a:extLst>
                <a:ext uri="{FF2B5EF4-FFF2-40B4-BE49-F238E27FC236}">
                  <a16:creationId xmlns:a16="http://schemas.microsoft.com/office/drawing/2014/main" id="{E0A7D9F0-C6C8-4DE7-B130-91B44437E8F8}"/>
                </a:ext>
              </a:extLst>
            </p:cNvPr>
            <p:cNvCxnSpPr>
              <a:cxnSpLocks noChangeShapeType="1"/>
              <a:stCxn id="18468" idx="2"/>
              <a:endCxn id="18477" idx="0"/>
            </p:cNvCxnSpPr>
            <p:nvPr/>
          </p:nvCxnSpPr>
          <p:spPr bwMode="auto">
            <a:xfrm>
              <a:off x="3722" y="1296"/>
              <a:ext cx="864" cy="3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51" name="AutoShape 82">
              <a:extLst>
                <a:ext uri="{FF2B5EF4-FFF2-40B4-BE49-F238E27FC236}">
                  <a16:creationId xmlns:a16="http://schemas.microsoft.com/office/drawing/2014/main" id="{34132DBC-0098-45BC-99B8-0AF0BE169A03}"/>
                </a:ext>
              </a:extLst>
            </p:cNvPr>
            <p:cNvCxnSpPr>
              <a:cxnSpLocks noChangeShapeType="1"/>
              <a:stCxn id="18468" idx="2"/>
              <a:endCxn id="18476" idx="0"/>
            </p:cNvCxnSpPr>
            <p:nvPr/>
          </p:nvCxnSpPr>
          <p:spPr bwMode="auto">
            <a:xfrm>
              <a:off x="3722" y="1296"/>
              <a:ext cx="576" cy="3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52" name="AutoShape 85">
              <a:extLst>
                <a:ext uri="{FF2B5EF4-FFF2-40B4-BE49-F238E27FC236}">
                  <a16:creationId xmlns:a16="http://schemas.microsoft.com/office/drawing/2014/main" id="{23877683-80C4-45FC-AA9F-626A476592AC}"/>
                </a:ext>
              </a:extLst>
            </p:cNvPr>
            <p:cNvCxnSpPr>
              <a:cxnSpLocks noChangeShapeType="1"/>
              <a:stCxn id="18467" idx="2"/>
              <a:endCxn id="18473" idx="0"/>
            </p:cNvCxnSpPr>
            <p:nvPr/>
          </p:nvCxnSpPr>
          <p:spPr bwMode="auto">
            <a:xfrm flipH="1">
              <a:off x="3432" y="1296"/>
              <a:ext cx="578" cy="3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53" name="AutoShape 86">
              <a:extLst>
                <a:ext uri="{FF2B5EF4-FFF2-40B4-BE49-F238E27FC236}">
                  <a16:creationId xmlns:a16="http://schemas.microsoft.com/office/drawing/2014/main" id="{F31707FC-BCE3-40EF-B764-06E0C2ECD25D}"/>
                </a:ext>
              </a:extLst>
            </p:cNvPr>
            <p:cNvCxnSpPr>
              <a:cxnSpLocks noChangeShapeType="1"/>
              <a:stCxn id="18467" idx="2"/>
              <a:endCxn id="18474" idx="0"/>
            </p:cNvCxnSpPr>
            <p:nvPr/>
          </p:nvCxnSpPr>
          <p:spPr bwMode="auto">
            <a:xfrm flipH="1">
              <a:off x="3722" y="1296"/>
              <a:ext cx="288" cy="3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54" name="AutoShape 87">
              <a:extLst>
                <a:ext uri="{FF2B5EF4-FFF2-40B4-BE49-F238E27FC236}">
                  <a16:creationId xmlns:a16="http://schemas.microsoft.com/office/drawing/2014/main" id="{44E1C241-22FB-48D3-BE25-F47F896B5A2F}"/>
                </a:ext>
              </a:extLst>
            </p:cNvPr>
            <p:cNvCxnSpPr>
              <a:cxnSpLocks noChangeShapeType="1"/>
              <a:stCxn id="18467" idx="2"/>
              <a:endCxn id="18475" idx="0"/>
            </p:cNvCxnSpPr>
            <p:nvPr/>
          </p:nvCxnSpPr>
          <p:spPr bwMode="auto">
            <a:xfrm>
              <a:off x="4010" y="1296"/>
              <a:ext cx="0" cy="3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55" name="AutoShape 88">
              <a:extLst>
                <a:ext uri="{FF2B5EF4-FFF2-40B4-BE49-F238E27FC236}">
                  <a16:creationId xmlns:a16="http://schemas.microsoft.com/office/drawing/2014/main" id="{B4C4C5D5-C7AC-49FB-87E5-C954E24C031B}"/>
                </a:ext>
              </a:extLst>
            </p:cNvPr>
            <p:cNvCxnSpPr>
              <a:cxnSpLocks noChangeShapeType="1"/>
              <a:stCxn id="18470" idx="2"/>
              <a:endCxn id="18473" idx="0"/>
            </p:cNvCxnSpPr>
            <p:nvPr/>
          </p:nvCxnSpPr>
          <p:spPr bwMode="auto">
            <a:xfrm flipH="1">
              <a:off x="3432" y="1296"/>
              <a:ext cx="866" cy="3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56" name="AutoShape 89">
              <a:extLst>
                <a:ext uri="{FF2B5EF4-FFF2-40B4-BE49-F238E27FC236}">
                  <a16:creationId xmlns:a16="http://schemas.microsoft.com/office/drawing/2014/main" id="{14C7633A-08DF-46F8-86D2-82F9981ACEBE}"/>
                </a:ext>
              </a:extLst>
            </p:cNvPr>
            <p:cNvCxnSpPr>
              <a:cxnSpLocks noChangeShapeType="1"/>
              <a:stCxn id="18470" idx="2"/>
              <a:endCxn id="18474" idx="0"/>
            </p:cNvCxnSpPr>
            <p:nvPr/>
          </p:nvCxnSpPr>
          <p:spPr bwMode="auto">
            <a:xfrm flipH="1">
              <a:off x="3722" y="1296"/>
              <a:ext cx="576" cy="3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57" name="AutoShape 90">
              <a:extLst>
                <a:ext uri="{FF2B5EF4-FFF2-40B4-BE49-F238E27FC236}">
                  <a16:creationId xmlns:a16="http://schemas.microsoft.com/office/drawing/2014/main" id="{0221E30A-E2FC-4C26-BF7B-16BDA9ADFFDF}"/>
                </a:ext>
              </a:extLst>
            </p:cNvPr>
            <p:cNvCxnSpPr>
              <a:cxnSpLocks noChangeShapeType="1"/>
              <a:stCxn id="18470" idx="2"/>
              <a:endCxn id="18476" idx="0"/>
            </p:cNvCxnSpPr>
            <p:nvPr/>
          </p:nvCxnSpPr>
          <p:spPr bwMode="auto">
            <a:xfrm>
              <a:off x="4298" y="1296"/>
              <a:ext cx="0" cy="3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58" name="AutoShape 91">
              <a:extLst>
                <a:ext uri="{FF2B5EF4-FFF2-40B4-BE49-F238E27FC236}">
                  <a16:creationId xmlns:a16="http://schemas.microsoft.com/office/drawing/2014/main" id="{40860735-CE88-4AE2-A658-E7620F4AC342}"/>
                </a:ext>
              </a:extLst>
            </p:cNvPr>
            <p:cNvCxnSpPr>
              <a:cxnSpLocks noChangeShapeType="1"/>
              <a:stCxn id="18469" idx="2"/>
              <a:endCxn id="18472" idx="0"/>
            </p:cNvCxnSpPr>
            <p:nvPr/>
          </p:nvCxnSpPr>
          <p:spPr bwMode="auto">
            <a:xfrm flipH="1">
              <a:off x="3144" y="1296"/>
              <a:ext cx="1442" cy="38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59" name="AutoShape 92">
              <a:extLst>
                <a:ext uri="{FF2B5EF4-FFF2-40B4-BE49-F238E27FC236}">
                  <a16:creationId xmlns:a16="http://schemas.microsoft.com/office/drawing/2014/main" id="{3FAE3702-6250-422B-AD28-316599ABE9B1}"/>
                </a:ext>
              </a:extLst>
            </p:cNvPr>
            <p:cNvCxnSpPr>
              <a:cxnSpLocks noChangeShapeType="1"/>
              <a:stCxn id="18469" idx="2"/>
              <a:endCxn id="18475" idx="0"/>
            </p:cNvCxnSpPr>
            <p:nvPr/>
          </p:nvCxnSpPr>
          <p:spPr bwMode="auto">
            <a:xfrm flipH="1">
              <a:off x="4010" y="1296"/>
              <a:ext cx="576" cy="3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60" name="AutoShape 93">
              <a:extLst>
                <a:ext uri="{FF2B5EF4-FFF2-40B4-BE49-F238E27FC236}">
                  <a16:creationId xmlns:a16="http://schemas.microsoft.com/office/drawing/2014/main" id="{BC5A3BFB-6B1B-4B50-83C4-B5EB1E1DE251}"/>
                </a:ext>
              </a:extLst>
            </p:cNvPr>
            <p:cNvCxnSpPr>
              <a:cxnSpLocks noChangeShapeType="1"/>
              <a:stCxn id="18469" idx="2"/>
              <a:endCxn id="18476" idx="0"/>
            </p:cNvCxnSpPr>
            <p:nvPr/>
          </p:nvCxnSpPr>
          <p:spPr bwMode="auto">
            <a:xfrm flipH="1">
              <a:off x="4298" y="1296"/>
              <a:ext cx="288" cy="3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61" name="AutoShape 94">
              <a:extLst>
                <a:ext uri="{FF2B5EF4-FFF2-40B4-BE49-F238E27FC236}">
                  <a16:creationId xmlns:a16="http://schemas.microsoft.com/office/drawing/2014/main" id="{E8900A26-8C8C-4B1C-978D-09E0D423D32A}"/>
                </a:ext>
              </a:extLst>
            </p:cNvPr>
            <p:cNvCxnSpPr>
              <a:cxnSpLocks noChangeShapeType="1"/>
              <a:stCxn id="18469" idx="2"/>
              <a:endCxn id="18478" idx="0"/>
            </p:cNvCxnSpPr>
            <p:nvPr/>
          </p:nvCxnSpPr>
          <p:spPr bwMode="auto">
            <a:xfrm>
              <a:off x="4586" y="1296"/>
              <a:ext cx="288" cy="3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62" name="AutoShape 95">
              <a:extLst>
                <a:ext uri="{FF2B5EF4-FFF2-40B4-BE49-F238E27FC236}">
                  <a16:creationId xmlns:a16="http://schemas.microsoft.com/office/drawing/2014/main" id="{49272660-F3E2-438F-BEDE-8982C4D58481}"/>
                </a:ext>
              </a:extLst>
            </p:cNvPr>
            <p:cNvCxnSpPr>
              <a:cxnSpLocks noChangeShapeType="1"/>
              <a:stCxn id="18471" idx="2"/>
              <a:endCxn id="18477" idx="0"/>
            </p:cNvCxnSpPr>
            <p:nvPr/>
          </p:nvCxnSpPr>
          <p:spPr bwMode="auto">
            <a:xfrm flipH="1">
              <a:off x="4586" y="1296"/>
              <a:ext cx="288" cy="3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63" name="AutoShape 96">
              <a:extLst>
                <a:ext uri="{FF2B5EF4-FFF2-40B4-BE49-F238E27FC236}">
                  <a16:creationId xmlns:a16="http://schemas.microsoft.com/office/drawing/2014/main" id="{BCD767F1-A1DF-4513-A42D-D8A4DB694B2B}"/>
                </a:ext>
              </a:extLst>
            </p:cNvPr>
            <p:cNvCxnSpPr>
              <a:cxnSpLocks noChangeShapeType="1"/>
              <a:stCxn id="18471" idx="2"/>
              <a:endCxn id="18475" idx="0"/>
            </p:cNvCxnSpPr>
            <p:nvPr/>
          </p:nvCxnSpPr>
          <p:spPr bwMode="auto">
            <a:xfrm flipH="1">
              <a:off x="4010" y="1296"/>
              <a:ext cx="864" cy="3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64" name="AutoShape 97">
              <a:extLst>
                <a:ext uri="{FF2B5EF4-FFF2-40B4-BE49-F238E27FC236}">
                  <a16:creationId xmlns:a16="http://schemas.microsoft.com/office/drawing/2014/main" id="{75B78E06-FB48-42F5-BF81-B5589A0B28AF}"/>
                </a:ext>
              </a:extLst>
            </p:cNvPr>
            <p:cNvCxnSpPr>
              <a:cxnSpLocks noChangeShapeType="1"/>
              <a:stCxn id="18471" idx="2"/>
              <a:endCxn id="18478" idx="0"/>
            </p:cNvCxnSpPr>
            <p:nvPr/>
          </p:nvCxnSpPr>
          <p:spPr bwMode="auto">
            <a:xfrm>
              <a:off x="4874" y="1296"/>
              <a:ext cx="0" cy="3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8438" name="Text Box 100">
            <a:extLst>
              <a:ext uri="{FF2B5EF4-FFF2-40B4-BE49-F238E27FC236}">
                <a16:creationId xmlns:a16="http://schemas.microsoft.com/office/drawing/2014/main" id="{5E4D87AB-9F16-4551-AA00-4F928AB590B3}"/>
              </a:ext>
            </a:extLst>
          </p:cNvPr>
          <p:cNvSpPr txBox="1">
            <a:spLocks noChangeArrowheads="1"/>
          </p:cNvSpPr>
          <p:nvPr/>
        </p:nvSpPr>
        <p:spPr bwMode="auto">
          <a:xfrm>
            <a:off x="6019800" y="1065213"/>
            <a:ext cx="577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600"/>
              <a:t>Pilot</a:t>
            </a:r>
          </a:p>
        </p:txBody>
      </p:sp>
      <p:sp>
        <p:nvSpPr>
          <p:cNvPr id="18439" name="Text Box 101">
            <a:extLst>
              <a:ext uri="{FF2B5EF4-FFF2-40B4-BE49-F238E27FC236}">
                <a16:creationId xmlns:a16="http://schemas.microsoft.com/office/drawing/2014/main" id="{6682962A-E191-481A-BFA0-B39C9610E95E}"/>
              </a:ext>
            </a:extLst>
          </p:cNvPr>
          <p:cNvSpPr txBox="1">
            <a:spLocks noChangeArrowheads="1"/>
          </p:cNvSpPr>
          <p:nvPr/>
        </p:nvSpPr>
        <p:spPr bwMode="auto">
          <a:xfrm>
            <a:off x="6019800" y="1905000"/>
            <a:ext cx="534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600"/>
              <a:t>City</a:t>
            </a:r>
          </a:p>
        </p:txBody>
      </p:sp>
      <p:sp>
        <p:nvSpPr>
          <p:cNvPr id="18440" name="Text Box 102">
            <a:extLst>
              <a:ext uri="{FF2B5EF4-FFF2-40B4-BE49-F238E27FC236}">
                <a16:creationId xmlns:a16="http://schemas.microsoft.com/office/drawing/2014/main" id="{DC16D619-D800-4259-A763-B49E8FC927AA}"/>
              </a:ext>
            </a:extLst>
          </p:cNvPr>
          <p:cNvSpPr txBox="1">
            <a:spLocks noChangeArrowheads="1"/>
          </p:cNvSpPr>
          <p:nvPr/>
        </p:nvSpPr>
        <p:spPr bwMode="auto">
          <a:xfrm>
            <a:off x="1600201" y="6408738"/>
            <a:ext cx="22526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b="1"/>
              <a:t>1.2: A Matching Problem</a:t>
            </a:r>
            <a:endParaRPr kumimoji="0" lang="zh-TW" altLang="en-US" sz="1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43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43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43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43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43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p:bldP spid="184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投影片編號版面配置區 4">
            <a:extLst>
              <a:ext uri="{FF2B5EF4-FFF2-40B4-BE49-F238E27FC236}">
                <a16:creationId xmlns:a16="http://schemas.microsoft.com/office/drawing/2014/main" id="{A1EA0C43-4CAB-4602-A78D-CA1B1A5EDAE2}"/>
              </a:ext>
            </a:extLst>
          </p:cNvPr>
          <p:cNvSpPr>
            <a:spLocks noGrp="1"/>
          </p:cNvSpPr>
          <p:nvPr>
            <p:ph type="sldNum" sz="quarter" idx="10"/>
          </p:nvPr>
        </p:nvSpPr>
        <p:spPr>
          <a:noFill/>
        </p:spPr>
        <p:txBody>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fld id="{320D8437-806A-4DAD-9BA4-AD51C07CBD45}" type="slidenum">
              <a:rPr lang="zh-TW" altLang="en-US" sz="1400">
                <a:latin typeface="Times New Roman" panose="02020603050405020304" pitchFamily="18" charset="0"/>
              </a:rPr>
              <a:pPr/>
              <a:t>9</a:t>
            </a:fld>
            <a:endParaRPr lang="en-US" altLang="zh-TW" sz="1400">
              <a:latin typeface="Times New Roman" panose="02020603050405020304" pitchFamily="18" charset="0"/>
            </a:endParaRPr>
          </a:p>
        </p:txBody>
      </p:sp>
      <p:sp>
        <p:nvSpPr>
          <p:cNvPr id="20483" name="Rectangle 2">
            <a:extLst>
              <a:ext uri="{FF2B5EF4-FFF2-40B4-BE49-F238E27FC236}">
                <a16:creationId xmlns:a16="http://schemas.microsoft.com/office/drawing/2014/main" id="{BCC0346C-0EF3-4CA8-82DE-5069C45C99D9}"/>
              </a:ext>
            </a:extLst>
          </p:cNvPr>
          <p:cNvSpPr>
            <a:spLocks noGrp="1" noChangeArrowheads="1"/>
          </p:cNvSpPr>
          <p:nvPr>
            <p:ph type="title"/>
          </p:nvPr>
        </p:nvSpPr>
        <p:spPr/>
        <p:txBody>
          <a:bodyPr/>
          <a:lstStyle/>
          <a:p>
            <a:pPr eaLnBrk="1" hangingPunct="1"/>
            <a:r>
              <a:rPr lang="en-US" altLang="zh-TW" sz="4000">
                <a:latin typeface="Arial" panose="020B0604020202020204" pitchFamily="34" charset="0"/>
                <a:ea typeface="新細明體" panose="02020500000000000000" pitchFamily="18" charset="-120"/>
              </a:rPr>
              <a:t>Trivial Upper bound-1</a:t>
            </a:r>
          </a:p>
        </p:txBody>
      </p:sp>
      <p:sp>
        <p:nvSpPr>
          <p:cNvPr id="20484" name="Rectangle 3">
            <a:extLst>
              <a:ext uri="{FF2B5EF4-FFF2-40B4-BE49-F238E27FC236}">
                <a16:creationId xmlns:a16="http://schemas.microsoft.com/office/drawing/2014/main" id="{6FCB2586-9D80-4452-9445-8ABDC0AD20C6}"/>
              </a:ext>
            </a:extLst>
          </p:cNvPr>
          <p:cNvSpPr>
            <a:spLocks noGrp="1" noChangeArrowheads="1"/>
          </p:cNvSpPr>
          <p:nvPr>
            <p:ph type="body" sz="half" idx="1"/>
          </p:nvPr>
        </p:nvSpPr>
        <p:spPr>
          <a:xfrm>
            <a:off x="1638300" y="990600"/>
            <a:ext cx="9105900" cy="5410200"/>
          </a:xfrm>
        </p:spPr>
        <p:txBody>
          <a:bodyPr/>
          <a:lstStyle/>
          <a:p>
            <a:pPr marL="0" indent="0"/>
            <a:r>
              <a:rPr lang="en-US" altLang="zh-TW" sz="2400" dirty="0">
                <a:ea typeface="新細明體" panose="02020500000000000000" pitchFamily="18" charset="-120"/>
              </a:rPr>
              <a:t>How many possible arrangements do we have to check? </a:t>
            </a:r>
          </a:p>
          <a:p>
            <a:pPr lvl="1" eaLnBrk="1" hangingPunct="1"/>
            <a:r>
              <a:rPr lang="en-US" altLang="zh-TW" sz="2400" dirty="0">
                <a:latin typeface="Arial" panose="020B0604020202020204" pitchFamily="34" charset="0"/>
                <a:ea typeface="新細明體" panose="02020500000000000000" pitchFamily="18" charset="-120"/>
              </a:rPr>
              <a:t>How to use a logical way to cover all the possibilities?</a:t>
            </a:r>
          </a:p>
          <a:p>
            <a:pPr marL="0" indent="0"/>
            <a:endParaRPr lang="en-US" altLang="zh-TW" sz="2400" dirty="0">
              <a:ea typeface="新細明體" panose="02020500000000000000" pitchFamily="18" charset="-120"/>
            </a:endParaRPr>
          </a:p>
          <a:p>
            <a:pPr marL="0" indent="0"/>
            <a:endParaRPr lang="en-US" altLang="zh-TW" sz="2400" dirty="0">
              <a:ea typeface="新細明體" panose="02020500000000000000" pitchFamily="18" charset="-120"/>
            </a:endParaRPr>
          </a:p>
          <a:p>
            <a:pPr marL="0" indent="0"/>
            <a:r>
              <a:rPr lang="en-US" altLang="zh-TW" sz="2400" b="1" dirty="0">
                <a:solidFill>
                  <a:srgbClr val="008000"/>
                </a:solidFill>
                <a:ea typeface="新細明體" panose="02020500000000000000" pitchFamily="18" charset="-120"/>
              </a:rPr>
              <a:t>The Multiplication Principle</a:t>
            </a:r>
            <a:r>
              <a:rPr lang="en-US" altLang="zh-TW" sz="2400" dirty="0">
                <a:ea typeface="新細明體" panose="02020500000000000000" pitchFamily="18" charset="-120"/>
              </a:rPr>
              <a:t>:</a:t>
            </a:r>
          </a:p>
          <a:p>
            <a:pPr lvl="1" eaLnBrk="1" hangingPunct="1"/>
            <a:r>
              <a:rPr lang="en-US" altLang="zh-TW" sz="2400" dirty="0">
                <a:latin typeface="Arial" panose="020B0604020202020204" pitchFamily="34" charset="0"/>
                <a:ea typeface="新細明體" panose="02020500000000000000" pitchFamily="18" charset="-120"/>
              </a:rPr>
              <a:t>A procedure contains </a:t>
            </a:r>
            <a:r>
              <a:rPr lang="en-US" altLang="zh-TW" sz="2400" i="1" dirty="0">
                <a:solidFill>
                  <a:schemeClr val="accent2"/>
                </a:solidFill>
                <a:ea typeface="新細明體" panose="02020500000000000000" pitchFamily="18" charset="-120"/>
              </a:rPr>
              <a:t>k</a:t>
            </a:r>
            <a:r>
              <a:rPr lang="en-US" altLang="zh-TW" sz="2400" dirty="0">
                <a:latin typeface="Arial" panose="020B0604020202020204" pitchFamily="34" charset="0"/>
                <a:ea typeface="新細明體" panose="02020500000000000000" pitchFamily="18" charset="-120"/>
              </a:rPr>
              <a:t> steps</a:t>
            </a:r>
          </a:p>
          <a:p>
            <a:pPr lvl="1" eaLnBrk="1" hangingPunct="1"/>
            <a:r>
              <a:rPr lang="en-US" altLang="zh-TW" sz="2400" dirty="0">
                <a:latin typeface="Arial" panose="020B0604020202020204" pitchFamily="34" charset="0"/>
                <a:ea typeface="新細明體" panose="02020500000000000000" pitchFamily="18" charset="-120"/>
              </a:rPr>
              <a:t>Step </a:t>
            </a:r>
            <a:r>
              <a:rPr lang="en-US" altLang="zh-TW" sz="2400" i="1" dirty="0" err="1">
                <a:solidFill>
                  <a:schemeClr val="accent2"/>
                </a:solidFill>
                <a:ea typeface="新細明體" panose="02020500000000000000" pitchFamily="18" charset="-120"/>
              </a:rPr>
              <a:t>i</a:t>
            </a:r>
            <a:r>
              <a:rPr lang="en-US" altLang="zh-TW" sz="2400" dirty="0">
                <a:latin typeface="Arial" panose="020B0604020202020204" pitchFamily="34" charset="0"/>
                <a:ea typeface="新細明體" panose="02020500000000000000" pitchFamily="18" charset="-120"/>
              </a:rPr>
              <a:t> needs </a:t>
            </a:r>
            <a:r>
              <a:rPr lang="en-US" altLang="zh-TW" sz="2400" i="1" dirty="0" err="1">
                <a:solidFill>
                  <a:schemeClr val="accent2"/>
                </a:solidFill>
                <a:ea typeface="新細明體" panose="02020500000000000000" pitchFamily="18" charset="-120"/>
              </a:rPr>
              <a:t>n</a:t>
            </a:r>
            <a:r>
              <a:rPr lang="en-US" altLang="zh-TW" sz="2400" i="1" baseline="-25000" dirty="0" err="1">
                <a:solidFill>
                  <a:schemeClr val="accent2"/>
                </a:solidFill>
                <a:ea typeface="新細明體" panose="02020500000000000000" pitchFamily="18" charset="-120"/>
              </a:rPr>
              <a:t>i</a:t>
            </a:r>
            <a:r>
              <a:rPr lang="en-US" altLang="zh-TW" sz="2400" dirty="0">
                <a:latin typeface="Arial" panose="020B0604020202020204" pitchFamily="34" charset="0"/>
                <a:ea typeface="新細明體" panose="02020500000000000000" pitchFamily="18" charset="-120"/>
              </a:rPr>
              <a:t> ways</a:t>
            </a:r>
          </a:p>
          <a:p>
            <a:pPr lvl="1" eaLnBrk="1" hangingPunct="1"/>
            <a:r>
              <a:rPr lang="en-US" altLang="zh-TW" sz="2400" dirty="0">
                <a:latin typeface="Arial" panose="020B0604020202020204" pitchFamily="34" charset="0"/>
                <a:ea typeface="新細明體" panose="02020500000000000000" pitchFamily="18" charset="-120"/>
              </a:rPr>
              <a:t>Totally </a:t>
            </a:r>
            <a:r>
              <a:rPr lang="en-US" altLang="zh-TW" sz="2400" i="1" dirty="0">
                <a:solidFill>
                  <a:schemeClr val="accent2"/>
                </a:solidFill>
                <a:ea typeface="新細明體" panose="02020500000000000000" pitchFamily="18" charset="-120"/>
              </a:rPr>
              <a:t>n</a:t>
            </a:r>
            <a:r>
              <a:rPr lang="en-US" altLang="zh-TW" sz="2400" baseline="-25000" dirty="0">
                <a:solidFill>
                  <a:schemeClr val="accent2"/>
                </a:solidFill>
                <a:latin typeface="Arial" panose="020B0604020202020204" pitchFamily="34" charset="0"/>
                <a:ea typeface="新細明體" panose="02020500000000000000" pitchFamily="18" charset="-120"/>
              </a:rPr>
              <a:t>1</a:t>
            </a:r>
            <a:r>
              <a:rPr lang="zh-TW" altLang="en-US" sz="2400" baseline="-25000" dirty="0">
                <a:solidFill>
                  <a:schemeClr val="accent2"/>
                </a:solidFill>
                <a:latin typeface="Arial" panose="020B0604020202020204" pitchFamily="34" charset="0"/>
                <a:ea typeface="新細明體" panose="02020500000000000000" pitchFamily="18" charset="-120"/>
              </a:rPr>
              <a:t> </a:t>
            </a:r>
            <a:r>
              <a:rPr lang="en-US" altLang="zh-TW" sz="2400" dirty="0">
                <a:solidFill>
                  <a:schemeClr val="accent2"/>
                </a:solidFill>
                <a:latin typeface="Arial" panose="020B0604020202020204" pitchFamily="34" charset="0"/>
                <a:ea typeface="新細明體" panose="02020500000000000000" pitchFamily="18" charset="-120"/>
                <a:sym typeface="Symbol" panose="05050102010706020507" pitchFamily="18" charset="2"/>
              </a:rPr>
              <a:t></a:t>
            </a:r>
            <a:r>
              <a:rPr lang="zh-TW" altLang="en-US" sz="2400" dirty="0">
                <a:solidFill>
                  <a:schemeClr val="accent2"/>
                </a:solidFill>
                <a:latin typeface="Arial" panose="020B0604020202020204" pitchFamily="34" charset="0"/>
                <a:ea typeface="新細明體" panose="02020500000000000000" pitchFamily="18" charset="-120"/>
                <a:sym typeface="Symbol" panose="05050102010706020507" pitchFamily="18" charset="2"/>
              </a:rPr>
              <a:t> </a:t>
            </a:r>
            <a:r>
              <a:rPr lang="en-US" altLang="zh-TW" sz="2400" i="1" dirty="0">
                <a:solidFill>
                  <a:schemeClr val="accent2"/>
                </a:solidFill>
                <a:ea typeface="新細明體" panose="02020500000000000000" pitchFamily="18" charset="-120"/>
              </a:rPr>
              <a:t>n</a:t>
            </a:r>
            <a:r>
              <a:rPr lang="en-US" altLang="zh-TW" sz="2400" baseline="-25000" dirty="0">
                <a:solidFill>
                  <a:schemeClr val="accent2"/>
                </a:solidFill>
                <a:latin typeface="Arial" panose="020B0604020202020204" pitchFamily="34" charset="0"/>
                <a:ea typeface="新細明體" panose="02020500000000000000" pitchFamily="18" charset="-120"/>
              </a:rPr>
              <a:t>2</a:t>
            </a:r>
            <a:r>
              <a:rPr lang="en-US" altLang="zh-TW" sz="2400" dirty="0">
                <a:solidFill>
                  <a:schemeClr val="accent2"/>
                </a:solidFill>
                <a:latin typeface="Arial" panose="020B0604020202020204" pitchFamily="34" charset="0"/>
                <a:ea typeface="新細明體" panose="02020500000000000000" pitchFamily="18" charset="-120"/>
                <a:sym typeface="Symbol" panose="05050102010706020507" pitchFamily="18" charset="2"/>
              </a:rPr>
              <a:t>  </a:t>
            </a:r>
            <a:r>
              <a:rPr lang="en-US" altLang="zh-TW" sz="2400" i="1" dirty="0">
                <a:solidFill>
                  <a:schemeClr val="accent2"/>
                </a:solidFill>
                <a:ea typeface="新細明體" panose="02020500000000000000" pitchFamily="18" charset="-120"/>
              </a:rPr>
              <a:t>n</a:t>
            </a:r>
            <a:r>
              <a:rPr lang="en-US" altLang="zh-TW" sz="2400" baseline="-25000" dirty="0">
                <a:solidFill>
                  <a:schemeClr val="accent2"/>
                </a:solidFill>
                <a:latin typeface="Arial" panose="020B0604020202020204" pitchFamily="34" charset="0"/>
                <a:ea typeface="新細明體" panose="02020500000000000000" pitchFamily="18" charset="-120"/>
              </a:rPr>
              <a:t>3</a:t>
            </a:r>
            <a:r>
              <a:rPr lang="en-US" altLang="zh-TW" sz="2400" dirty="0">
                <a:solidFill>
                  <a:schemeClr val="accent2"/>
                </a:solidFill>
                <a:latin typeface="Arial" panose="020B0604020202020204" pitchFamily="34" charset="0"/>
                <a:ea typeface="新細明體" panose="02020500000000000000" pitchFamily="18" charset="-120"/>
                <a:sym typeface="Symbol" panose="05050102010706020507" pitchFamily="18" charset="2"/>
              </a:rPr>
              <a:t>  </a:t>
            </a:r>
            <a:r>
              <a:rPr lang="en-US" altLang="zh-TW" sz="2400" dirty="0">
                <a:solidFill>
                  <a:schemeClr val="accent2"/>
                </a:solidFill>
                <a:latin typeface="Arial" panose="020B0604020202020204" pitchFamily="34" charset="0"/>
                <a:ea typeface="新細明體" panose="02020500000000000000" pitchFamily="18" charset="-120"/>
              </a:rPr>
              <a:t>…</a:t>
            </a:r>
            <a:r>
              <a:rPr lang="en-US" altLang="zh-TW" sz="2400" dirty="0">
                <a:solidFill>
                  <a:schemeClr val="accent2"/>
                </a:solidFill>
                <a:latin typeface="Arial" panose="020B0604020202020204" pitchFamily="34" charset="0"/>
                <a:ea typeface="新細明體" panose="02020500000000000000" pitchFamily="18" charset="-120"/>
                <a:sym typeface="Symbol" panose="05050102010706020507" pitchFamily="18" charset="2"/>
              </a:rPr>
              <a:t>  </a:t>
            </a:r>
            <a:r>
              <a:rPr lang="en-US" altLang="zh-TW" sz="2400" i="1" dirty="0" err="1">
                <a:solidFill>
                  <a:schemeClr val="accent2"/>
                </a:solidFill>
                <a:ea typeface="新細明體" panose="02020500000000000000" pitchFamily="18" charset="-120"/>
              </a:rPr>
              <a:t>n</a:t>
            </a:r>
            <a:r>
              <a:rPr lang="en-US" altLang="zh-TW" sz="2400" i="1" baseline="-25000" dirty="0" err="1">
                <a:solidFill>
                  <a:schemeClr val="accent2"/>
                </a:solidFill>
                <a:ea typeface="新細明體" panose="02020500000000000000" pitchFamily="18" charset="-120"/>
              </a:rPr>
              <a:t>k</a:t>
            </a:r>
            <a:r>
              <a:rPr lang="en-US" altLang="zh-TW" sz="2400" dirty="0">
                <a:latin typeface="Arial" panose="020B0604020202020204" pitchFamily="34" charset="0"/>
                <a:ea typeface="新細明體" panose="02020500000000000000" pitchFamily="18" charset="-120"/>
              </a:rPr>
              <a:t> ways</a:t>
            </a:r>
          </a:p>
          <a:p>
            <a:pPr marL="0" indent="0"/>
            <a:r>
              <a:rPr lang="en-US" altLang="zh-TW" sz="2400" dirty="0">
                <a:ea typeface="新細明體" panose="02020500000000000000" pitchFamily="18" charset="-120"/>
              </a:rPr>
              <a:t>	</a:t>
            </a:r>
          </a:p>
          <a:p>
            <a:pPr marL="0" indent="0"/>
            <a:endParaRPr lang="en-US" altLang="zh-TW" sz="2400" dirty="0">
              <a:ea typeface="新細明體" panose="02020500000000000000" pitchFamily="18" charset="-120"/>
            </a:endParaRPr>
          </a:p>
          <a:p>
            <a:pPr marL="0" indent="0"/>
            <a:r>
              <a:rPr lang="en-US" altLang="zh-TW" sz="2400" b="1" dirty="0">
                <a:ea typeface="新細明體" panose="02020500000000000000" pitchFamily="18" charset="-120"/>
              </a:rPr>
              <a:t>Permutations</a:t>
            </a:r>
            <a:r>
              <a:rPr lang="en-US" altLang="zh-TW" sz="2400" dirty="0">
                <a:ea typeface="新細明體" panose="02020500000000000000" pitchFamily="18" charset="-120"/>
              </a:rPr>
              <a:t>:</a:t>
            </a:r>
          </a:p>
          <a:p>
            <a:pPr marL="0" indent="0"/>
            <a:r>
              <a:rPr lang="en-US" altLang="zh-TW" sz="2400" dirty="0">
                <a:ea typeface="新細明體" panose="02020500000000000000" pitchFamily="18" charset="-120"/>
              </a:rPr>
              <a:t>	</a:t>
            </a:r>
            <a:r>
              <a:rPr lang="en-US" altLang="zh-TW" sz="2400" i="1" dirty="0">
                <a:latin typeface="+mj-lt"/>
                <a:ea typeface="新細明體" panose="02020500000000000000" pitchFamily="18" charset="-120"/>
              </a:rPr>
              <a:t>n</a:t>
            </a:r>
            <a:r>
              <a:rPr lang="en-US" altLang="zh-TW" sz="2400" dirty="0">
                <a:ea typeface="新細明體" panose="02020500000000000000" pitchFamily="18" charset="-120"/>
              </a:rPr>
              <a:t> factorial </a:t>
            </a:r>
            <a:r>
              <a:rPr lang="en-US" altLang="zh-TW" sz="2400" dirty="0">
                <a:ea typeface="新細明體" panose="02020500000000000000" pitchFamily="18" charset="-120"/>
                <a:sym typeface="Wingdings" panose="05000000000000000000" pitchFamily="2" charset="2"/>
              </a:rPr>
              <a:t> </a:t>
            </a:r>
            <a:r>
              <a:rPr lang="en-US" altLang="zh-TW" sz="2400" dirty="0">
                <a:ea typeface="新細明體" panose="02020500000000000000" pitchFamily="18" charset="-120"/>
              </a:rPr>
              <a:t> </a:t>
            </a:r>
            <a:r>
              <a:rPr lang="en-US" altLang="zh-TW" sz="2400" i="1" dirty="0">
                <a:solidFill>
                  <a:schemeClr val="accent2"/>
                </a:solidFill>
                <a:latin typeface="+mj-lt"/>
                <a:ea typeface="新細明體" panose="02020500000000000000" pitchFamily="18" charset="-120"/>
              </a:rPr>
              <a:t>n</a:t>
            </a:r>
            <a:r>
              <a:rPr lang="en-US" altLang="zh-TW" sz="2400" dirty="0">
                <a:solidFill>
                  <a:schemeClr val="accent2"/>
                </a:solidFill>
                <a:ea typeface="新細明體" panose="02020500000000000000" pitchFamily="18" charset="-120"/>
              </a:rPr>
              <a:t>!=</a:t>
            </a:r>
            <a:r>
              <a:rPr lang="en-US" altLang="zh-TW" sz="2400" i="1" dirty="0">
                <a:solidFill>
                  <a:schemeClr val="accent2"/>
                </a:solidFill>
                <a:latin typeface="+mj-lt"/>
                <a:ea typeface="新細明體" panose="02020500000000000000" pitchFamily="18" charset="-120"/>
              </a:rPr>
              <a:t>n</a:t>
            </a:r>
            <a:r>
              <a:rPr lang="en-US" altLang="zh-TW" sz="2400" dirty="0">
                <a:solidFill>
                  <a:schemeClr val="accent2"/>
                </a:solidFill>
                <a:latin typeface="Arial" panose="020B0604020202020204" pitchFamily="34" charset="0"/>
                <a:ea typeface="新細明體" panose="02020500000000000000" pitchFamily="18" charset="-120"/>
                <a:sym typeface="Symbol" panose="05050102010706020507" pitchFamily="18" charset="2"/>
              </a:rPr>
              <a:t>  </a:t>
            </a:r>
            <a:r>
              <a:rPr lang="en-US" altLang="zh-TW" sz="2400" dirty="0">
                <a:solidFill>
                  <a:schemeClr val="accent2"/>
                </a:solidFill>
                <a:ea typeface="新細明體" panose="02020500000000000000" pitchFamily="18" charset="-120"/>
              </a:rPr>
              <a:t>(</a:t>
            </a:r>
            <a:r>
              <a:rPr lang="en-US" altLang="zh-TW" sz="2400" i="1" dirty="0">
                <a:solidFill>
                  <a:schemeClr val="accent2"/>
                </a:solidFill>
                <a:latin typeface="+mj-lt"/>
                <a:ea typeface="新細明體" panose="02020500000000000000" pitchFamily="18" charset="-120"/>
              </a:rPr>
              <a:t>n</a:t>
            </a:r>
            <a:r>
              <a:rPr lang="en-US" altLang="zh-TW" sz="2400" dirty="0">
                <a:solidFill>
                  <a:schemeClr val="accent2"/>
                </a:solidFill>
                <a:ea typeface="新細明體" panose="02020500000000000000" pitchFamily="18" charset="-120"/>
              </a:rPr>
              <a:t>-1)</a:t>
            </a:r>
            <a:r>
              <a:rPr lang="en-US" altLang="zh-TW" sz="2400" dirty="0">
                <a:solidFill>
                  <a:schemeClr val="accent2"/>
                </a:solidFill>
                <a:latin typeface="Arial" panose="020B0604020202020204" pitchFamily="34" charset="0"/>
                <a:ea typeface="新細明體" panose="02020500000000000000" pitchFamily="18" charset="-120"/>
                <a:sym typeface="Symbol" panose="05050102010706020507" pitchFamily="18" charset="2"/>
              </a:rPr>
              <a:t> </a:t>
            </a:r>
            <a:r>
              <a:rPr lang="zh-TW" altLang="en-US" sz="2400" dirty="0">
                <a:solidFill>
                  <a:schemeClr val="accent2"/>
                </a:solidFill>
                <a:latin typeface="Arial" panose="020B0604020202020204" pitchFamily="34" charset="0"/>
                <a:ea typeface="新細明體" panose="02020500000000000000" pitchFamily="18" charset="-120"/>
                <a:sym typeface="Symbol" panose="05050102010706020507" pitchFamily="18" charset="2"/>
              </a:rPr>
              <a:t> </a:t>
            </a:r>
            <a:r>
              <a:rPr lang="en-US" altLang="zh-TW" sz="2400" dirty="0">
                <a:solidFill>
                  <a:schemeClr val="accent2"/>
                </a:solidFill>
                <a:ea typeface="新細明體" panose="02020500000000000000" pitchFamily="18" charset="-120"/>
              </a:rPr>
              <a:t>(</a:t>
            </a:r>
            <a:r>
              <a:rPr lang="en-US" altLang="zh-TW" sz="2400" i="1" dirty="0">
                <a:solidFill>
                  <a:schemeClr val="accent2"/>
                </a:solidFill>
                <a:latin typeface="+mj-lt"/>
                <a:ea typeface="新細明體" panose="02020500000000000000" pitchFamily="18" charset="-120"/>
              </a:rPr>
              <a:t>n</a:t>
            </a:r>
            <a:r>
              <a:rPr lang="en-US" altLang="zh-TW" sz="2400" dirty="0">
                <a:solidFill>
                  <a:schemeClr val="accent2"/>
                </a:solidFill>
                <a:ea typeface="新細明體" panose="02020500000000000000" pitchFamily="18" charset="-120"/>
              </a:rPr>
              <a:t>-2) </a:t>
            </a:r>
            <a:r>
              <a:rPr lang="en-US" altLang="zh-TW" sz="2400" dirty="0">
                <a:solidFill>
                  <a:schemeClr val="accent2"/>
                </a:solidFill>
                <a:latin typeface="Arial" panose="020B0604020202020204" pitchFamily="34" charset="0"/>
                <a:ea typeface="新細明體" panose="02020500000000000000" pitchFamily="18" charset="-120"/>
                <a:sym typeface="Symbol" panose="05050102010706020507" pitchFamily="18" charset="2"/>
              </a:rPr>
              <a:t> </a:t>
            </a:r>
            <a:r>
              <a:rPr lang="en-US" altLang="zh-TW" sz="2400" dirty="0">
                <a:solidFill>
                  <a:schemeClr val="accent2"/>
                </a:solidFill>
                <a:ea typeface="新細明體" panose="02020500000000000000" pitchFamily="18" charset="-120"/>
              </a:rPr>
              <a:t>…</a:t>
            </a:r>
            <a:r>
              <a:rPr lang="en-US" altLang="zh-TW" sz="2400" dirty="0">
                <a:solidFill>
                  <a:schemeClr val="accent2"/>
                </a:solidFill>
                <a:latin typeface="Arial" panose="020B0604020202020204" pitchFamily="34" charset="0"/>
                <a:ea typeface="新細明體" panose="02020500000000000000" pitchFamily="18" charset="-120"/>
                <a:sym typeface="Symbol" panose="05050102010706020507" pitchFamily="18" charset="2"/>
              </a:rPr>
              <a:t>  </a:t>
            </a:r>
            <a:r>
              <a:rPr lang="en-US" altLang="zh-TW" sz="2400" dirty="0">
                <a:solidFill>
                  <a:schemeClr val="accent2"/>
                </a:solidFill>
                <a:ea typeface="新細明體" panose="02020500000000000000" pitchFamily="18" charset="-120"/>
              </a:rPr>
              <a:t>2</a:t>
            </a:r>
            <a:r>
              <a:rPr lang="en-US" altLang="zh-TW" sz="2400" dirty="0">
                <a:solidFill>
                  <a:schemeClr val="accent2"/>
                </a:solidFill>
                <a:latin typeface="Arial" panose="020B0604020202020204" pitchFamily="34" charset="0"/>
                <a:ea typeface="新細明體" panose="02020500000000000000" pitchFamily="18" charset="-120"/>
                <a:sym typeface="Symbol" panose="05050102010706020507" pitchFamily="18" charset="2"/>
              </a:rPr>
              <a:t>  </a:t>
            </a:r>
            <a:r>
              <a:rPr lang="en-US" altLang="zh-TW" sz="2400" dirty="0">
                <a:solidFill>
                  <a:schemeClr val="accent2"/>
                </a:solidFill>
                <a:ea typeface="新細明體" panose="02020500000000000000" pitchFamily="18" charset="-120"/>
              </a:rPr>
              <a:t>1</a:t>
            </a:r>
            <a:r>
              <a:rPr lang="en-US" altLang="zh-TW" sz="2400" dirty="0">
                <a:ea typeface="新細明體" panose="02020500000000000000" pitchFamily="18" charset="-120"/>
              </a:rPr>
              <a:t>			</a:t>
            </a:r>
          </a:p>
          <a:p>
            <a:pPr marL="0" indent="0"/>
            <a:endParaRPr lang="en-US" altLang="zh-TW" sz="2400" dirty="0">
              <a:ea typeface="新細明體" panose="02020500000000000000" pitchFamily="18" charset="-120"/>
            </a:endParaRPr>
          </a:p>
          <a:p>
            <a:pPr marL="0" indent="0"/>
            <a:endParaRPr lang="en-US" altLang="zh-TW" sz="2400" dirty="0">
              <a:ea typeface="新細明體" panose="02020500000000000000" pitchFamily="18" charset="-120"/>
            </a:endParaRPr>
          </a:p>
        </p:txBody>
      </p:sp>
      <p:sp>
        <p:nvSpPr>
          <p:cNvPr id="20485" name="Text Box 48">
            <a:extLst>
              <a:ext uri="{FF2B5EF4-FFF2-40B4-BE49-F238E27FC236}">
                <a16:creationId xmlns:a16="http://schemas.microsoft.com/office/drawing/2014/main" id="{7FEFE72D-D599-4EA3-AC03-EE38F1239E02}"/>
              </a:ext>
            </a:extLst>
          </p:cNvPr>
          <p:cNvSpPr txBox="1">
            <a:spLocks noChangeArrowheads="1"/>
          </p:cNvSpPr>
          <p:nvPr/>
        </p:nvSpPr>
        <p:spPr bwMode="auto">
          <a:xfrm>
            <a:off x="1600201" y="6408738"/>
            <a:ext cx="22526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Arial" panose="020B0604020202020204" pitchFamily="34" charset="0"/>
              </a:defRPr>
            </a:lvl9pPr>
          </a:lstStyle>
          <a:p>
            <a:pPr eaLnBrk="1" hangingPunct="1"/>
            <a:r>
              <a:rPr kumimoji="0" lang="en-US" altLang="zh-TW" sz="1400" b="1"/>
              <a:t>1.2: A Matching Problem</a:t>
            </a:r>
            <a:endParaRPr kumimoji="0" lang="zh-TW" altLang="en-US" sz="1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484">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48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45005</TotalTime>
  <Words>3369</Words>
  <Application>Microsoft Office PowerPoint</Application>
  <PresentationFormat>寬螢幕</PresentationFormat>
  <Paragraphs>759</Paragraphs>
  <Slides>25</Slides>
  <Notes>25</Notes>
  <HiddenSlides>0</HiddenSlides>
  <MMClips>0</MMClips>
  <ScaleCrop>false</ScaleCrop>
  <HeadingPairs>
    <vt:vector size="8" baseType="variant">
      <vt:variant>
        <vt:lpstr>使用字型</vt:lpstr>
      </vt:variant>
      <vt:variant>
        <vt:i4>15</vt:i4>
      </vt:variant>
      <vt:variant>
        <vt:lpstr>佈景主題</vt:lpstr>
      </vt:variant>
      <vt:variant>
        <vt:i4>1</vt:i4>
      </vt:variant>
      <vt:variant>
        <vt:lpstr>內嵌 OLE 伺服程式</vt:lpstr>
      </vt:variant>
      <vt:variant>
        <vt:i4>1</vt:i4>
      </vt:variant>
      <vt:variant>
        <vt:lpstr>投影片標題</vt:lpstr>
      </vt:variant>
      <vt:variant>
        <vt:i4>25</vt:i4>
      </vt:variant>
    </vt:vector>
  </HeadingPairs>
  <TitlesOfParts>
    <vt:vector size="42" baseType="lpstr">
      <vt:lpstr>Arial Unicode MS</vt:lpstr>
      <vt:lpstr>Batang</vt:lpstr>
      <vt:lpstr>Gulim</vt:lpstr>
      <vt:lpstr>휴먼모음T</vt:lpstr>
      <vt:lpstr>MS Gothic</vt:lpstr>
      <vt:lpstr>Palladius</vt:lpstr>
      <vt:lpstr>文鼎粗隸</vt:lpstr>
      <vt:lpstr>新細明體</vt:lpstr>
      <vt:lpstr>標楷體</vt:lpstr>
      <vt:lpstr>Arial</vt:lpstr>
      <vt:lpstr>Monotype Corsiva</vt:lpstr>
      <vt:lpstr>Symbol</vt:lpstr>
      <vt:lpstr>Tahoma</vt:lpstr>
      <vt:lpstr>Times New Roman</vt:lpstr>
      <vt:lpstr>Wingdings</vt:lpstr>
      <vt:lpstr>Default Design</vt:lpstr>
      <vt:lpstr>Equation</vt:lpstr>
      <vt:lpstr>離 散 數 學 </vt:lpstr>
      <vt:lpstr>Announcement</vt:lpstr>
      <vt:lpstr>An Introduction to Combinatorial Problems and Techniques</vt:lpstr>
      <vt:lpstr>Introduction</vt:lpstr>
      <vt:lpstr>The Time to Complete a Project-1</vt:lpstr>
      <vt:lpstr>The Time to Complete a Project-2</vt:lpstr>
      <vt:lpstr>Critical Path Analysis</vt:lpstr>
      <vt:lpstr>A Matching Problem</vt:lpstr>
      <vt:lpstr>Trivial Upper bound-1</vt:lpstr>
      <vt:lpstr>Trivial Upper bound-2</vt:lpstr>
      <vt:lpstr>A Knapsack Problem</vt:lpstr>
      <vt:lpstr>Set &amp; Subset</vt:lpstr>
      <vt:lpstr>The Knapsack Problem Revisited</vt:lpstr>
      <vt:lpstr>Algorithms &amp; Their Efficiency</vt:lpstr>
      <vt:lpstr>Complexity Analysis</vt:lpstr>
      <vt:lpstr>Evaluating xn </vt:lpstr>
      <vt:lpstr>Evaluating a Polynomial of Degree n in x </vt:lpstr>
      <vt:lpstr>Horner’s Polynomial Evaluation Algorithm</vt:lpstr>
      <vt:lpstr>Big O Notation</vt:lpstr>
      <vt:lpstr>Growth Rates of Functions of n</vt:lpstr>
      <vt:lpstr>A Subset-Generating Algorithm-1</vt:lpstr>
      <vt:lpstr>A Subset-Generating Algorithm-2</vt:lpstr>
      <vt:lpstr>Knapsack Problem Revisited </vt:lpstr>
      <vt:lpstr>Bubble Sort Algorithm-1</vt:lpstr>
      <vt:lpstr>Bubble Sort Algorithm-2</vt:lpstr>
    </vt:vector>
  </TitlesOfParts>
  <Company>isye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sdfgdfg</dc:title>
  <dc:creator>ilin</dc:creator>
  <cp:lastModifiedBy> 王</cp:lastModifiedBy>
  <cp:revision>325</cp:revision>
  <dcterms:created xsi:type="dcterms:W3CDTF">2001-05-13T18:19:15Z</dcterms:created>
  <dcterms:modified xsi:type="dcterms:W3CDTF">2025-01-30T01:09:32Z</dcterms:modified>
</cp:coreProperties>
</file>