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F4FA36-BD90-4E83-813E-1E37A0575CDB}" type="datetimeFigureOut">
              <a:rPr lang="en-CA" smtClean="0"/>
              <a:pPr/>
              <a:t>06/02/2012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1D8B01-B4F4-4354-A513-83A276AA3EB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onblaze/Perl-Unit-Testing-1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ckery-derision-derogatory-scoff-ridic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284984"/>
            <a:ext cx="3810000" cy="32575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Part II</a:t>
            </a:r>
          </a:p>
          <a:p>
            <a:r>
              <a:rPr lang="en-CA" dirty="0" smtClean="0"/>
              <a:t>It’s All About Mocking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Perl: Unit Testing 101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These slides and sample code available at: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github.com/ilionblaze/Perl-Unit-Testing-101</a:t>
            </a:r>
            <a:endParaRPr lang="en-CA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Michael Holt</a:t>
            </a:r>
          </a:p>
          <a:p>
            <a:pPr algn="ctr">
              <a:buNone/>
            </a:pPr>
            <a:r>
              <a:rPr lang="en-CA" dirty="0" smtClean="0"/>
              <a:t>©2012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Mocking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rose by any other name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356992"/>
            <a:ext cx="61823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7200" indent="-230400"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CA" sz="2600" dirty="0" smtClean="0"/>
              <a:t>Keeps everything isolated</a:t>
            </a:r>
          </a:p>
          <a:p>
            <a:pPr marL="547200" indent="-230400"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CA" sz="2600" dirty="0" smtClean="0"/>
              <a:t>Without isolation unit tests are not unit tests </a:t>
            </a:r>
          </a:p>
          <a:p>
            <a:endParaRPr lang="en-CA" sz="26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Mock all the things!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buNone/>
            </a:pPr>
            <a:r>
              <a:rPr lang="en-CA" dirty="0" smtClean="0"/>
              <a:t>(Almost) Everything can be mocked:</a:t>
            </a:r>
          </a:p>
          <a:p>
            <a:pPr lvl="1"/>
            <a:r>
              <a:rPr lang="en-CA" dirty="0" smtClean="0"/>
              <a:t>Methods / functions</a:t>
            </a:r>
          </a:p>
          <a:p>
            <a:pPr lvl="1"/>
            <a:r>
              <a:rPr lang="en-CA" dirty="0" smtClean="0"/>
              <a:t>Objects</a:t>
            </a:r>
          </a:p>
          <a:p>
            <a:pPr lvl="1"/>
            <a:r>
              <a:rPr lang="en-CA" dirty="0" smtClean="0"/>
              <a:t>Modules</a:t>
            </a:r>
          </a:p>
          <a:p>
            <a:pPr marL="0">
              <a:buNone/>
            </a:pPr>
            <a:r>
              <a:rPr lang="en-CA" dirty="0" smtClean="0"/>
              <a:t>Built in functions can be difficult due to their global scope. </a:t>
            </a:r>
          </a:p>
          <a:p>
            <a:pPr marL="0">
              <a:buNone/>
            </a:pPr>
            <a:r>
              <a:rPr lang="en-CA" dirty="0" smtClean="0"/>
              <a:t>In most cases this does not matter.</a:t>
            </a:r>
          </a:p>
          <a:p>
            <a:pPr lvl="1"/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Mocked Sub: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::Bar::sub = \&amp;{...};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Mocked Object: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Test::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MockObject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-&gt;new;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-&gt;mock(‘sub’, sub {...});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unmock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(See also Mock::Object::Extends)</a:t>
            </a: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Mocked Module: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new Test::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MockModule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::Bar');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-&gt;mock(‘sub’, sub {...});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unmock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(‘sub’[,...]);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rix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8640"/>
            <a:ext cx="8208912" cy="2016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DBD::Mock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Keeps you sane when testing database calls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21297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Accessed like any regular database connection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If your objects or functions accept a DB handle then this drops right in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Can be populated with specific result sets for testing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Easy to review all queries and bound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450912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# Create a result set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dbh_mock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-&gt;{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mock_add_resultset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} = </a:t>
            </a:r>
          </a:p>
          <a:p>
            <a:r>
              <a:rPr lang="en-C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\( [‘col1’,’col2’], [‘row1val1’,’row1val2’],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[‘row2val1’,’row2val2’]);</a:t>
            </a:r>
          </a:p>
          <a:p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# Retrieve query history as array ref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my $history = $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dbh_mock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-&gt;{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mock_all_history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CA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t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88640"/>
            <a:ext cx="8352928" cy="2088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Test::Fatal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Makes testing die() routines simple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831992"/>
            <a:ext cx="625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# Given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::Bar::sub(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undef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 will die():</a:t>
            </a:r>
          </a:p>
          <a:p>
            <a:endParaRPr lang="en-CA" dirty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my $ex = exception {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::Bar::sub(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undef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 };</a:t>
            </a:r>
          </a:p>
          <a:p>
            <a:endParaRPr lang="en-CA" dirty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is($ex, ‘&lt;die message&gt;’, ‘Can’t be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undef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!);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321297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Exports a single routine: exception({...})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exception() does not provide TAP asserts so use it with is/isn’t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Provides on-request </a:t>
            </a:r>
            <a:r>
              <a:rPr lang="en-CA" dirty="0" err="1" smtClean="0">
                <a:cs typeface="Courier New" pitchFamily="49" charset="0"/>
              </a:rPr>
              <a:t>dies_ok</a:t>
            </a:r>
            <a:r>
              <a:rPr lang="en-CA" dirty="0" smtClean="0">
                <a:cs typeface="Courier New" pitchFamily="49" charset="0"/>
              </a:rPr>
              <a:t> and </a:t>
            </a:r>
            <a:r>
              <a:rPr lang="en-CA" dirty="0" err="1" smtClean="0">
                <a:cs typeface="Courier New" pitchFamily="49" charset="0"/>
              </a:rPr>
              <a:t>lives_ok</a:t>
            </a:r>
            <a:r>
              <a:rPr lang="en-CA" dirty="0" smtClean="0">
                <a:cs typeface="Courier New" pitchFamily="49" charset="0"/>
              </a:rPr>
              <a:t> wrappers but they are not recommended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See Test::Warn 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Test::</a:t>
            </a:r>
            <a:r>
              <a:rPr lang="en-CA" dirty="0" err="1" smtClean="0"/>
              <a:t>MockCmd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Makes it so</a:t>
            </a:r>
            <a:endParaRPr lang="en-CA" dirty="0"/>
          </a:p>
        </p:txBody>
      </p:sp>
      <p:pic>
        <p:nvPicPr>
          <p:cNvPr id="4" name="Picture 3" descr="Starfleet_2270s_cmd_insign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9469" y="404664"/>
            <a:ext cx="1480696" cy="1842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321297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Makes it simple to mock system(), exec() , and </a:t>
            </a:r>
            <a:r>
              <a:rPr lang="en-CA" dirty="0" err="1" smtClean="0">
                <a:cs typeface="Courier New" pitchFamily="49" charset="0"/>
              </a:rPr>
              <a:t>backticks</a:t>
            </a:r>
            <a:r>
              <a:rPr lang="en-CA" dirty="0" smtClean="0">
                <a:cs typeface="Courier New" pitchFamily="49" charset="0"/>
              </a:rPr>
              <a:t> ``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It will affect all your tests, not just the class which loads it</a:t>
            </a:r>
          </a:p>
          <a:p>
            <a:pPr indent="-230400">
              <a:buClr>
                <a:schemeClr val="accent2"/>
              </a:buClr>
              <a:buSzPct val="85000"/>
              <a:buFont typeface="Wingdings 2" pitchFamily="18" charset="2"/>
              <a:buChar char=""/>
            </a:pPr>
            <a:r>
              <a:rPr lang="en-CA" dirty="0" smtClean="0">
                <a:cs typeface="Courier New" pitchFamily="49" charset="0"/>
              </a:rPr>
              <a:t>With proper planning it can be a powerful tool</a:t>
            </a:r>
            <a:endParaRPr lang="en-CA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4437112"/>
            <a:ext cx="6208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use Test::Mock::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\&amp;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newCode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newCode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# command now does whatever you want!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return ‘This was mocked’;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How much did you actually test?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Appendix: </a:t>
            </a:r>
            <a:r>
              <a:rPr lang="en-CA" dirty="0" err="1" smtClean="0"/>
              <a:t>Devel</a:t>
            </a:r>
            <a:r>
              <a:rPr lang="en-CA" dirty="0" smtClean="0"/>
              <a:t>::Cover</a:t>
            </a:r>
            <a:endParaRPr lang="en-CA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You may think you’ve covered it all...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 smtClean="0"/>
              <a:t>Devel</a:t>
            </a:r>
            <a:r>
              <a:rPr lang="en-CA" dirty="0" smtClean="0"/>
              <a:t>::Cover reports on what code was run</a:t>
            </a:r>
          </a:p>
          <a:p>
            <a:r>
              <a:rPr lang="en-CA" dirty="0" err="1" smtClean="0"/>
              <a:t>Verticles</a:t>
            </a:r>
            <a:r>
              <a:rPr lang="en-CA" dirty="0" smtClean="0"/>
              <a:t> include: Statement, branch, condition, subroutine, </a:t>
            </a:r>
            <a:r>
              <a:rPr lang="en-CA" dirty="0" smtClean="0"/>
              <a:t>POD* </a:t>
            </a:r>
            <a:r>
              <a:rPr lang="en-CA" dirty="0" smtClean="0"/>
              <a:t>and time </a:t>
            </a:r>
            <a:r>
              <a:rPr lang="en-CA" dirty="0" smtClean="0"/>
              <a:t>coverage.</a:t>
            </a:r>
          </a:p>
          <a:p>
            <a:r>
              <a:rPr lang="en-CA" dirty="0" smtClean="0"/>
              <a:t>Statements != line of code!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*POD coverage is actually provided by Pod::Coverage.</a:t>
            </a:r>
          </a:p>
          <a:p>
            <a:pPr>
              <a:buNone/>
            </a:pPr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# 1 subroutine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# 2 branches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# 3 conditions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# 3 statements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# Oops forgot the POD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ub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 If ($a &amp;&amp; $b){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return 1;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 } else {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Running ‘cover /path/to/db’ gives an </a:t>
            </a:r>
            <a:r>
              <a:rPr lang="en-CA" dirty="0" err="1" smtClean="0"/>
              <a:t>ascii</a:t>
            </a:r>
            <a:r>
              <a:rPr lang="en-CA" dirty="0" smtClean="0"/>
              <a:t> report and creates detailed HTML</a:t>
            </a:r>
            <a:endParaRPr lang="en-CA" dirty="0"/>
          </a:p>
        </p:txBody>
      </p:sp>
      <p:pic>
        <p:nvPicPr>
          <p:cNvPr id="4" name="Content Placeholder 3" descr="coverOutpu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18071"/>
            <a:ext cx="7772400" cy="443145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533</TotalTime>
  <Words>508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Perl: Unit Testing 101</vt:lpstr>
      <vt:lpstr>Basic Mocking</vt:lpstr>
      <vt:lpstr>Mock all the things!</vt:lpstr>
      <vt:lpstr>DBD::Mock</vt:lpstr>
      <vt:lpstr>Test::Fatal</vt:lpstr>
      <vt:lpstr>Test::MockCmd</vt:lpstr>
      <vt:lpstr>Appendix: Devel::Cover</vt:lpstr>
      <vt:lpstr>You may think you’ve covered it all...</vt:lpstr>
      <vt:lpstr>Running ‘cover /path/to/db’ gives an ascii report and creates detailed HTML</vt:lpstr>
      <vt:lpstr>These slides and sample code available at: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Perl: Unit Testing 101</dc:title>
  <dc:creator>Michael Holt</dc:creator>
  <cp:lastModifiedBy>Michael Holt</cp:lastModifiedBy>
  <cp:revision>54</cp:revision>
  <dcterms:created xsi:type="dcterms:W3CDTF">2012-02-06T05:50:48Z</dcterms:created>
  <dcterms:modified xsi:type="dcterms:W3CDTF">2012-02-07T09:39:30Z</dcterms:modified>
</cp:coreProperties>
</file>