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24B33C-F992-4133-9228-482BCA4EF833}" type="datetimeFigureOut">
              <a:rPr lang="en-CA" smtClean="0"/>
              <a:pPr/>
              <a:t>05/02/2012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28592F6-068E-4EE1-B0FB-EA1581B3408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Part I</a:t>
            </a:r>
          </a:p>
          <a:p>
            <a:r>
              <a:rPr lang="en-CA" dirty="0" smtClean="0"/>
              <a:t>Checking </a:t>
            </a:r>
            <a:r>
              <a:rPr lang="en-CA" dirty="0" smtClean="0"/>
              <a:t>the Camel’s Hump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Perl: Unit Testing 101</a:t>
            </a:r>
            <a:endParaRPr lang="en-CA" dirty="0"/>
          </a:p>
        </p:txBody>
      </p:sp>
      <p:pic>
        <p:nvPicPr>
          <p:cNvPr id="4" name="Picture 3" descr="perl_cam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6202" y="3933056"/>
            <a:ext cx="2574933" cy="2780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instantiation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isa_ok</a:t>
            </a:r>
            <a:r>
              <a:rPr lang="en-CA" dirty="0" smtClean="0"/>
              <a:t>($</a:t>
            </a:r>
            <a:r>
              <a:rPr lang="en-CA" dirty="0" err="1" smtClean="0"/>
              <a:t>obj</a:t>
            </a:r>
            <a:r>
              <a:rPr lang="en-CA" dirty="0" smtClean="0"/>
              <a:t>, ‘class’);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err="1" smtClean="0"/>
              <a:t>new_ok</a:t>
            </a:r>
            <a:r>
              <a:rPr lang="en-CA" dirty="0" smtClean="0"/>
              <a:t>(‘class’);</a:t>
            </a:r>
          </a:p>
          <a:p>
            <a:r>
              <a:rPr lang="en-CA" dirty="0" err="1" smtClean="0"/>
              <a:t>new_ok</a:t>
            </a:r>
            <a:r>
              <a:rPr lang="en-CA" dirty="0" smtClean="0"/>
              <a:t>(‘class’ =&gt; \@</a:t>
            </a:r>
            <a:r>
              <a:rPr lang="en-CA" dirty="0" err="1" smtClean="0"/>
              <a:t>args</a:t>
            </a:r>
            <a:r>
              <a:rPr lang="en-CA" dirty="0" smtClean="0"/>
              <a:t>);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Checks if $</a:t>
            </a:r>
            <a:r>
              <a:rPr lang="en-CA" dirty="0" err="1" smtClean="0"/>
              <a:t>obj</a:t>
            </a:r>
            <a:r>
              <a:rPr lang="en-CA" dirty="0" smtClean="0"/>
              <a:t> is defined and is of type ‘class’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getFooBar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isa_ok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, ‘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::Bar’);</a:t>
            </a:r>
          </a:p>
          <a:p>
            <a:r>
              <a:rPr lang="en-CA" dirty="0" smtClean="0"/>
              <a:t>Can also check if an object has the right ancestor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getFooBar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isa_ok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, ‘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r>
              <a:rPr lang="en-CA" dirty="0" smtClean="0">
                <a:cs typeface="Courier New" pitchFamily="49" charset="0"/>
              </a:rPr>
              <a:t>Does not check the structure, only type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en-CA" dirty="0" smtClean="0"/>
              <a:t>Combines creating an object and calling </a:t>
            </a:r>
            <a:r>
              <a:rPr lang="en-CA" dirty="0" err="1" smtClean="0"/>
              <a:t>isa_ok</a:t>
            </a:r>
            <a:r>
              <a:rPr lang="en-CA" dirty="0" smtClean="0"/>
              <a:t>()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# returns the object on pass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new_ok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::Bar’);</a:t>
            </a:r>
            <a:endParaRPr lang="en-CA" dirty="0" smtClean="0">
              <a:cs typeface="Courier New" pitchFamily="49" charset="0"/>
            </a:endParaRP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# send initialization values 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new_ok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::Bar’ =&gt; \@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CA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CA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cs typeface="Courier New" pitchFamily="49" charset="0"/>
              </a:rPr>
              <a:t>Does not check the structure, only type</a:t>
            </a:r>
          </a:p>
          <a:p>
            <a:pPr>
              <a:buNone/>
            </a:pPr>
            <a:endParaRPr lang="en-CA" dirty="0" smtClean="0"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16016" y="1412776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Programming without testing is like</a:t>
            </a:r>
            <a:endParaRPr lang="en-CA" dirty="0"/>
          </a:p>
        </p:txBody>
      </p:sp>
      <p:pic>
        <p:nvPicPr>
          <p:cNvPr id="4" name="Content Placeholder 3" descr="bug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83139" y="1695704"/>
            <a:ext cx="6234921" cy="407619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Unit Testing is more than a safety net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Forces code into logical blocks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Asks you what you are really trying to accomplish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Makes you take a second look at your choices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Test::Simple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Basic unit testing</a:t>
            </a:r>
            <a:endParaRPr lang="en-CA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14400" y="3212976"/>
            <a:ext cx="6681936" cy="2921124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CA" sz="2600" dirty="0"/>
              <a:t>Provides an introduction to unit testing</a:t>
            </a:r>
            <a:r>
              <a:rPr lang="en-CA" sz="2600" dirty="0" smtClean="0"/>
              <a:t>.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CA" sz="2600" dirty="0"/>
              <a:t>Very limited in what it can do.</a:t>
            </a:r>
            <a:endParaRPr kumimoji="0" lang="en-CA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I’m OK, You’re not!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ok(expression, string)	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The most basic testing function.</a:t>
            </a:r>
          </a:p>
          <a:p>
            <a:r>
              <a:rPr lang="en-CA" dirty="0" smtClean="0"/>
              <a:t>Passes if the expression is true.</a:t>
            </a:r>
          </a:p>
          <a:p>
            <a:r>
              <a:rPr lang="en-CA" dirty="0" smtClean="0"/>
              <a:t>Fails if it is false.</a:t>
            </a:r>
          </a:p>
          <a:p>
            <a:r>
              <a:rPr lang="en-CA" dirty="0" smtClean="0"/>
              <a:t>String is the test name or description.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844824"/>
            <a:ext cx="3733800" cy="4289276"/>
          </a:xfrm>
        </p:spPr>
        <p:txBody>
          <a:bodyPr/>
          <a:lstStyle/>
          <a:p>
            <a:r>
              <a:rPr lang="en-CA" dirty="0" smtClean="0"/>
              <a:t>Passes: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ok(1 == 1, ‘1 equals itself’);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ok(1 != 2, ‘1 is not 2);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= ‘expected’;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‘expected’, ‘Variable value test’)</a:t>
            </a:r>
          </a:p>
          <a:p>
            <a:r>
              <a:rPr lang="en-CA" dirty="0" smtClean="0"/>
              <a:t>Fails: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ok(1 == 2, ‘Thou Shall Not Pass);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= ‘wrong’;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‘expected’, ‘Variable value test’)</a:t>
            </a:r>
          </a:p>
          <a:p>
            <a:pPr>
              <a:buNone/>
            </a:pP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Test::More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Getting to the meat of the matter</a:t>
            </a:r>
            <a:endParaRPr lang="en-CA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14400" y="3212976"/>
            <a:ext cx="7330008" cy="216024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Advanced testing features</a:t>
            </a:r>
            <a:endParaRPr kumimoji="0" lang="en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Diagnostic messages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Almost always the better choice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you is or is you </a:t>
            </a:r>
            <a:r>
              <a:rPr lang="en-CA" dirty="0" err="1" smtClean="0"/>
              <a:t>ain’t</a:t>
            </a:r>
            <a:r>
              <a:rPr lang="en-CA" dirty="0" smtClean="0"/>
              <a:t>? (is </a:t>
            </a:r>
            <a:r>
              <a:rPr lang="en-CA" dirty="0" err="1" smtClean="0"/>
              <a:t>vs</a:t>
            </a:r>
            <a:r>
              <a:rPr lang="en-CA" dirty="0" smtClean="0"/>
              <a:t> ok)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000" dirty="0" smtClean="0"/>
              <a:t>is($got, ‘expected’, ‘name’);</a:t>
            </a:r>
          </a:p>
          <a:p>
            <a:r>
              <a:rPr lang="en-CA" sz="2000" dirty="0" err="1" smtClean="0"/>
              <a:t>isnt</a:t>
            </a:r>
            <a:r>
              <a:rPr lang="en-CA" sz="2000" dirty="0" smtClean="0"/>
              <a:t> ($got, ‘expected’, ‘name’);</a:t>
            </a:r>
            <a:endParaRPr lang="en-CA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124744"/>
            <a:ext cx="3733800" cy="762000"/>
          </a:xfrm>
        </p:spPr>
        <p:txBody>
          <a:bodyPr/>
          <a:lstStyle/>
          <a:p>
            <a:r>
              <a:rPr lang="en-CA" dirty="0" smtClean="0"/>
              <a:t>When is ok() okay?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Compare using </a:t>
            </a:r>
            <a:r>
              <a:rPr lang="en-CA" dirty="0" err="1" smtClean="0"/>
              <a:t>eq</a:t>
            </a:r>
            <a:r>
              <a:rPr lang="en-CA" dirty="0" smtClean="0"/>
              <a:t> or ne respectively.</a:t>
            </a:r>
          </a:p>
          <a:p>
            <a:r>
              <a:rPr lang="en-CA" dirty="0" smtClean="0"/>
              <a:t>Provides diagnostic messages.</a:t>
            </a:r>
          </a:p>
          <a:p>
            <a:r>
              <a:rPr lang="en-CA" dirty="0" smtClean="0"/>
              <a:t>is() almost always preferable to ok()</a:t>
            </a:r>
          </a:p>
          <a:p>
            <a:pPr>
              <a:buNone/>
            </a:pP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not ok 1 – bar test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Failed test ‘bar test’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in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test.t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at line </a:t>
            </a:r>
            <a:r>
              <a:rPr lang="en-CA" sz="1600" b="1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     got: ‘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expected: ‘bar’</a:t>
            </a:r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924844"/>
            <a:ext cx="3733800" cy="3886200"/>
          </a:xfrm>
        </p:spPr>
        <p:txBody>
          <a:bodyPr/>
          <a:lstStyle/>
          <a:p>
            <a:r>
              <a:rPr lang="en-CA" dirty="0" smtClean="0"/>
              <a:t>When testing for TRUE: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Ok(exists 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{bar}, ‘Is there a bar?’);</a:t>
            </a:r>
          </a:p>
          <a:p>
            <a:r>
              <a:rPr lang="en-CA" dirty="0" smtClean="0">
                <a:cs typeface="Courier New" pitchFamily="49" charset="0"/>
              </a:rPr>
              <a:t>When testing arithmetic expressions (but see </a:t>
            </a:r>
            <a:r>
              <a:rPr lang="en-CA" dirty="0" err="1" smtClean="0">
                <a:cs typeface="Courier New" pitchFamily="49" charset="0"/>
              </a:rPr>
              <a:t>cmp_ok</a:t>
            </a:r>
            <a:r>
              <a:rPr lang="en-CA" dirty="0" smtClean="0"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ok($foo^2 + $bar^2 == $bee^2, ‘Pythagoras was right!’);</a:t>
            </a:r>
            <a:endParaRPr lang="en-CA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2040" y="1449760"/>
            <a:ext cx="3816424" cy="33843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Like or “like” like?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like($got, </a:t>
            </a:r>
            <a:r>
              <a:rPr lang="en-CA" dirty="0" err="1" smtClean="0"/>
              <a:t>qr</a:t>
            </a:r>
            <a:r>
              <a:rPr lang="en-CA" dirty="0" smtClean="0"/>
              <a:t>/expected/, ‘</a:t>
            </a:r>
            <a:r>
              <a:rPr lang="en-CA" dirty="0" err="1" smtClean="0"/>
              <a:t>regex</a:t>
            </a:r>
            <a:r>
              <a:rPr lang="en-CA" dirty="0" smtClean="0"/>
              <a:t> testing!’);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Brings the power of </a:t>
            </a:r>
            <a:r>
              <a:rPr lang="en-CA" dirty="0" err="1" smtClean="0"/>
              <a:t>regexes</a:t>
            </a:r>
            <a:r>
              <a:rPr lang="en-CA" dirty="0" smtClean="0"/>
              <a:t> to unit testing</a:t>
            </a:r>
          </a:p>
          <a:p>
            <a:r>
              <a:rPr lang="en-CA" dirty="0" smtClean="0"/>
              <a:t>Makes searching an array simple</a:t>
            </a:r>
          </a:p>
          <a:p>
            <a:r>
              <a:rPr lang="en-CA" dirty="0" smtClean="0"/>
              <a:t>Generally weaker tests than is();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2204864"/>
            <a:ext cx="3733800" cy="39292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Verify a pattern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phNumber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= ‘555-555-5555’;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like($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phNumber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qr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/\d{3}-?\d{3}-?\d{4}/, ‘Phone number’);</a:t>
            </a:r>
          </a:p>
          <a:p>
            <a:pPr>
              <a:buNone/>
            </a:pPr>
            <a:endParaRPr lang="en-CA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# Search an array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@info = (‘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one’,’two’,’three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 bears’);</a:t>
            </a:r>
          </a:p>
          <a:p>
            <a:pPr>
              <a:buNone/>
            </a:pP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like(“@info”, </a:t>
            </a:r>
            <a:r>
              <a:rPr lang="en-CA" sz="1600" dirty="0" err="1" smtClean="0">
                <a:latin typeface="Courier New" pitchFamily="49" charset="0"/>
                <a:cs typeface="Courier New" pitchFamily="49" charset="0"/>
              </a:rPr>
              <a:t>qr</a:t>
            </a:r>
            <a:r>
              <a:rPr lang="en-CA" sz="1600" dirty="0" smtClean="0">
                <a:latin typeface="Courier New" pitchFamily="49" charset="0"/>
                <a:cs typeface="Courier New" pitchFamily="49" charset="0"/>
              </a:rPr>
              <a:t>/two/, ‘two is in the info array’);</a:t>
            </a:r>
            <a:endParaRPr lang="en-CA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Truly, Madly, </a:t>
            </a:r>
            <a:r>
              <a:rPr lang="en-CA" dirty="0" err="1" smtClean="0"/>
              <a:t>is_Deeply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is_deeply</a:t>
            </a:r>
            <a:r>
              <a:rPr lang="en-CA" dirty="0" smtClean="0"/>
              <a:t>($got, $expected, ‘Deep comparison’);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Provides light-weight validation of a reference by walking the structure.</a:t>
            </a:r>
          </a:p>
          <a:p>
            <a:r>
              <a:rPr lang="en-CA" dirty="0" smtClean="0"/>
              <a:t>Useful for matching hashes, arrays, and objects</a:t>
            </a:r>
          </a:p>
          <a:p>
            <a:r>
              <a:rPr lang="en-CA" dirty="0" smtClean="0"/>
              <a:t>Limited use on functions and globs</a:t>
            </a:r>
          </a:p>
          <a:p>
            <a:r>
              <a:rPr lang="en-CA" dirty="0" smtClean="0"/>
              <a:t>To test only object type use </a:t>
            </a:r>
            <a:r>
              <a:rPr lang="en-CA" dirty="0" err="1" smtClean="0"/>
              <a:t>isa_ok</a:t>
            </a:r>
            <a:r>
              <a:rPr lang="en-CA" dirty="0" smtClean="0"/>
              <a:t>() or </a:t>
            </a:r>
            <a:r>
              <a:rPr lang="en-CA" dirty="0" err="1" smtClean="0"/>
              <a:t>new_ok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# walk a hash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testHash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  {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 =&gt; ‘bar’};</a:t>
            </a:r>
          </a:p>
          <a:p>
            <a:pPr>
              <a:buNone/>
            </a:pP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is_deeply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(\%hash, $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testHash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, ‘Hashes match’);</a:t>
            </a:r>
          </a:p>
          <a:p>
            <a:pPr>
              <a:buNone/>
            </a:pPr>
            <a:endParaRPr lang="en-CA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# is the right object returned?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$expect = new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::Bar($var1);</a:t>
            </a:r>
          </a:p>
          <a:p>
            <a:pPr>
              <a:buNone/>
            </a:pP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my $got =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getFooBar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($var1);</a:t>
            </a:r>
          </a:p>
          <a:p>
            <a:pPr>
              <a:buNone/>
            </a:pP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is_deeply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($got, $expect, ‘Right </a:t>
            </a:r>
            <a:r>
              <a:rPr lang="en-CA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CA" sz="1400" dirty="0" smtClean="0">
                <a:latin typeface="Courier New" pitchFamily="49" charset="0"/>
                <a:cs typeface="Courier New" pitchFamily="49" charset="0"/>
              </a:rPr>
              <a:t>::Bar’);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662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Perl: Unit Testing 101</vt:lpstr>
      <vt:lpstr>Programming without testing is like</vt:lpstr>
      <vt:lpstr>Unit Testing is more than a safety net</vt:lpstr>
      <vt:lpstr>Test::Simple</vt:lpstr>
      <vt:lpstr>I’m OK, You’re not!</vt:lpstr>
      <vt:lpstr>Test::More</vt:lpstr>
      <vt:lpstr>Is you is or is you ain’t? (is vs ok)</vt:lpstr>
      <vt:lpstr>Like or “like” like?</vt:lpstr>
      <vt:lpstr>Truly, Madly, is_Deeply</vt:lpstr>
      <vt:lpstr>Testing instantiation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Holt</dc:creator>
  <cp:lastModifiedBy>Michael Holt</cp:lastModifiedBy>
  <cp:revision>29</cp:revision>
  <dcterms:created xsi:type="dcterms:W3CDTF">2012-02-04T05:05:53Z</dcterms:created>
  <dcterms:modified xsi:type="dcterms:W3CDTF">2012-02-06T05:55:46Z</dcterms:modified>
</cp:coreProperties>
</file>