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60" r:id="rId6"/>
    <p:sldId id="264" r:id="rId7"/>
    <p:sldId id="265" r:id="rId8"/>
    <p:sldId id="266" r:id="rId9"/>
    <p:sldId id="25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CE55-FCEF-42A5-93FB-A0ADBD96193B}" type="datetimeFigureOut">
              <a:rPr lang="ru-RU" smtClean="0"/>
              <a:t>21.06.2015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859FD-7670-47FF-881F-4484F3796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21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859FD-7670-47FF-881F-4484F3796A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08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4514-B176-4189-B61A-53FCA95F879D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3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B3338-4DBD-4BD5-9A33-0FB9D5CBA28C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27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BC48-5813-4EAD-BCE4-58A9A57111F6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50F2-DA2D-4232-BF75-C4C345B0792E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34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1030-727A-4208-84E7-7E6F2C6FBFF9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5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F34E-48A6-42F9-B7E1-3A4AF50396F0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4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B385-42D8-481B-A167-51E68E1E060E}" type="datetime1">
              <a:rPr lang="ru-RU" smtClean="0"/>
              <a:t>21.06.2015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43D0-A16F-4F7E-9A01-F32999DFE207}" type="datetime1">
              <a:rPr lang="ru-RU" smtClean="0"/>
              <a:t>21.06.2015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6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ADFC-0040-4614-BB09-A0ABDB8F5415}" type="datetime1">
              <a:rPr lang="ru-RU" smtClean="0"/>
              <a:t>21.06.2015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1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D454-0272-4CD3-ADE3-2995A919132E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9350-3226-440D-905B-40E6D12AFA53}" type="datetime1">
              <a:rPr lang="ru-RU" smtClean="0"/>
              <a:t>21.06.2015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7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CEF0-446A-47FD-B8CA-4DFE35A14DBD}" type="datetime1">
              <a:rPr lang="ru-RU" smtClean="0"/>
              <a:t>21.06.2015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6AF7-1824-4C33-83B5-5666EA84AE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16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br>
              <a:rPr lang="ru-RU" dirty="0" smtClean="0"/>
            </a:br>
            <a:r>
              <a:rPr lang="en-US" dirty="0" smtClean="0"/>
              <a:t>Android-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1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995936" y="3717032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Разработал:	студент гр. ПМ-51 	Буров С. Д.</a:t>
            </a:r>
          </a:p>
          <a:p>
            <a:r>
              <a:rPr lang="ru-RU" dirty="0" smtClean="0"/>
              <a:t>Руководитель: 	преподаватель 	Белиц А. Б.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81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1556792"/>
            <a:ext cx="72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 smtClean="0"/>
              <a:t>Изучить открытые методы биометрической верификации подписи;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 smtClean="0"/>
              <a:t>Разработать программный продукт, позволяющий проводить верификацию подписи;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800" dirty="0" smtClean="0"/>
              <a:t>Оформить программный продукт в виде </a:t>
            </a:r>
            <a:r>
              <a:rPr lang="en-US" sz="2800" dirty="0" smtClean="0"/>
              <a:t>Android-</a:t>
            </a:r>
            <a:r>
              <a:rPr lang="ru-RU" sz="2800" dirty="0" smtClean="0"/>
              <a:t>приложения для демонстрации возможностей продукта.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9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обработки подписи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7544" y="1340767"/>
                <a:ext cx="1853969" cy="482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40767"/>
                <a:ext cx="1853969" cy="482953"/>
              </a:xfrm>
              <a:prstGeom prst="rect">
                <a:avLst/>
              </a:prstGeom>
              <a:blipFill rotWithShape="1">
                <a:blip r:embed="rId2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84863" y="2132855"/>
                <a:ext cx="3580211" cy="3705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𝑛</m:t>
                          </m:r>
                        </m:sup>
                      </m:sSubSup>
                      <m:r>
                        <a:rPr lang="ru-RU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0&lt;</m:t>
                          </m:r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𝑦</m:t>
                          </m:r>
                          <m:r>
                            <a:rPr lang="ru-RU" i="1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863" y="2132855"/>
                <a:ext cx="3580211" cy="370551"/>
              </a:xfrm>
              <a:prstGeom prst="rect">
                <a:avLst/>
              </a:prstGeom>
              <a:blipFill rotWithShape="1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urved Connector 10"/>
          <p:cNvCxnSpPr>
            <a:stCxn id="7" idx="2"/>
            <a:endCxn id="9" idx="1"/>
          </p:cNvCxnSpPr>
          <p:nvPr/>
        </p:nvCxnSpPr>
        <p:spPr>
          <a:xfrm rot="16200000" flipH="1">
            <a:off x="1342491" y="1875758"/>
            <a:ext cx="494411" cy="390334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84127" y="3115292"/>
                <a:ext cx="2351092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7" y="3115292"/>
                <a:ext cx="2351092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urved Connector 17"/>
          <p:cNvCxnSpPr>
            <a:stCxn id="9" idx="2"/>
            <a:endCxn id="16" idx="1"/>
          </p:cNvCxnSpPr>
          <p:nvPr/>
        </p:nvCxnSpPr>
        <p:spPr>
          <a:xfrm rot="5400000">
            <a:off x="2866751" y="2720782"/>
            <a:ext cx="925594" cy="490842"/>
          </a:xfrm>
          <a:prstGeom prst="curvedConnector4">
            <a:avLst>
              <a:gd name="adj1" fmla="val 33054"/>
              <a:gd name="adj2" fmla="val 1465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44008" y="4213075"/>
                <a:ext cx="2242217" cy="62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0,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213075"/>
                <a:ext cx="2242217" cy="6274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urved Connector 20"/>
          <p:cNvCxnSpPr>
            <a:stCxn id="16" idx="2"/>
            <a:endCxn id="19" idx="1"/>
          </p:cNvCxnSpPr>
          <p:nvPr/>
        </p:nvCxnSpPr>
        <p:spPr>
          <a:xfrm rot="16200000" flipH="1">
            <a:off x="4059803" y="3942577"/>
            <a:ext cx="784075" cy="384335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18309" y="5344980"/>
                <a:ext cx="2566472" cy="520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>
                              <a:latin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≪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09" y="5344980"/>
                <a:ext cx="2566472" cy="520463"/>
              </a:xfrm>
              <a:prstGeom prst="rect">
                <a:avLst/>
              </a:prstGeom>
              <a:blipFill rotWithShape="1">
                <a:blip r:embed="rId6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urved Connector 25"/>
          <p:cNvCxnSpPr>
            <a:stCxn id="19" idx="2"/>
            <a:endCxn id="24" idx="1"/>
          </p:cNvCxnSpPr>
          <p:nvPr/>
        </p:nvCxnSpPr>
        <p:spPr>
          <a:xfrm rot="16200000" flipH="1">
            <a:off x="5609353" y="4996255"/>
            <a:ext cx="764721" cy="453192"/>
          </a:xfrm>
          <a:prstGeom prst="curved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9265" y="1846565"/>
            <a:ext cx="130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Масштаби-</a:t>
            </a:r>
            <a:br>
              <a:rPr lang="ru-RU" dirty="0" smtClean="0"/>
            </a:br>
            <a:r>
              <a:rPr lang="ru-RU" dirty="0" smtClean="0"/>
              <a:t>рование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2892768"/>
            <a:ext cx="1675358" cy="36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Интерполяция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60455" y="3950078"/>
            <a:ext cx="204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</a:t>
            </a:r>
            <a:r>
              <a:rPr lang="ru-RU" dirty="0" smtClean="0"/>
              <a:t>епараметризация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615449" y="4965499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экстремальных точек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7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сопоставления подписей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2736304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Сопоставление подписей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3068960"/>
            <a:ext cx="324036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структуры траектории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68044" y="4637167"/>
            <a:ext cx="324036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Анализ формы траектории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032956"/>
            <a:ext cx="4320480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Карта соответствий экстремальных точек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267744" y="2477216"/>
            <a:ext cx="4320480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Подписи для сопоставления</a:t>
            </a:r>
            <a:endParaRPr lang="ru-RU" dirty="0"/>
          </a:p>
        </p:txBody>
      </p:sp>
      <p:cxnSp>
        <p:nvCxnSpPr>
          <p:cNvPr id="10" name="Curved Connector 9"/>
          <p:cNvCxnSpPr>
            <a:stCxn id="4" idx="2"/>
            <a:endCxn id="5" idx="1"/>
          </p:cNvCxnSpPr>
          <p:nvPr/>
        </p:nvCxnSpPr>
        <p:spPr>
          <a:xfrm rot="16200000" flipH="1">
            <a:off x="1676001" y="2373851"/>
            <a:ext cx="1183486" cy="5760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1"/>
          </p:cNvCxnSpPr>
          <p:nvPr/>
        </p:nvCxnSpPr>
        <p:spPr>
          <a:xfrm rot="16200000" flipH="1">
            <a:off x="3880230" y="3734018"/>
            <a:ext cx="1383541" cy="79208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95679" y="5325486"/>
            <a:ext cx="1796801" cy="64633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Штрафы</a:t>
            </a:r>
            <a:br>
              <a:rPr lang="ru-RU" dirty="0" smtClean="0"/>
            </a:br>
            <a:r>
              <a:rPr lang="ru-RU" dirty="0" smtClean="0"/>
              <a:t>сопоставления</a:t>
            </a:r>
            <a:endParaRPr lang="ru-RU" dirty="0"/>
          </a:p>
        </p:txBody>
      </p:sp>
      <p:cxnSp>
        <p:nvCxnSpPr>
          <p:cNvPr id="18" name="Curved Connector 17"/>
          <p:cNvCxnSpPr>
            <a:stCxn id="6" idx="2"/>
            <a:endCxn id="16" idx="1"/>
          </p:cNvCxnSpPr>
          <p:nvPr/>
        </p:nvCxnSpPr>
        <p:spPr>
          <a:xfrm rot="16200000" flipH="1">
            <a:off x="6520875" y="5073847"/>
            <a:ext cx="642153" cy="507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4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Параметрически заданные кривые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34" y="1556792"/>
            <a:ext cx="8658746" cy="445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33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6</a:t>
            </a:fld>
            <a:endParaRPr lang="ru-RU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Параметрически заданные кривые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268760"/>
            <a:ext cx="3384376" cy="50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0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7</a:t>
            </a:fld>
            <a:endParaRPr lang="ru-RU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Параметрически заданные кривые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736" y="1268761"/>
            <a:ext cx="681065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92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8</a:t>
            </a:fld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"/>
          <a:stretch/>
        </p:blipFill>
        <p:spPr>
          <a:xfrm>
            <a:off x="1563067" y="1268760"/>
            <a:ext cx="3080941" cy="5283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7"/>
          <a:stretch/>
        </p:blipFill>
        <p:spPr>
          <a:xfrm>
            <a:off x="4677413" y="1268760"/>
            <a:ext cx="3062939" cy="52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869504" y="1484784"/>
            <a:ext cx="7344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Исследованы: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методы биометрической верификации подписи;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сглаживающие интерполяционные сплайны</a:t>
            </a:r>
            <a:r>
              <a:rPr lang="ru-RU" dirty="0" smtClean="0"/>
              <a:t>.</a:t>
            </a:r>
            <a:endParaRPr lang="en-US" dirty="0" smtClean="0"/>
          </a:p>
          <a:p>
            <a:pPr lvl="0" algn="just"/>
            <a:endParaRPr lang="ru-RU" dirty="0"/>
          </a:p>
          <a:p>
            <a:pPr algn="just"/>
            <a:r>
              <a:rPr lang="ru-RU" dirty="0"/>
              <a:t>Разработаны: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метод получения экстремальных точек из сплайновых, параметрически заданных кривых;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модуль для матричных операций и решения линейных алгебраических уравнений;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модуль для интерполяции сглаживающими сплайнами;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модуль для численного интегрирования;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модуль для представления параметрически заданных кривых и перехода к естественной параметризации;</a:t>
            </a:r>
          </a:p>
          <a:p>
            <a:pPr lvl="0" indent="266700" algn="just">
              <a:buFont typeface="Arial" panose="020B0604020202020204" pitchFamily="34" charset="0"/>
              <a:buChar char="•"/>
            </a:pPr>
            <a:r>
              <a:rPr lang="ru-RU" dirty="0"/>
              <a:t>модуль для представления подписи и сопоставления подписей друг другу.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AF7-1824-4C33-83B5-5666EA84AE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290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Разработка  Android-приложения</vt:lpstr>
      <vt:lpstr>Цели</vt:lpstr>
      <vt:lpstr>Общий алгоритм обработки подписи</vt:lpstr>
      <vt:lpstr>Общий алгоритм сопоставления подписей</vt:lpstr>
      <vt:lpstr>Параметрически заданные кривые</vt:lpstr>
      <vt:lpstr>PowerPoint Presentation</vt:lpstr>
      <vt:lpstr>PowerPoint Presentation</vt:lpstr>
      <vt:lpstr>Android-приложение</vt:lpstr>
      <vt:lpstr>Заключение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Ilion</dc:creator>
  <cp:lastModifiedBy>Ilion</cp:lastModifiedBy>
  <cp:revision>30</cp:revision>
  <dcterms:created xsi:type="dcterms:W3CDTF">2015-06-18T13:33:01Z</dcterms:created>
  <dcterms:modified xsi:type="dcterms:W3CDTF">2015-06-21T22:45:25Z</dcterms:modified>
</cp:coreProperties>
</file>