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75D6-1516-47B6-83A1-37F19E109119}" type="datetimeFigureOut">
              <a:rPr lang="ru-RU" smtClean="0"/>
              <a:t>18.06.2015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6AF7-1824-4C33-83B5-5666EA84A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73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75D6-1516-47B6-83A1-37F19E109119}" type="datetimeFigureOut">
              <a:rPr lang="ru-RU" smtClean="0"/>
              <a:t>18.06.2015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6AF7-1824-4C33-83B5-5666EA84A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27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75D6-1516-47B6-83A1-37F19E109119}" type="datetimeFigureOut">
              <a:rPr lang="ru-RU" smtClean="0"/>
              <a:t>18.06.2015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6AF7-1824-4C33-83B5-5666EA84A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656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75D6-1516-47B6-83A1-37F19E109119}" type="datetimeFigureOut">
              <a:rPr lang="ru-RU" smtClean="0"/>
              <a:t>18.06.2015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6AF7-1824-4C33-83B5-5666EA84A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34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75D6-1516-47B6-83A1-37F19E109119}" type="datetimeFigureOut">
              <a:rPr lang="ru-RU" smtClean="0"/>
              <a:t>18.06.2015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6AF7-1824-4C33-83B5-5666EA84A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758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75D6-1516-47B6-83A1-37F19E109119}" type="datetimeFigureOut">
              <a:rPr lang="ru-RU" smtClean="0"/>
              <a:t>18.06.2015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6AF7-1824-4C33-83B5-5666EA84A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74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75D6-1516-47B6-83A1-37F19E109119}" type="datetimeFigureOut">
              <a:rPr lang="ru-RU" smtClean="0"/>
              <a:t>18.06.2015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6AF7-1824-4C33-83B5-5666EA84A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079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75D6-1516-47B6-83A1-37F19E109119}" type="datetimeFigureOut">
              <a:rPr lang="ru-RU" smtClean="0"/>
              <a:t>18.06.2015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6AF7-1824-4C33-83B5-5666EA84A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76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75D6-1516-47B6-83A1-37F19E109119}" type="datetimeFigureOut">
              <a:rPr lang="ru-RU" smtClean="0"/>
              <a:t>18.06.2015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6AF7-1824-4C33-83B5-5666EA84A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18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75D6-1516-47B6-83A1-37F19E109119}" type="datetimeFigureOut">
              <a:rPr lang="ru-RU" smtClean="0"/>
              <a:t>18.06.2015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6AF7-1824-4C33-83B5-5666EA84A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79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75D6-1516-47B6-83A1-37F19E109119}" type="datetimeFigureOut">
              <a:rPr lang="ru-RU" smtClean="0"/>
              <a:t>18.06.2015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6AF7-1824-4C33-83B5-5666EA84A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75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875D6-1516-47B6-83A1-37F19E109119}" type="datetimeFigureOut">
              <a:rPr lang="ru-RU" smtClean="0"/>
              <a:t>18.06.2015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96AF7-1824-4C33-83B5-5666EA84A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169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Разработка </a:t>
            </a:r>
            <a:br>
              <a:rPr lang="ru-RU" dirty="0" smtClean="0"/>
            </a:br>
            <a:r>
              <a:rPr lang="en-US" dirty="0" smtClean="0"/>
              <a:t>Android-</a:t>
            </a:r>
            <a:r>
              <a:rPr lang="ru-RU" dirty="0" smtClean="0"/>
              <a:t>приложения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681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1919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7744" y="2060848"/>
            <a:ext cx="4680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Спасибо </a:t>
            </a:r>
            <a:br>
              <a:rPr lang="ru-RU" sz="4000" dirty="0" smtClean="0"/>
            </a:br>
            <a:r>
              <a:rPr lang="ru-RU" sz="4000" dirty="0" smtClean="0"/>
              <a:t>за внимание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490000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Разработка  Android-приложения</vt:lpstr>
      <vt:lpstr>Цели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Ilion</dc:creator>
  <cp:lastModifiedBy>Ilion</cp:lastModifiedBy>
  <cp:revision>4</cp:revision>
  <dcterms:created xsi:type="dcterms:W3CDTF">2015-06-18T13:33:01Z</dcterms:created>
  <dcterms:modified xsi:type="dcterms:W3CDTF">2015-06-18T14:02:53Z</dcterms:modified>
</cp:coreProperties>
</file>