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801350" cy="10801350"/>
  <p:notesSz cx="6858000" cy="9144000"/>
  <p:defaultTextStyle>
    <a:defPPr>
      <a:defRPr lang="fr-FR"/>
    </a:defPPr>
    <a:lvl1pPr marL="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949" autoAdjust="0"/>
  </p:normalViewPr>
  <p:slideViewPr>
    <p:cSldViewPr>
      <p:cViewPr>
        <p:scale>
          <a:sx n="75" d="100"/>
          <a:sy n="75" d="100"/>
        </p:scale>
        <p:origin x="-2244" y="60"/>
      </p:cViewPr>
      <p:guideLst>
        <p:guide orient="horz" pos="3402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5C7B-2F58-4C90-83C3-579635528A24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B7D65-92C1-492E-B637-D2D3FCBD979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B7D65-92C1-492E-B637-D2D3FCBD9795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0101" y="3355420"/>
            <a:ext cx="9181148" cy="231528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0203" y="6120765"/>
            <a:ext cx="7560945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0DA-C909-4140-8A7E-6AEB43E9A99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49DF-0CC7-4807-831D-7829772629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0DA-C909-4140-8A7E-6AEB43E9A99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49DF-0CC7-4807-831D-7829772629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50532" y="680086"/>
            <a:ext cx="2870983" cy="1451681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37579" y="680086"/>
            <a:ext cx="8432930" cy="1451681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0DA-C909-4140-8A7E-6AEB43E9A99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49DF-0CC7-4807-831D-7829772629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0DA-C909-4140-8A7E-6AEB43E9A99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49DF-0CC7-4807-831D-7829772629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3232" y="6940868"/>
            <a:ext cx="9181148" cy="2145268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53232" y="4578074"/>
            <a:ext cx="9181148" cy="236279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0DA-C909-4140-8A7E-6AEB43E9A99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49DF-0CC7-4807-831D-7829772629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37580" y="3970497"/>
            <a:ext cx="5651956" cy="1122640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9559" y="3970497"/>
            <a:ext cx="5651956" cy="1122640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0DA-C909-4140-8A7E-6AEB43E9A99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49DF-0CC7-4807-831D-7829772629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0068" y="432555"/>
            <a:ext cx="972121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0068" y="2417803"/>
            <a:ext cx="4772472" cy="10076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0068" y="3425428"/>
            <a:ext cx="4772472" cy="62232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86936" y="2417803"/>
            <a:ext cx="4774347" cy="10076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86936" y="3425428"/>
            <a:ext cx="4774347" cy="622327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0DA-C909-4140-8A7E-6AEB43E9A99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49DF-0CC7-4807-831D-7829772629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0DA-C909-4140-8A7E-6AEB43E9A99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49DF-0CC7-4807-831D-7829772629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0DA-C909-4140-8A7E-6AEB43E9A99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49DF-0CC7-4807-831D-7829772629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0068" y="430054"/>
            <a:ext cx="3553570" cy="183022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23028" y="430055"/>
            <a:ext cx="6038255" cy="9218653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40068" y="2260283"/>
            <a:ext cx="3553570" cy="7388424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0DA-C909-4140-8A7E-6AEB43E9A99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49DF-0CC7-4807-831D-7829772629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17140" y="7560945"/>
            <a:ext cx="6480810" cy="89261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117140" y="965121"/>
            <a:ext cx="6480810" cy="6480810"/>
          </a:xfrm>
        </p:spPr>
        <p:txBody>
          <a:bodyPr/>
          <a:lstStyle>
            <a:lvl1pPr marL="0" indent="0">
              <a:buNone/>
              <a:defRPr sz="4300"/>
            </a:lvl1pPr>
            <a:lvl2pPr marL="617220" indent="0">
              <a:buNone/>
              <a:defRPr sz="3800"/>
            </a:lvl2pPr>
            <a:lvl3pPr marL="1234440" indent="0">
              <a:buNone/>
              <a:defRPr sz="320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117140" y="8453557"/>
            <a:ext cx="6480810" cy="1267658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30DA-C909-4140-8A7E-6AEB43E9A99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49DF-0CC7-4807-831D-7829772629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40068" y="432555"/>
            <a:ext cx="9721215" cy="1800225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0068" y="2520316"/>
            <a:ext cx="9721215" cy="7128392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40068" y="10011252"/>
            <a:ext cx="2520315" cy="57507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30DA-C909-4140-8A7E-6AEB43E9A993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690461" y="10011252"/>
            <a:ext cx="3420428" cy="57507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740968" y="10011252"/>
            <a:ext cx="2520315" cy="575072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149DF-0CC7-4807-831D-7829772629D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4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rot="5400000">
            <a:off x="-492960" y="5293518"/>
            <a:ext cx="721523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rot="5400000">
            <a:off x="3293254" y="5293518"/>
            <a:ext cx="721523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3114659" y="1685899"/>
            <a:ext cx="37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3114659" y="8901137"/>
            <a:ext cx="37862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5392800" y="3103200"/>
            <a:ext cx="270000" cy="270000"/>
            <a:chOff x="2193841" y="1043354"/>
            <a:chExt cx="270000" cy="270000"/>
          </a:xfrm>
        </p:grpSpPr>
        <p:sp>
          <p:nvSpPr>
            <p:cNvPr id="14" name="Ellipse 13"/>
            <p:cNvSpPr/>
            <p:nvPr/>
          </p:nvSpPr>
          <p:spPr>
            <a:xfrm>
              <a:off x="2221684" y="1071197"/>
              <a:ext cx="214314" cy="2143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" name="Groupe 22"/>
            <p:cNvGrpSpPr/>
            <p:nvPr/>
          </p:nvGrpSpPr>
          <p:grpSpPr>
            <a:xfrm>
              <a:off x="2193841" y="1043354"/>
              <a:ext cx="270000" cy="270000"/>
              <a:chOff x="1900213" y="1043751"/>
              <a:chExt cx="270000" cy="270000"/>
            </a:xfrm>
          </p:grpSpPr>
          <p:cxnSp>
            <p:nvCxnSpPr>
              <p:cNvPr id="20" name="Connecteur droit 19"/>
              <p:cNvCxnSpPr/>
              <p:nvPr/>
            </p:nvCxnSpPr>
            <p:spPr>
              <a:xfrm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 rot="5400000"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e 24"/>
          <p:cNvGrpSpPr/>
          <p:nvPr/>
        </p:nvGrpSpPr>
        <p:grpSpPr>
          <a:xfrm>
            <a:off x="6588000" y="4248000"/>
            <a:ext cx="270000" cy="270000"/>
            <a:chOff x="2193841" y="1043354"/>
            <a:chExt cx="270000" cy="270000"/>
          </a:xfrm>
        </p:grpSpPr>
        <p:sp>
          <p:nvSpPr>
            <p:cNvPr id="26" name="Ellipse 25"/>
            <p:cNvSpPr/>
            <p:nvPr/>
          </p:nvSpPr>
          <p:spPr>
            <a:xfrm>
              <a:off x="2221684" y="1071197"/>
              <a:ext cx="214314" cy="2143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" name="Groupe 22"/>
            <p:cNvGrpSpPr/>
            <p:nvPr/>
          </p:nvGrpSpPr>
          <p:grpSpPr>
            <a:xfrm>
              <a:off x="2193841" y="1043354"/>
              <a:ext cx="270000" cy="270000"/>
              <a:chOff x="1900213" y="1043751"/>
              <a:chExt cx="270000" cy="270000"/>
            </a:xfrm>
          </p:grpSpPr>
          <p:cxnSp>
            <p:nvCxnSpPr>
              <p:cNvPr id="28" name="Connecteur droit 27"/>
              <p:cNvCxnSpPr/>
              <p:nvPr/>
            </p:nvCxnSpPr>
            <p:spPr>
              <a:xfrm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>
              <a:xfrm rot="5400000"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e 29"/>
          <p:cNvGrpSpPr/>
          <p:nvPr/>
        </p:nvGrpSpPr>
        <p:grpSpPr>
          <a:xfrm>
            <a:off x="3517200" y="4316400"/>
            <a:ext cx="270000" cy="270000"/>
            <a:chOff x="2193841" y="1043354"/>
            <a:chExt cx="270000" cy="270000"/>
          </a:xfrm>
        </p:grpSpPr>
        <p:sp>
          <p:nvSpPr>
            <p:cNvPr id="31" name="Ellipse 30"/>
            <p:cNvSpPr/>
            <p:nvPr/>
          </p:nvSpPr>
          <p:spPr>
            <a:xfrm>
              <a:off x="2221684" y="1071197"/>
              <a:ext cx="214314" cy="2143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2" name="Groupe 22"/>
            <p:cNvGrpSpPr/>
            <p:nvPr/>
          </p:nvGrpSpPr>
          <p:grpSpPr>
            <a:xfrm>
              <a:off x="2193841" y="1043354"/>
              <a:ext cx="270000" cy="270000"/>
              <a:chOff x="1900213" y="1043751"/>
              <a:chExt cx="270000" cy="270000"/>
            </a:xfrm>
          </p:grpSpPr>
          <p:cxnSp>
            <p:nvCxnSpPr>
              <p:cNvPr id="33" name="Connecteur droit 32"/>
              <p:cNvCxnSpPr/>
              <p:nvPr/>
            </p:nvCxnSpPr>
            <p:spPr>
              <a:xfrm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>
              <a:xfrm rot="5400000"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e 34"/>
          <p:cNvGrpSpPr/>
          <p:nvPr/>
        </p:nvGrpSpPr>
        <p:grpSpPr>
          <a:xfrm>
            <a:off x="3585600" y="2559600"/>
            <a:ext cx="270000" cy="270000"/>
            <a:chOff x="2193841" y="1043354"/>
            <a:chExt cx="270000" cy="270000"/>
          </a:xfrm>
        </p:grpSpPr>
        <p:sp>
          <p:nvSpPr>
            <p:cNvPr id="36" name="Ellipse 35"/>
            <p:cNvSpPr/>
            <p:nvPr/>
          </p:nvSpPr>
          <p:spPr>
            <a:xfrm>
              <a:off x="2221684" y="1071197"/>
              <a:ext cx="214314" cy="2143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7" name="Groupe 22"/>
            <p:cNvGrpSpPr/>
            <p:nvPr/>
          </p:nvGrpSpPr>
          <p:grpSpPr>
            <a:xfrm>
              <a:off x="2193841" y="1043354"/>
              <a:ext cx="270000" cy="270000"/>
              <a:chOff x="1900213" y="1043751"/>
              <a:chExt cx="270000" cy="270000"/>
            </a:xfrm>
          </p:grpSpPr>
          <p:cxnSp>
            <p:nvCxnSpPr>
              <p:cNvPr id="38" name="Connecteur droit 37"/>
              <p:cNvCxnSpPr/>
              <p:nvPr/>
            </p:nvCxnSpPr>
            <p:spPr>
              <a:xfrm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/>
              <p:nvPr/>
            </p:nvCxnSpPr>
            <p:spPr>
              <a:xfrm rot="5400000"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e 39"/>
          <p:cNvGrpSpPr/>
          <p:nvPr/>
        </p:nvGrpSpPr>
        <p:grpSpPr>
          <a:xfrm>
            <a:off x="5392800" y="4186229"/>
            <a:ext cx="270000" cy="270000"/>
            <a:chOff x="2193841" y="1043354"/>
            <a:chExt cx="270000" cy="270000"/>
          </a:xfrm>
        </p:grpSpPr>
        <p:sp>
          <p:nvSpPr>
            <p:cNvPr id="41" name="Ellipse 40"/>
            <p:cNvSpPr/>
            <p:nvPr/>
          </p:nvSpPr>
          <p:spPr>
            <a:xfrm>
              <a:off x="2221684" y="1071197"/>
              <a:ext cx="214314" cy="2143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2" name="Groupe 22"/>
            <p:cNvGrpSpPr/>
            <p:nvPr/>
          </p:nvGrpSpPr>
          <p:grpSpPr>
            <a:xfrm>
              <a:off x="2193841" y="1043354"/>
              <a:ext cx="270000" cy="270000"/>
              <a:chOff x="1900213" y="1043751"/>
              <a:chExt cx="270000" cy="270000"/>
            </a:xfrm>
          </p:grpSpPr>
          <p:cxnSp>
            <p:nvCxnSpPr>
              <p:cNvPr id="43" name="Connecteur droit 42"/>
              <p:cNvCxnSpPr/>
              <p:nvPr/>
            </p:nvCxnSpPr>
            <p:spPr>
              <a:xfrm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>
              <a:xfrm rot="5400000"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e 44"/>
          <p:cNvGrpSpPr/>
          <p:nvPr/>
        </p:nvGrpSpPr>
        <p:grpSpPr>
          <a:xfrm>
            <a:off x="5695200" y="2736000"/>
            <a:ext cx="270000" cy="270000"/>
            <a:chOff x="2193841" y="1043354"/>
            <a:chExt cx="270000" cy="270000"/>
          </a:xfrm>
        </p:grpSpPr>
        <p:sp>
          <p:nvSpPr>
            <p:cNvPr id="46" name="Ellipse 45"/>
            <p:cNvSpPr/>
            <p:nvPr/>
          </p:nvSpPr>
          <p:spPr>
            <a:xfrm>
              <a:off x="2221684" y="1071197"/>
              <a:ext cx="214314" cy="2143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7" name="Groupe 22"/>
            <p:cNvGrpSpPr/>
            <p:nvPr/>
          </p:nvGrpSpPr>
          <p:grpSpPr>
            <a:xfrm>
              <a:off x="2193841" y="1043354"/>
              <a:ext cx="270000" cy="270000"/>
              <a:chOff x="1900213" y="1043751"/>
              <a:chExt cx="270000" cy="270000"/>
            </a:xfrm>
          </p:grpSpPr>
          <p:cxnSp>
            <p:nvCxnSpPr>
              <p:cNvPr id="48" name="Connecteur droit 47"/>
              <p:cNvCxnSpPr/>
              <p:nvPr/>
            </p:nvCxnSpPr>
            <p:spPr>
              <a:xfrm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>
              <a:xfrm rot="5400000"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e 49"/>
          <p:cNvGrpSpPr/>
          <p:nvPr/>
        </p:nvGrpSpPr>
        <p:grpSpPr>
          <a:xfrm>
            <a:off x="4867200" y="7909200"/>
            <a:ext cx="270000" cy="270000"/>
            <a:chOff x="2193841" y="1043354"/>
            <a:chExt cx="270000" cy="270000"/>
          </a:xfrm>
        </p:grpSpPr>
        <p:sp>
          <p:nvSpPr>
            <p:cNvPr id="51" name="Ellipse 50"/>
            <p:cNvSpPr/>
            <p:nvPr/>
          </p:nvSpPr>
          <p:spPr>
            <a:xfrm>
              <a:off x="2221684" y="1071197"/>
              <a:ext cx="214314" cy="2143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2" name="Groupe 22"/>
            <p:cNvGrpSpPr/>
            <p:nvPr/>
          </p:nvGrpSpPr>
          <p:grpSpPr>
            <a:xfrm>
              <a:off x="2193841" y="1043354"/>
              <a:ext cx="270000" cy="270000"/>
              <a:chOff x="1900213" y="1043751"/>
              <a:chExt cx="270000" cy="270000"/>
            </a:xfrm>
          </p:grpSpPr>
          <p:cxnSp>
            <p:nvCxnSpPr>
              <p:cNvPr id="53" name="Connecteur droit 52"/>
              <p:cNvCxnSpPr/>
              <p:nvPr/>
            </p:nvCxnSpPr>
            <p:spPr>
              <a:xfrm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>
              <a:xfrm rot="5400000"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e 54"/>
          <p:cNvGrpSpPr/>
          <p:nvPr/>
        </p:nvGrpSpPr>
        <p:grpSpPr>
          <a:xfrm>
            <a:off x="3337200" y="5407200"/>
            <a:ext cx="270000" cy="270000"/>
            <a:chOff x="2193841" y="1043354"/>
            <a:chExt cx="270000" cy="270000"/>
          </a:xfrm>
        </p:grpSpPr>
        <p:sp>
          <p:nvSpPr>
            <p:cNvPr id="56" name="Ellipse 55"/>
            <p:cNvSpPr/>
            <p:nvPr/>
          </p:nvSpPr>
          <p:spPr>
            <a:xfrm>
              <a:off x="2221684" y="1071197"/>
              <a:ext cx="214314" cy="2143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7" name="Groupe 22"/>
            <p:cNvGrpSpPr/>
            <p:nvPr/>
          </p:nvGrpSpPr>
          <p:grpSpPr>
            <a:xfrm>
              <a:off x="2193841" y="1043354"/>
              <a:ext cx="270000" cy="270000"/>
              <a:chOff x="1900213" y="1043751"/>
              <a:chExt cx="270000" cy="270000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5400000"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e 59"/>
          <p:cNvGrpSpPr/>
          <p:nvPr/>
        </p:nvGrpSpPr>
        <p:grpSpPr>
          <a:xfrm>
            <a:off x="6408000" y="5407200"/>
            <a:ext cx="270000" cy="270000"/>
            <a:chOff x="2193841" y="1043354"/>
            <a:chExt cx="270000" cy="270000"/>
          </a:xfrm>
        </p:grpSpPr>
        <p:sp>
          <p:nvSpPr>
            <p:cNvPr id="61" name="Ellipse 60"/>
            <p:cNvSpPr/>
            <p:nvPr/>
          </p:nvSpPr>
          <p:spPr>
            <a:xfrm>
              <a:off x="2221684" y="1071197"/>
              <a:ext cx="214314" cy="2143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2" name="Groupe 22"/>
            <p:cNvGrpSpPr/>
            <p:nvPr/>
          </p:nvGrpSpPr>
          <p:grpSpPr>
            <a:xfrm>
              <a:off x="2193841" y="1043354"/>
              <a:ext cx="270000" cy="270000"/>
              <a:chOff x="1900213" y="1043751"/>
              <a:chExt cx="270000" cy="270000"/>
            </a:xfrm>
          </p:grpSpPr>
          <p:cxnSp>
            <p:nvCxnSpPr>
              <p:cNvPr id="63" name="Connecteur droit 62"/>
              <p:cNvCxnSpPr/>
              <p:nvPr/>
            </p:nvCxnSpPr>
            <p:spPr>
              <a:xfrm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 rot="5400000"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e 64"/>
          <p:cNvGrpSpPr/>
          <p:nvPr/>
        </p:nvGrpSpPr>
        <p:grpSpPr>
          <a:xfrm>
            <a:off x="6408000" y="1908000"/>
            <a:ext cx="270000" cy="270000"/>
            <a:chOff x="2193841" y="1043354"/>
            <a:chExt cx="270000" cy="270000"/>
          </a:xfrm>
        </p:grpSpPr>
        <p:sp>
          <p:nvSpPr>
            <p:cNvPr id="66" name="Ellipse 65"/>
            <p:cNvSpPr/>
            <p:nvPr/>
          </p:nvSpPr>
          <p:spPr>
            <a:xfrm>
              <a:off x="2221684" y="1071197"/>
              <a:ext cx="214314" cy="2143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7" name="Groupe 22"/>
            <p:cNvGrpSpPr/>
            <p:nvPr/>
          </p:nvGrpSpPr>
          <p:grpSpPr>
            <a:xfrm>
              <a:off x="2193841" y="1043354"/>
              <a:ext cx="270000" cy="270000"/>
              <a:chOff x="1900213" y="1043751"/>
              <a:chExt cx="270000" cy="270000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rot="5400000"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e 69"/>
          <p:cNvGrpSpPr/>
          <p:nvPr/>
        </p:nvGrpSpPr>
        <p:grpSpPr>
          <a:xfrm>
            <a:off x="4870800" y="5162400"/>
            <a:ext cx="270000" cy="270000"/>
            <a:chOff x="2193841" y="1043354"/>
            <a:chExt cx="270000" cy="270000"/>
          </a:xfrm>
        </p:grpSpPr>
        <p:sp>
          <p:nvSpPr>
            <p:cNvPr id="71" name="Ellipse 70"/>
            <p:cNvSpPr/>
            <p:nvPr/>
          </p:nvSpPr>
          <p:spPr>
            <a:xfrm>
              <a:off x="2221684" y="1071197"/>
              <a:ext cx="214314" cy="2143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2" name="Groupe 22"/>
            <p:cNvGrpSpPr/>
            <p:nvPr/>
          </p:nvGrpSpPr>
          <p:grpSpPr>
            <a:xfrm>
              <a:off x="2193841" y="1043354"/>
              <a:ext cx="270000" cy="270000"/>
              <a:chOff x="1900213" y="1043751"/>
              <a:chExt cx="270000" cy="270000"/>
            </a:xfrm>
          </p:grpSpPr>
          <p:cxnSp>
            <p:nvCxnSpPr>
              <p:cNvPr id="73" name="Connecteur droit 72"/>
              <p:cNvCxnSpPr/>
              <p:nvPr/>
            </p:nvCxnSpPr>
            <p:spPr>
              <a:xfrm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/>
              <p:cNvCxnSpPr/>
              <p:nvPr/>
            </p:nvCxnSpPr>
            <p:spPr>
              <a:xfrm rot="5400000"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e 74"/>
          <p:cNvGrpSpPr/>
          <p:nvPr/>
        </p:nvGrpSpPr>
        <p:grpSpPr>
          <a:xfrm>
            <a:off x="3337200" y="1911600"/>
            <a:ext cx="270000" cy="270000"/>
            <a:chOff x="2193841" y="1043354"/>
            <a:chExt cx="270000" cy="270000"/>
          </a:xfrm>
        </p:grpSpPr>
        <p:sp>
          <p:nvSpPr>
            <p:cNvPr id="76" name="Ellipse 75"/>
            <p:cNvSpPr/>
            <p:nvPr/>
          </p:nvSpPr>
          <p:spPr>
            <a:xfrm>
              <a:off x="2221684" y="1071197"/>
              <a:ext cx="214314" cy="2143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7" name="Groupe 22"/>
            <p:cNvGrpSpPr/>
            <p:nvPr/>
          </p:nvGrpSpPr>
          <p:grpSpPr>
            <a:xfrm>
              <a:off x="2193841" y="1043354"/>
              <a:ext cx="270000" cy="270000"/>
              <a:chOff x="1900213" y="1043751"/>
              <a:chExt cx="270000" cy="270000"/>
            </a:xfrm>
          </p:grpSpPr>
          <p:cxnSp>
            <p:nvCxnSpPr>
              <p:cNvPr id="78" name="Connecteur droit 77"/>
              <p:cNvCxnSpPr/>
              <p:nvPr/>
            </p:nvCxnSpPr>
            <p:spPr>
              <a:xfrm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rot="5400000">
                <a:off x="1900213" y="1177957"/>
                <a:ext cx="27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Rectangle 101"/>
          <p:cNvSpPr/>
          <p:nvPr/>
        </p:nvSpPr>
        <p:spPr>
          <a:xfrm>
            <a:off x="3257535" y="2614593"/>
            <a:ext cx="2448000" cy="190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/>
          <p:cNvSpPr txBox="1"/>
          <p:nvPr/>
        </p:nvSpPr>
        <p:spPr>
          <a:xfrm>
            <a:off x="3829039" y="3114659"/>
            <a:ext cx="1394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7030A0"/>
                </a:solidFill>
              </a:rPr>
              <a:t>ARDUINO</a:t>
            </a:r>
            <a:br>
              <a:rPr lang="fr-FR" dirty="0" smtClean="0">
                <a:solidFill>
                  <a:srgbClr val="7030A0"/>
                </a:solidFill>
              </a:rPr>
            </a:br>
            <a:r>
              <a:rPr lang="fr-FR" dirty="0" smtClean="0">
                <a:solidFill>
                  <a:srgbClr val="7030A0"/>
                </a:solidFill>
              </a:rPr>
              <a:t>UNO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757865" y="2614593"/>
            <a:ext cx="1071570" cy="19288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/>
          <p:cNvSpPr txBox="1"/>
          <p:nvPr/>
        </p:nvSpPr>
        <p:spPr>
          <a:xfrm>
            <a:off x="5686427" y="3257535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B050"/>
                </a:solidFill>
              </a:rPr>
              <a:t>DRV8833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014000" y="5043485"/>
            <a:ext cx="1980000" cy="3240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4329105" y="6257931"/>
            <a:ext cx="1358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SUPPORT</a:t>
            </a:r>
          </a:p>
          <a:p>
            <a:pPr algn="ctr"/>
            <a:r>
              <a:rPr lang="fr-FR" dirty="0" smtClean="0">
                <a:solidFill>
                  <a:srgbClr val="0070C0"/>
                </a:solidFill>
              </a:rPr>
              <a:t>PILE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43419" y="1757337"/>
            <a:ext cx="1224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4043353" y="1257271"/>
            <a:ext cx="236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ACCELEROMETRE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186097" y="6615121"/>
            <a:ext cx="648000" cy="2232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6186493" y="6615121"/>
            <a:ext cx="648000" cy="2232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4400543" y="8329633"/>
            <a:ext cx="1308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MOTEUR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</Words>
  <Application>Microsoft Office PowerPoint</Application>
  <PresentationFormat>Personnalisé</PresentationFormat>
  <Paragraphs>7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jeremy</dc:creator>
  <cp:lastModifiedBy>jeremy</cp:lastModifiedBy>
  <cp:revision>21</cp:revision>
  <dcterms:created xsi:type="dcterms:W3CDTF">2017-11-26T14:36:45Z</dcterms:created>
  <dcterms:modified xsi:type="dcterms:W3CDTF">2017-11-26T18:03:38Z</dcterms:modified>
</cp:coreProperties>
</file>