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648" r:id="rId1"/>
    <p:sldMasterId id="2147483651" r:id="rId3"/>
  </p:sldMasterIdLst>
  <p:notesMasterIdLst>
    <p:notesMasterId r:id="rId13"/>
  </p:notesMasterIdLst>
  <p:handoutMasterIdLst>
    <p:handoutMasterId r:id="rId14"/>
  </p:handoutMasterIdLst>
  <p:sldIdLst>
    <p:sldId id="258" r:id="rId4"/>
    <p:sldId id="275" r:id="rId5"/>
    <p:sldId id="322" r:id="rId6"/>
    <p:sldId id="323" r:id="rId7"/>
    <p:sldId id="324" r:id="rId8"/>
    <p:sldId id="325" r:id="rId9"/>
    <p:sldId id="326" r:id="rId10"/>
    <p:sldId id="32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F5A"/>
    <a:srgbClr val="D9D8E4"/>
    <a:srgbClr val="C77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F039F-FB09-C342-9BA2-B3185170A96C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0193C-8BBB-2843-9C0E-57B01AD574B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57BD3-A3D0-8742-8A12-93DBCE7C5349}" type="datetime1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Click to edit Master text styles</a:t>
            </a:r>
            <a:endParaRPr lang="ro-RO"/>
          </a:p>
          <a:p>
            <a:pPr lvl="1"/>
            <a:r>
              <a:rPr lang="ro-RO"/>
              <a:t>Second level</a:t>
            </a:r>
            <a:endParaRPr lang="ro-RO"/>
          </a:p>
          <a:p>
            <a:pPr lvl="2"/>
            <a:r>
              <a:rPr lang="ro-RO"/>
              <a:t>Third level</a:t>
            </a:r>
            <a:endParaRPr lang="ro-RO"/>
          </a:p>
          <a:p>
            <a:pPr lvl="3"/>
            <a:r>
              <a:rPr lang="ro-RO"/>
              <a:t>Fourth level</a:t>
            </a:r>
            <a:endParaRPr lang="ro-RO"/>
          </a:p>
          <a:p>
            <a:pPr lvl="4"/>
            <a:r>
              <a:rPr lang="ro-RO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73AA2-9A95-5D4A-A7FB-AAE6EF92348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BF3F46-5932-CC4E-8263-C309004ADA14}" type="datetimeFigureOut">
              <a:rPr lang="en-US" sz="800" smtClean="0">
                <a:solidFill>
                  <a:srgbClr val="FFFFFF"/>
                </a:solidFill>
              </a:rPr>
            </a:fld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5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757385" y="4390599"/>
            <a:ext cx="7929415" cy="8926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6" name="Content Placeholder 9"/>
          <p:cNvSpPr>
            <a:spLocks noGrp="1"/>
          </p:cNvSpPr>
          <p:nvPr>
            <p:ph sz="quarter" idx="15" hasCustomPrompt="1"/>
          </p:nvPr>
        </p:nvSpPr>
        <p:spPr>
          <a:xfrm>
            <a:off x="757385" y="5355799"/>
            <a:ext cx="7929415" cy="841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sz="2000" dirty="0"/>
              <a:t>Other details (e.g. author) &lt;remove if not necessary&gt; </a:t>
            </a:r>
            <a:endParaRPr lang="en-US" sz="2000" dirty="0"/>
          </a:p>
          <a:p>
            <a:pPr lvl="0"/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sz="quarter" idx="14" hasCustomPrompt="1"/>
          </p:nvPr>
        </p:nvSpPr>
        <p:spPr>
          <a:xfrm>
            <a:off x="757385" y="3158699"/>
            <a:ext cx="7929415" cy="89260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Thank you / Q&amp;A …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757385" y="4796999"/>
            <a:ext cx="7929415" cy="1413301"/>
          </a:xfrm>
          <a:prstGeom prst="rect">
            <a:avLst/>
          </a:prstGeom>
        </p:spPr>
        <p:txBody>
          <a:bodyPr/>
          <a:lstStyle>
            <a:lvl1pPr>
              <a:defRPr sz="2000" baseline="0"/>
            </a:lvl1pPr>
          </a:lstStyle>
          <a:p>
            <a:r>
              <a:rPr lang="en-US" dirty="0"/>
              <a:t>Contact details &lt;remove if not necessary&gt;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yle content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0818" y="6494890"/>
            <a:ext cx="106218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rgbClr val="D9D8E4"/>
                </a:solidFill>
              </a:defRPr>
            </a:lvl1pPr>
          </a:lstStyle>
          <a:p>
            <a:fld id="{F947FA00-DC39-1543-8FF5-423B519A3BCE}" type="slidenum">
              <a:rPr lang="en-US" smtClean="0"/>
            </a:fld>
            <a:endParaRPr lang="en-US" dirty="0"/>
          </a:p>
        </p:txBody>
      </p:sp>
      <p:sp>
        <p:nvSpPr>
          <p:cNvPr id="9" name="Title 20"/>
          <p:cNvSpPr>
            <a:spLocks noGrp="1"/>
          </p:cNvSpPr>
          <p:nvPr>
            <p:ph type="title" hasCustomPrompt="1"/>
          </p:nvPr>
        </p:nvSpPr>
        <p:spPr>
          <a:xfrm>
            <a:off x="457199" y="124553"/>
            <a:ext cx="8305799" cy="879907"/>
          </a:xfrm>
          <a:prstGeom prst="rect">
            <a:avLst/>
          </a:prstGeom>
        </p:spPr>
        <p:txBody>
          <a:bodyPr vert="horz"/>
          <a:lstStyle>
            <a:lvl1pPr algn="r">
              <a:defRPr sz="4000">
                <a:solidFill>
                  <a:srgbClr val="2C2F5A"/>
                </a:solidFill>
              </a:defRPr>
            </a:lvl1pPr>
          </a:lstStyle>
          <a:p>
            <a:r>
              <a:rPr lang="ro-RO" dirty="0"/>
              <a:t>Slide title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376384" y="6483345"/>
            <a:ext cx="2336798" cy="365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800" baseline="0">
                <a:solidFill>
                  <a:srgbClr val="D9D8E4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rgbClr val="2C2F5A"/>
                </a:solidFill>
              </a:defRPr>
            </a:lvl1pPr>
            <a:lvl2pPr marL="457200" indent="0">
              <a:buNone/>
              <a:defRPr sz="3000">
                <a:solidFill>
                  <a:srgbClr val="2C2F5A"/>
                </a:solidFill>
              </a:defRPr>
            </a:lvl2pPr>
            <a:lvl3pPr marL="914400" indent="0">
              <a:buNone/>
              <a:defRPr sz="2000">
                <a:solidFill>
                  <a:srgbClr val="2C2F5A"/>
                </a:solidFill>
              </a:defRPr>
            </a:lvl3pPr>
            <a:lvl4pPr marL="1371600" indent="0">
              <a:buNone/>
              <a:defRPr sz="1600">
                <a:solidFill>
                  <a:srgbClr val="2C2F5A"/>
                </a:solidFill>
              </a:defRPr>
            </a:lvl4pPr>
            <a:lvl5pPr marL="1828800" indent="0">
              <a:buNone/>
              <a:defRPr>
                <a:solidFill>
                  <a:srgbClr val="2C2F5A"/>
                </a:solidFill>
              </a:defRPr>
            </a:lvl5pPr>
          </a:lstStyle>
          <a:p>
            <a:pPr lvl="0"/>
            <a:r>
              <a:rPr lang="ro-RO" dirty="0"/>
              <a:t>Click to edit Master text styles</a:t>
            </a:r>
            <a:endParaRPr lang="ro-RO" dirty="0"/>
          </a:p>
          <a:p>
            <a:pPr lvl="1"/>
            <a:r>
              <a:rPr lang="ro-RO" dirty="0"/>
              <a:t>Second level</a:t>
            </a:r>
            <a:endParaRPr lang="ro-RO" dirty="0"/>
          </a:p>
          <a:p>
            <a:pPr lvl="2"/>
            <a:r>
              <a:rPr lang="ro-RO" dirty="0"/>
              <a:t>Third level</a:t>
            </a:r>
            <a:endParaRPr lang="ro-RO" dirty="0"/>
          </a:p>
          <a:p>
            <a:pPr lvl="3"/>
            <a:r>
              <a:rPr lang="ro-RO" dirty="0"/>
              <a:t>Fourth level</a:t>
            </a:r>
            <a:endParaRPr lang="ro-RO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000" b="0">
                <a:solidFill>
                  <a:srgbClr val="2C2F5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dirty="0"/>
              <a:t>Heading</a:t>
            </a:r>
            <a:endParaRPr lang="ro-RO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2C2F5A"/>
                </a:solidFill>
              </a:defRPr>
            </a:lvl1pPr>
            <a:lvl2pPr marL="457200" indent="0">
              <a:buNone/>
              <a:defRPr sz="2000">
                <a:solidFill>
                  <a:srgbClr val="2C2F5A"/>
                </a:solidFill>
              </a:defRPr>
            </a:lvl2pPr>
            <a:lvl3pPr marL="914400" indent="0">
              <a:buNone/>
              <a:defRPr sz="1600">
                <a:solidFill>
                  <a:srgbClr val="2C2F5A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dirty="0"/>
              <a:t>Level 1 text</a:t>
            </a:r>
            <a:endParaRPr lang="ro-RO" dirty="0"/>
          </a:p>
          <a:p>
            <a:pPr lvl="1"/>
            <a:r>
              <a:rPr lang="ro-RO" dirty="0"/>
              <a:t>Level 2 text</a:t>
            </a:r>
            <a:endParaRPr lang="ro-RO" dirty="0"/>
          </a:p>
          <a:p>
            <a:pPr lvl="2"/>
            <a:r>
              <a:rPr lang="ro-RO" dirty="0"/>
              <a:t>Level 3 text</a:t>
            </a:r>
            <a:endParaRPr lang="ro-R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000" b="0">
                <a:solidFill>
                  <a:srgbClr val="2C2F5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dirty="0"/>
              <a:t>Heading</a:t>
            </a:r>
            <a:endParaRPr lang="ro-RO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2C2F5A"/>
                </a:solidFill>
              </a:defRPr>
            </a:lvl1pPr>
            <a:lvl2pPr marL="742950" indent="-285750"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rgbClr val="2C2F5A"/>
                </a:solidFill>
              </a:defRPr>
            </a:lvl2pPr>
            <a:lvl3pPr marL="1143000" indent="-228600"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dirty="0"/>
              <a:t>Level 1 text</a:t>
            </a:r>
            <a:endParaRPr lang="ro-RO" dirty="0"/>
          </a:p>
          <a:p>
            <a:pPr lvl="1"/>
            <a:r>
              <a:rPr lang="ro-RO" dirty="0"/>
              <a:t>Level 2 text</a:t>
            </a:r>
            <a:endParaRPr lang="ro-RO" dirty="0"/>
          </a:p>
          <a:p>
            <a:pPr lvl="2"/>
            <a:r>
              <a:rPr lang="ro-RO" dirty="0"/>
              <a:t>Level 3 text</a:t>
            </a:r>
            <a:endParaRPr lang="ro-RO" dirty="0"/>
          </a:p>
        </p:txBody>
      </p:sp>
      <p:sp>
        <p:nvSpPr>
          <p:cNvPr id="10" name="Title 20"/>
          <p:cNvSpPr>
            <a:spLocks noGrp="1"/>
          </p:cNvSpPr>
          <p:nvPr>
            <p:ph type="title" hasCustomPrompt="1"/>
          </p:nvPr>
        </p:nvSpPr>
        <p:spPr>
          <a:xfrm>
            <a:off x="457199" y="124553"/>
            <a:ext cx="8305799" cy="879907"/>
          </a:xfrm>
          <a:prstGeom prst="rect">
            <a:avLst/>
          </a:prstGeom>
        </p:spPr>
        <p:txBody>
          <a:bodyPr vert="horz"/>
          <a:lstStyle>
            <a:lvl1pPr algn="r">
              <a:defRPr sz="4000">
                <a:solidFill>
                  <a:srgbClr val="2C2F5A"/>
                </a:solidFill>
              </a:defRPr>
            </a:lvl1pPr>
          </a:lstStyle>
          <a:p>
            <a:r>
              <a:rPr lang="ro-RO" dirty="0"/>
              <a:t>Slide title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0818" y="6494890"/>
            <a:ext cx="106218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rgbClr val="D9D8E4"/>
                </a:solidFill>
              </a:defRPr>
            </a:lvl1pPr>
          </a:lstStyle>
          <a:p>
            <a:fld id="{F947FA00-DC39-1543-8FF5-423B519A3BCE}" type="slidenum">
              <a:rPr lang="en-US" smtClean="0"/>
            </a:fld>
            <a:endParaRPr lang="en-US" dirty="0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376384" y="6483345"/>
            <a:ext cx="2336798" cy="365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800" baseline="0">
                <a:solidFill>
                  <a:srgbClr val="D9D8E4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 panose="020B0604020202020204"/>
        <a:buNone/>
        <a:defRPr sz="40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WebMail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Fortech - Java Course – Demo Application </a:t>
            </a:r>
            <a:r>
              <a:rPr lang="en-US"/>
              <a:t>- 2018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FA00-DC39-1543-8FF5-423B519A3BCE}" type="slidenum">
              <a:rPr lang="en-US" smtClean="0"/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tx1"/>
                </a:solidFill>
              </a:rPr>
              <a:t>Overview - App</a:t>
            </a:r>
            <a:endParaRPr lang="en-US" sz="3600" dirty="0">
              <a:solidFill>
                <a:schemeClr val="tx1"/>
              </a:solidFill>
            </a:endParaRPr>
          </a:p>
          <a:p>
            <a:pPr marL="571500" indent="-571500"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tx1"/>
                </a:solidFill>
              </a:rPr>
              <a:t>Technologies used</a:t>
            </a:r>
            <a:endParaRPr lang="en-US" sz="3600" dirty="0">
              <a:solidFill>
                <a:schemeClr val="tx1"/>
              </a:solidFill>
            </a:endParaRPr>
          </a:p>
          <a:p>
            <a:pPr marL="571500" indent="-571500"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tx1"/>
                </a:solidFill>
              </a:rPr>
              <a:t>Use case diagram</a:t>
            </a:r>
            <a:endParaRPr lang="en-US" sz="3600" dirty="0">
              <a:solidFill>
                <a:schemeClr val="tx1"/>
              </a:solidFill>
            </a:endParaRPr>
          </a:p>
          <a:p>
            <a:pPr marL="571500" indent="-571500"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tx1"/>
                </a:solidFill>
              </a:rPr>
              <a:t>Sequence diagrams</a:t>
            </a:r>
            <a:endParaRPr lang="en-US" sz="3600" dirty="0">
              <a:solidFill>
                <a:schemeClr val="tx1"/>
              </a:solidFill>
            </a:endParaRPr>
          </a:p>
          <a:p>
            <a:pPr marL="571500" indent="-571500"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tx1"/>
                </a:solidFill>
              </a:rPr>
              <a:t>Demo application</a:t>
            </a:r>
            <a:endParaRPr lang="en-US" sz="3600" dirty="0">
              <a:solidFill>
                <a:schemeClr val="tx1"/>
              </a:solidFill>
            </a:endParaRPr>
          </a:p>
          <a:p>
            <a:pPr marL="571500" indent="-571500"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</a:pPr>
            <a:endParaRPr lang="en-US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Overview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428750"/>
            <a:ext cx="8229600" cy="443674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947FA00-DC39-1543-8FF5-423B519A3BC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Technologies Used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pPr marL="571500" indent="-571500">
              <a:buFont typeface="Wingdings" panose="05000000000000000000" charset="0"/>
              <a:buChar char=""/>
            </a:pPr>
            <a:r>
              <a:rPr lang="en-US">
                <a:solidFill>
                  <a:schemeClr val="tx1"/>
                </a:solidFill>
              </a:rPr>
              <a:t>Spring boot</a:t>
            </a:r>
            <a:endParaRPr lang="en-US">
              <a:solidFill>
                <a:schemeClr val="tx1"/>
              </a:solidFill>
            </a:endParaRPr>
          </a:p>
          <a:p>
            <a:pPr marL="571500" indent="-571500">
              <a:buFont typeface="Wingdings" panose="05000000000000000000" charset="0"/>
              <a:buChar char=""/>
            </a:pPr>
            <a:r>
              <a:rPr lang="en-US">
                <a:solidFill>
                  <a:schemeClr val="tx1"/>
                </a:solidFill>
              </a:rPr>
              <a:t>Jpa, Hibernate with MySql database</a:t>
            </a:r>
            <a:endParaRPr lang="en-US">
              <a:solidFill>
                <a:schemeClr val="tx1"/>
              </a:solidFill>
            </a:endParaRPr>
          </a:p>
          <a:p>
            <a:pPr marL="571500" indent="-571500">
              <a:buFont typeface="Wingdings" panose="05000000000000000000" charset="0"/>
              <a:buChar char=""/>
            </a:pPr>
            <a:r>
              <a:rPr lang="en-US">
                <a:solidFill>
                  <a:schemeClr val="tx1"/>
                </a:solidFill>
              </a:rPr>
              <a:t>Jsp files using bootstrap, css</a:t>
            </a:r>
            <a:endParaRPr lang="en-US">
              <a:solidFill>
                <a:schemeClr val="tx1"/>
              </a:solidFill>
            </a:endParaRPr>
          </a:p>
          <a:p>
            <a:pPr marL="571500" indent="-571500">
              <a:buFont typeface="Wingdings" panose="05000000000000000000" charset="0"/>
              <a:buChar char=""/>
            </a:pPr>
            <a:r>
              <a:rPr lang="en-US">
                <a:solidFill>
                  <a:schemeClr val="tx1"/>
                </a:solidFill>
              </a:rPr>
              <a:t>Maven for dependencies solver</a:t>
            </a:r>
            <a:endParaRPr lang="en-US">
              <a:solidFill>
                <a:schemeClr val="tx1"/>
              </a:solidFill>
            </a:endParaRPr>
          </a:p>
          <a:p>
            <a:pPr marL="571500" indent="-571500">
              <a:buFont typeface="Wingdings" panose="05000000000000000000" charset="0"/>
              <a:buChar char=""/>
            </a:pPr>
            <a:r>
              <a:rPr lang="en-US">
                <a:solidFill>
                  <a:schemeClr val="tx1"/>
                </a:solidFill>
              </a:rPr>
              <a:t>Project Lombok</a:t>
            </a:r>
            <a:endParaRPr lang="en-US">
              <a:solidFill>
                <a:schemeClr val="tx1"/>
              </a:solidFill>
            </a:endParaRPr>
          </a:p>
          <a:p>
            <a:pPr marL="571500" indent="-571500">
              <a:buFont typeface="Wingdings" panose="05000000000000000000" charset="0"/>
              <a:buChar char=""/>
            </a:pPr>
            <a:r>
              <a:rPr lang="en-US">
                <a:solidFill>
                  <a:schemeClr val="tx1"/>
                </a:solidFill>
              </a:rPr>
              <a:t>Javax mail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947FA00-DC39-1543-8FF5-423B519A3BC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 descr="WebMai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10" y="179070"/>
            <a:ext cx="9119235" cy="653923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947FA00-DC39-1543-8FF5-423B519A3BC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Main Page Squence diagram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 descr="Main Page Us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95250" y="1029335"/>
            <a:ext cx="9306560" cy="581914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947FA00-DC39-1543-8FF5-423B519A3BC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Mail Sequence Diagram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 descr="Main Page Us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180" y="1258570"/>
            <a:ext cx="9061450" cy="700341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947FA00-DC39-1543-8FF5-423B519A3BC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Compose Sequence Diagram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 descr="Main Page Us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9055" y="1092835"/>
            <a:ext cx="9212580" cy="56140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947FA00-DC39-1543-8FF5-423B519A3BC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ntent">
  <a:themeElements>
    <a:clrScheme name="Custom 13">
      <a:dk1>
        <a:srgbClr val="2C2F5A"/>
      </a:dk1>
      <a:lt1>
        <a:sysClr val="window" lastClr="FFFFFF"/>
      </a:lt1>
      <a:dk2>
        <a:srgbClr val="2C2F5A"/>
      </a:dk2>
      <a:lt2>
        <a:srgbClr val="E7E6E6"/>
      </a:lt2>
      <a:accent1>
        <a:srgbClr val="2C2F5A"/>
      </a:accent1>
      <a:accent2>
        <a:srgbClr val="DE1720"/>
      </a:accent2>
      <a:accent3>
        <a:srgbClr val="98AEC5"/>
      </a:accent3>
      <a:accent4>
        <a:srgbClr val="4BC1E9"/>
      </a:accent4>
      <a:accent5>
        <a:srgbClr val="FF0000"/>
      </a:accent5>
      <a:accent6>
        <a:srgbClr val="A5A5A5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WPS Presentation</Application>
  <PresentationFormat>On-screen Show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Arial</vt:lpstr>
      <vt:lpstr>Calibri</vt:lpstr>
      <vt:lpstr>Microsoft YaHei</vt:lpstr>
      <vt:lpstr/>
      <vt:lpstr>Arial Unicode MS</vt:lpstr>
      <vt:lpstr>Segoe Print</vt:lpstr>
      <vt:lpstr>Wingdings</vt:lpstr>
      <vt:lpstr>Default Theme</vt:lpstr>
      <vt:lpstr>1_Content</vt:lpstr>
      <vt:lpstr>PowerPoint 演示文稿</vt:lpstr>
      <vt:lpstr>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Fortech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TPL_PPTGeneralPresentation</dc:title>
  <dc:creator>Sorina M.</dc:creator>
  <cp:lastModifiedBy>Iliuta Adrian</cp:lastModifiedBy>
  <cp:revision>193</cp:revision>
  <dcterms:created xsi:type="dcterms:W3CDTF">2013-09-28T13:27:00Z</dcterms:created>
  <dcterms:modified xsi:type="dcterms:W3CDTF">2018-05-16T14:21:10Z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