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8" r:id="rId5"/>
    <p:sldId id="283" r:id="rId6"/>
    <p:sldId id="284" r:id="rId7"/>
    <p:sldId id="285" r:id="rId8"/>
    <p:sldId id="286" r:id="rId9"/>
    <p:sldId id="288" r:id="rId10"/>
    <p:sldId id="287" r:id="rId11"/>
    <p:sldId id="292" r:id="rId12"/>
    <p:sldId id="293" r:id="rId13"/>
    <p:sldId id="289" r:id="rId14"/>
    <p:sldId id="272" r:id="rId15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1C3"/>
    <a:srgbClr val="00098D"/>
    <a:srgbClr val="9FB496"/>
    <a:srgbClr val="232A63"/>
    <a:srgbClr val="343A97"/>
    <a:srgbClr val="E9A33B"/>
    <a:srgbClr val="DB5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Μεσαίο στυλ 2 - Έμφαση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Μεσαίο στυλ 1 - Έμφαση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Μεσαίο στυλ 2 - Έμφαση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3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966FA-DB26-0443-82E8-D4643E284B93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l-GR"/>
        </a:p>
      </dgm:t>
    </dgm:pt>
    <dgm:pt modelId="{78024995-8D39-E842-A7AF-86816238EBCC}">
      <dgm:prSet custT="1"/>
      <dgm:spPr/>
      <dgm:t>
        <a:bodyPr/>
        <a:lstStyle/>
        <a:p>
          <a:r>
            <a:rPr lang="en-US" sz="1600" b="1" i="0"/>
            <a:t>Retrieved data</a:t>
          </a:r>
          <a:endParaRPr lang="el-GR" sz="1600" b="1"/>
        </a:p>
      </dgm:t>
    </dgm:pt>
    <dgm:pt modelId="{1974E828-7A2C-9B49-A95E-ACAD2AAA5E3F}" type="parTrans" cxnId="{39676C41-51A3-B149-B2F8-91C5CC8D7E46}">
      <dgm:prSet/>
      <dgm:spPr/>
      <dgm:t>
        <a:bodyPr/>
        <a:lstStyle/>
        <a:p>
          <a:endParaRPr lang="el-GR" sz="2400"/>
        </a:p>
      </dgm:t>
    </dgm:pt>
    <dgm:pt modelId="{9B9A054E-FC3D-944D-9117-3B5BF4E0BA7B}" type="sibTrans" cxnId="{39676C41-51A3-B149-B2F8-91C5CC8D7E46}">
      <dgm:prSet/>
      <dgm:spPr/>
      <dgm:t>
        <a:bodyPr/>
        <a:lstStyle/>
        <a:p>
          <a:endParaRPr lang="el-GR" sz="2400"/>
        </a:p>
      </dgm:t>
    </dgm:pt>
    <dgm:pt modelId="{3DBFEB04-CBF0-A54C-8573-B6D44AF7A7AF}">
      <dgm:prSet custT="1"/>
      <dgm:spPr/>
      <dgm:t>
        <a:bodyPr/>
        <a:lstStyle/>
        <a:p>
          <a:r>
            <a:rPr lang="en-US" sz="1600" b="0" i="0"/>
            <a:t>Source: Thingspeak.com</a:t>
          </a:r>
          <a:endParaRPr lang="el-GR" sz="1600"/>
        </a:p>
      </dgm:t>
    </dgm:pt>
    <dgm:pt modelId="{B85D12C1-6E41-0C46-A539-E31329DFB5D4}" type="parTrans" cxnId="{08FE72C3-8D9E-3542-A285-4AB5796ECD57}">
      <dgm:prSet/>
      <dgm:spPr/>
      <dgm:t>
        <a:bodyPr/>
        <a:lstStyle/>
        <a:p>
          <a:endParaRPr lang="el-GR" sz="2400"/>
        </a:p>
      </dgm:t>
    </dgm:pt>
    <dgm:pt modelId="{BB887EBC-4987-FC45-98F7-C4E095FCE79A}" type="sibTrans" cxnId="{08FE72C3-8D9E-3542-A285-4AB5796ECD57}">
      <dgm:prSet/>
      <dgm:spPr/>
      <dgm:t>
        <a:bodyPr/>
        <a:lstStyle/>
        <a:p>
          <a:endParaRPr lang="el-GR" sz="2400"/>
        </a:p>
      </dgm:t>
    </dgm:pt>
    <dgm:pt modelId="{9A2E54A4-20D6-5D42-8B94-68A12D32647C}">
      <dgm:prSet custT="1"/>
      <dgm:spPr/>
      <dgm:t>
        <a:bodyPr/>
        <a:lstStyle/>
        <a:p>
          <a:r>
            <a:rPr lang="en-US" sz="1600" b="0" i="0"/>
            <a:t>ID: kobra1@online.no</a:t>
          </a:r>
          <a:endParaRPr lang="el-GR" sz="1600"/>
        </a:p>
      </dgm:t>
    </dgm:pt>
    <dgm:pt modelId="{AD5FB5E5-7D11-BC49-9C18-4D047673F2F4}" type="parTrans" cxnId="{9CF1C49C-8924-EE40-ADE8-23E105D1C805}">
      <dgm:prSet/>
      <dgm:spPr/>
      <dgm:t>
        <a:bodyPr/>
        <a:lstStyle/>
        <a:p>
          <a:endParaRPr lang="el-GR" sz="2400"/>
        </a:p>
      </dgm:t>
    </dgm:pt>
    <dgm:pt modelId="{8BE3F4FB-ABD7-3440-AFFF-479BFBB404B1}" type="sibTrans" cxnId="{9CF1C49C-8924-EE40-ADE8-23E105D1C805}">
      <dgm:prSet/>
      <dgm:spPr/>
      <dgm:t>
        <a:bodyPr/>
        <a:lstStyle/>
        <a:p>
          <a:endParaRPr lang="el-GR" sz="2400"/>
        </a:p>
      </dgm:t>
    </dgm:pt>
    <dgm:pt modelId="{6BF2D742-CB3B-7849-BFE9-A818A7287D16}">
      <dgm:prSet custT="1"/>
      <dgm:spPr/>
      <dgm:t>
        <a:bodyPr/>
        <a:lstStyle/>
        <a:p>
          <a:r>
            <a:rPr lang="en-US" sz="1600" b="0" i="0" dirty="0"/>
            <a:t>Password: DigIT2022</a:t>
          </a:r>
          <a:endParaRPr lang="el-GR" sz="1600" dirty="0"/>
        </a:p>
      </dgm:t>
    </dgm:pt>
    <dgm:pt modelId="{DC4500A0-444E-D246-A7E6-CD353A25C057}" type="parTrans" cxnId="{E4FE4E86-281E-EC4B-859C-17353A10BD30}">
      <dgm:prSet/>
      <dgm:spPr/>
      <dgm:t>
        <a:bodyPr/>
        <a:lstStyle/>
        <a:p>
          <a:endParaRPr lang="el-GR" sz="2400"/>
        </a:p>
      </dgm:t>
    </dgm:pt>
    <dgm:pt modelId="{5D97DE3A-2DDF-DD45-ABFF-F7F5F4B85CD1}" type="sibTrans" cxnId="{E4FE4E86-281E-EC4B-859C-17353A10BD30}">
      <dgm:prSet/>
      <dgm:spPr/>
      <dgm:t>
        <a:bodyPr/>
        <a:lstStyle/>
        <a:p>
          <a:endParaRPr lang="el-GR" sz="2400"/>
        </a:p>
      </dgm:t>
    </dgm:pt>
    <dgm:pt modelId="{B8872BC3-BAA4-4041-BBC5-8EB144BEFC1B}">
      <dgm:prSet custT="1"/>
      <dgm:spPr/>
      <dgm:t>
        <a:bodyPr/>
        <a:lstStyle/>
        <a:p>
          <a:r>
            <a:rPr lang="en-US" sz="1600" b="1" dirty="0"/>
            <a:t>Features</a:t>
          </a:r>
          <a:endParaRPr lang="el-GR" sz="1600" b="1" dirty="0"/>
        </a:p>
      </dgm:t>
    </dgm:pt>
    <dgm:pt modelId="{1D67AD37-819E-2E44-B32E-71177C8817C7}" type="parTrans" cxnId="{01F3B44C-49FD-AB4C-95A6-DD547C7FC073}">
      <dgm:prSet/>
      <dgm:spPr/>
      <dgm:t>
        <a:bodyPr/>
        <a:lstStyle/>
        <a:p>
          <a:endParaRPr lang="el-GR" sz="2400"/>
        </a:p>
      </dgm:t>
    </dgm:pt>
    <dgm:pt modelId="{AC72593B-B561-F64C-BD43-AEB718E90565}" type="sibTrans" cxnId="{01F3B44C-49FD-AB4C-95A6-DD547C7FC073}">
      <dgm:prSet/>
      <dgm:spPr/>
      <dgm:t>
        <a:bodyPr/>
        <a:lstStyle/>
        <a:p>
          <a:endParaRPr lang="el-GR" sz="2400"/>
        </a:p>
      </dgm:t>
    </dgm:pt>
    <dgm:pt modelId="{F481F3FF-F4C5-D940-9CBB-9A71F981E5ED}">
      <dgm:prSet custT="1"/>
      <dgm:spPr/>
      <dgm:t>
        <a:bodyPr/>
        <a:lstStyle/>
        <a:p>
          <a:r>
            <a:rPr lang="en-US" sz="1600" dirty="0"/>
            <a:t>Temperature</a:t>
          </a:r>
          <a:endParaRPr lang="el-GR" sz="1600" dirty="0"/>
        </a:p>
      </dgm:t>
    </dgm:pt>
    <dgm:pt modelId="{7C10E675-52A8-8F4E-A776-9EBE300592D0}" type="parTrans" cxnId="{BC6F3596-F44A-F34D-9D14-78441C84B322}">
      <dgm:prSet/>
      <dgm:spPr/>
      <dgm:t>
        <a:bodyPr/>
        <a:lstStyle/>
        <a:p>
          <a:endParaRPr lang="el-GR" sz="2400"/>
        </a:p>
      </dgm:t>
    </dgm:pt>
    <dgm:pt modelId="{A0EC375A-E85C-E94D-8D2A-B612987CB7A3}" type="sibTrans" cxnId="{BC6F3596-F44A-F34D-9D14-78441C84B322}">
      <dgm:prSet/>
      <dgm:spPr/>
      <dgm:t>
        <a:bodyPr/>
        <a:lstStyle/>
        <a:p>
          <a:endParaRPr lang="el-GR" sz="2400"/>
        </a:p>
      </dgm:t>
    </dgm:pt>
    <dgm:pt modelId="{01FAAF05-D00E-C64E-BE30-69BE2CF076B7}">
      <dgm:prSet custT="1"/>
      <dgm:spPr/>
      <dgm:t>
        <a:bodyPr/>
        <a:lstStyle/>
        <a:p>
          <a:r>
            <a:rPr lang="en-US" sz="1600" dirty="0"/>
            <a:t>Humidity</a:t>
          </a:r>
          <a:endParaRPr lang="el-GR" sz="1600" dirty="0"/>
        </a:p>
      </dgm:t>
    </dgm:pt>
    <dgm:pt modelId="{AF1C2E51-1F00-B948-B88E-2F17DE8D5F1C}" type="parTrans" cxnId="{ED9BE154-9A3D-1244-8A4A-A0996C95F0EF}">
      <dgm:prSet/>
      <dgm:spPr/>
      <dgm:t>
        <a:bodyPr/>
        <a:lstStyle/>
        <a:p>
          <a:endParaRPr lang="el-GR" sz="2400"/>
        </a:p>
      </dgm:t>
    </dgm:pt>
    <dgm:pt modelId="{5108084B-73A8-0F43-BE20-1C6ECECC40F1}" type="sibTrans" cxnId="{ED9BE154-9A3D-1244-8A4A-A0996C95F0EF}">
      <dgm:prSet/>
      <dgm:spPr/>
      <dgm:t>
        <a:bodyPr/>
        <a:lstStyle/>
        <a:p>
          <a:endParaRPr lang="el-GR" sz="2400"/>
        </a:p>
      </dgm:t>
    </dgm:pt>
    <dgm:pt modelId="{C681C99E-8245-E94E-9E89-0A9F859346F8}">
      <dgm:prSet custT="1"/>
      <dgm:spPr/>
      <dgm:t>
        <a:bodyPr/>
        <a:lstStyle/>
        <a:p>
          <a:r>
            <a:rPr lang="en-US" sz="1600" dirty="0"/>
            <a:t>PM2.5</a:t>
          </a:r>
          <a:endParaRPr lang="el-GR" sz="1600" dirty="0"/>
        </a:p>
      </dgm:t>
    </dgm:pt>
    <dgm:pt modelId="{4BA8633B-9D35-7947-9415-AE89174A0CD3}" type="parTrans" cxnId="{2BD2A6A6-230B-A34C-B3DC-A51122F8E9E3}">
      <dgm:prSet/>
      <dgm:spPr/>
      <dgm:t>
        <a:bodyPr/>
        <a:lstStyle/>
        <a:p>
          <a:endParaRPr lang="el-GR" sz="2400"/>
        </a:p>
      </dgm:t>
    </dgm:pt>
    <dgm:pt modelId="{19A5A029-9BE7-8E40-A541-33055DD45419}" type="sibTrans" cxnId="{2BD2A6A6-230B-A34C-B3DC-A51122F8E9E3}">
      <dgm:prSet/>
      <dgm:spPr/>
      <dgm:t>
        <a:bodyPr/>
        <a:lstStyle/>
        <a:p>
          <a:endParaRPr lang="el-GR" sz="2400"/>
        </a:p>
      </dgm:t>
    </dgm:pt>
    <dgm:pt modelId="{C278A9E2-E451-4F46-8F16-6752EE720356}">
      <dgm:prSet custT="1"/>
      <dgm:spPr/>
      <dgm:t>
        <a:bodyPr/>
        <a:lstStyle/>
        <a:p>
          <a:r>
            <a:rPr lang="en-US" sz="1600" dirty="0"/>
            <a:t>PM10</a:t>
          </a:r>
          <a:endParaRPr lang="el-GR" sz="1600" dirty="0"/>
        </a:p>
      </dgm:t>
    </dgm:pt>
    <dgm:pt modelId="{87A73F1C-BDCF-4E42-B289-E13B225B0791}" type="parTrans" cxnId="{824BC311-92D6-F34A-BD0F-A9D12761FED3}">
      <dgm:prSet/>
      <dgm:spPr/>
      <dgm:t>
        <a:bodyPr/>
        <a:lstStyle/>
        <a:p>
          <a:endParaRPr lang="el-GR" sz="2400"/>
        </a:p>
      </dgm:t>
    </dgm:pt>
    <dgm:pt modelId="{39DC09B2-24B0-8C46-BFFF-C68487CBF07E}" type="sibTrans" cxnId="{824BC311-92D6-F34A-BD0F-A9D12761FED3}">
      <dgm:prSet/>
      <dgm:spPr/>
      <dgm:t>
        <a:bodyPr/>
        <a:lstStyle/>
        <a:p>
          <a:endParaRPr lang="el-GR" sz="2400"/>
        </a:p>
      </dgm:t>
    </dgm:pt>
    <dgm:pt modelId="{9564378B-ED38-A747-91FC-A4C1FF7E2E67}">
      <dgm:prSet custT="1"/>
      <dgm:spPr/>
      <dgm:t>
        <a:bodyPr/>
        <a:lstStyle/>
        <a:p>
          <a:r>
            <a:rPr lang="en-US" sz="1600" dirty="0"/>
            <a:t>CO</a:t>
          </a:r>
          <a:endParaRPr lang="el-GR" sz="1600" dirty="0"/>
        </a:p>
      </dgm:t>
    </dgm:pt>
    <dgm:pt modelId="{F525E4CB-53A1-A741-A215-649A975BA0B4}" type="parTrans" cxnId="{4C1E704B-520C-6440-AE4E-D5DE6452331A}">
      <dgm:prSet/>
      <dgm:spPr/>
      <dgm:t>
        <a:bodyPr/>
        <a:lstStyle/>
        <a:p>
          <a:endParaRPr lang="el-GR" sz="2400"/>
        </a:p>
      </dgm:t>
    </dgm:pt>
    <dgm:pt modelId="{9A136A3B-DFDB-0742-A51D-7479C7ABF503}" type="sibTrans" cxnId="{4C1E704B-520C-6440-AE4E-D5DE6452331A}">
      <dgm:prSet/>
      <dgm:spPr/>
      <dgm:t>
        <a:bodyPr/>
        <a:lstStyle/>
        <a:p>
          <a:endParaRPr lang="el-GR" sz="2400"/>
        </a:p>
      </dgm:t>
    </dgm:pt>
    <dgm:pt modelId="{A53AAFE1-B7FE-264C-BCF3-77DF754CF277}">
      <dgm:prSet custT="1"/>
      <dgm:spPr/>
      <dgm:t>
        <a:bodyPr/>
        <a:lstStyle/>
        <a:p>
          <a:r>
            <a:rPr lang="en-US" sz="1600" dirty="0"/>
            <a:t>NO2</a:t>
          </a:r>
          <a:endParaRPr lang="el-GR" sz="1600" dirty="0"/>
        </a:p>
      </dgm:t>
    </dgm:pt>
    <dgm:pt modelId="{B268B442-62EA-514B-ABD3-8038F99E81FD}" type="parTrans" cxnId="{BAAC2C47-B34E-984F-A280-B945F1839BCC}">
      <dgm:prSet/>
      <dgm:spPr/>
      <dgm:t>
        <a:bodyPr/>
        <a:lstStyle/>
        <a:p>
          <a:endParaRPr lang="el-GR" sz="2400"/>
        </a:p>
      </dgm:t>
    </dgm:pt>
    <dgm:pt modelId="{C2134182-479E-814E-B9A1-778D93A93F49}" type="sibTrans" cxnId="{BAAC2C47-B34E-984F-A280-B945F1839BCC}">
      <dgm:prSet/>
      <dgm:spPr/>
      <dgm:t>
        <a:bodyPr/>
        <a:lstStyle/>
        <a:p>
          <a:endParaRPr lang="el-GR" sz="2400"/>
        </a:p>
      </dgm:t>
    </dgm:pt>
    <dgm:pt modelId="{8F9C5920-8F9F-7349-B68D-BDA29671477E}">
      <dgm:prSet custT="1"/>
      <dgm:spPr/>
      <dgm:t>
        <a:bodyPr/>
        <a:lstStyle/>
        <a:p>
          <a:r>
            <a:rPr lang="en-US" sz="1600" dirty="0"/>
            <a:t>NH3</a:t>
          </a:r>
          <a:endParaRPr lang="el-GR" sz="1600" dirty="0"/>
        </a:p>
      </dgm:t>
    </dgm:pt>
    <dgm:pt modelId="{8902CF3B-E2B6-FE46-9CAE-77ABE2E52831}" type="parTrans" cxnId="{E00A4213-39E4-9B4F-85B6-1BD1BD85B1D2}">
      <dgm:prSet/>
      <dgm:spPr/>
      <dgm:t>
        <a:bodyPr/>
        <a:lstStyle/>
        <a:p>
          <a:endParaRPr lang="el-GR" sz="2400"/>
        </a:p>
      </dgm:t>
    </dgm:pt>
    <dgm:pt modelId="{39E33C88-AFE1-0B40-8A9C-0472C0D35B42}" type="sibTrans" cxnId="{E00A4213-39E4-9B4F-85B6-1BD1BD85B1D2}">
      <dgm:prSet/>
      <dgm:spPr/>
      <dgm:t>
        <a:bodyPr/>
        <a:lstStyle/>
        <a:p>
          <a:endParaRPr lang="el-GR" sz="2400"/>
        </a:p>
      </dgm:t>
    </dgm:pt>
    <dgm:pt modelId="{78CC19F3-794B-764F-AC05-51CD5584B99F}" type="pres">
      <dgm:prSet presAssocID="{8CE966FA-DB26-0443-82E8-D4643E284B93}" presName="linear" presStyleCnt="0">
        <dgm:presLayoutVars>
          <dgm:dir/>
          <dgm:animLvl val="lvl"/>
          <dgm:resizeHandles val="exact"/>
        </dgm:presLayoutVars>
      </dgm:prSet>
      <dgm:spPr/>
    </dgm:pt>
    <dgm:pt modelId="{5ABF0ED9-DF15-A94C-B03A-230FC52AD0E5}" type="pres">
      <dgm:prSet presAssocID="{78024995-8D39-E842-A7AF-86816238EBCC}" presName="parentLin" presStyleCnt="0"/>
      <dgm:spPr/>
    </dgm:pt>
    <dgm:pt modelId="{7932D35D-CF34-F045-A83F-5968659C49D7}" type="pres">
      <dgm:prSet presAssocID="{78024995-8D39-E842-A7AF-86816238EBCC}" presName="parentLeftMargin" presStyleLbl="node1" presStyleIdx="0" presStyleCnt="2"/>
      <dgm:spPr/>
    </dgm:pt>
    <dgm:pt modelId="{174F552F-39AB-D54C-90A2-87BA27B4A499}" type="pres">
      <dgm:prSet presAssocID="{78024995-8D39-E842-A7AF-86816238EB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6C950C-9F3C-994A-AA2E-580F01839FA5}" type="pres">
      <dgm:prSet presAssocID="{78024995-8D39-E842-A7AF-86816238EBCC}" presName="negativeSpace" presStyleCnt="0"/>
      <dgm:spPr/>
    </dgm:pt>
    <dgm:pt modelId="{0D781F75-6B3E-7645-B9C0-7E1E170C995F}" type="pres">
      <dgm:prSet presAssocID="{78024995-8D39-E842-A7AF-86816238EBCC}" presName="childText" presStyleLbl="conFgAcc1" presStyleIdx="0" presStyleCnt="2">
        <dgm:presLayoutVars>
          <dgm:bulletEnabled val="1"/>
        </dgm:presLayoutVars>
      </dgm:prSet>
      <dgm:spPr/>
    </dgm:pt>
    <dgm:pt modelId="{07AC0237-C201-BB47-A88A-DBB637D4FDD3}" type="pres">
      <dgm:prSet presAssocID="{9B9A054E-FC3D-944D-9117-3B5BF4E0BA7B}" presName="spaceBetweenRectangles" presStyleCnt="0"/>
      <dgm:spPr/>
    </dgm:pt>
    <dgm:pt modelId="{AA734C4E-4726-EE4D-B620-289226FA4F38}" type="pres">
      <dgm:prSet presAssocID="{B8872BC3-BAA4-4041-BBC5-8EB144BEFC1B}" presName="parentLin" presStyleCnt="0"/>
      <dgm:spPr/>
    </dgm:pt>
    <dgm:pt modelId="{23982112-5478-EE4E-8CA4-24EB886E6AA8}" type="pres">
      <dgm:prSet presAssocID="{B8872BC3-BAA4-4041-BBC5-8EB144BEFC1B}" presName="parentLeftMargin" presStyleLbl="node1" presStyleIdx="0" presStyleCnt="2"/>
      <dgm:spPr/>
    </dgm:pt>
    <dgm:pt modelId="{CA01090C-6B9E-5443-8B93-E718285F8BCE}" type="pres">
      <dgm:prSet presAssocID="{B8872BC3-BAA4-4041-BBC5-8EB144BEFC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B30B97-E361-894F-907A-938D232681F4}" type="pres">
      <dgm:prSet presAssocID="{B8872BC3-BAA4-4041-BBC5-8EB144BEFC1B}" presName="negativeSpace" presStyleCnt="0"/>
      <dgm:spPr/>
    </dgm:pt>
    <dgm:pt modelId="{75AAE6F7-566C-4240-A78D-86DE7A25B174}" type="pres">
      <dgm:prSet presAssocID="{B8872BC3-BAA4-4041-BBC5-8EB144BEFC1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24BC311-92D6-F34A-BD0F-A9D12761FED3}" srcId="{B8872BC3-BAA4-4041-BBC5-8EB144BEFC1B}" destId="{C278A9E2-E451-4F46-8F16-6752EE720356}" srcOrd="3" destOrd="0" parTransId="{87A73F1C-BDCF-4E42-B289-E13B225B0791}" sibTransId="{39DC09B2-24B0-8C46-BFFF-C68487CBF07E}"/>
    <dgm:cxn modelId="{E00A4213-39E4-9B4F-85B6-1BD1BD85B1D2}" srcId="{B8872BC3-BAA4-4041-BBC5-8EB144BEFC1B}" destId="{8F9C5920-8F9F-7349-B68D-BDA29671477E}" srcOrd="6" destOrd="0" parTransId="{8902CF3B-E2B6-FE46-9CAE-77ABE2E52831}" sibTransId="{39E33C88-AFE1-0B40-8A9C-0472C0D35B42}"/>
    <dgm:cxn modelId="{15266938-8CA1-E546-9193-EE3CE4CB226F}" type="presOf" srcId="{9A2E54A4-20D6-5D42-8B94-68A12D32647C}" destId="{0D781F75-6B3E-7645-B9C0-7E1E170C995F}" srcOrd="0" destOrd="1" presId="urn:microsoft.com/office/officeart/2005/8/layout/list1"/>
    <dgm:cxn modelId="{56091F3A-6290-CC40-8ADE-06C8AE82674F}" type="presOf" srcId="{A53AAFE1-B7FE-264C-BCF3-77DF754CF277}" destId="{75AAE6F7-566C-4240-A78D-86DE7A25B174}" srcOrd="0" destOrd="5" presId="urn:microsoft.com/office/officeart/2005/8/layout/list1"/>
    <dgm:cxn modelId="{39676C41-51A3-B149-B2F8-91C5CC8D7E46}" srcId="{8CE966FA-DB26-0443-82E8-D4643E284B93}" destId="{78024995-8D39-E842-A7AF-86816238EBCC}" srcOrd="0" destOrd="0" parTransId="{1974E828-7A2C-9B49-A95E-ACAD2AAA5E3F}" sibTransId="{9B9A054E-FC3D-944D-9117-3B5BF4E0BA7B}"/>
    <dgm:cxn modelId="{BAAC2C47-B34E-984F-A280-B945F1839BCC}" srcId="{B8872BC3-BAA4-4041-BBC5-8EB144BEFC1B}" destId="{A53AAFE1-B7FE-264C-BCF3-77DF754CF277}" srcOrd="5" destOrd="0" parTransId="{B268B442-62EA-514B-ABD3-8038F99E81FD}" sibTransId="{C2134182-479E-814E-B9A1-778D93A93F49}"/>
    <dgm:cxn modelId="{4C1E704B-520C-6440-AE4E-D5DE6452331A}" srcId="{B8872BC3-BAA4-4041-BBC5-8EB144BEFC1B}" destId="{9564378B-ED38-A747-91FC-A4C1FF7E2E67}" srcOrd="4" destOrd="0" parTransId="{F525E4CB-53A1-A741-A215-649A975BA0B4}" sibTransId="{9A136A3B-DFDB-0742-A51D-7479C7ABF503}"/>
    <dgm:cxn modelId="{01F3B44C-49FD-AB4C-95A6-DD547C7FC073}" srcId="{8CE966FA-DB26-0443-82E8-D4643E284B93}" destId="{B8872BC3-BAA4-4041-BBC5-8EB144BEFC1B}" srcOrd="1" destOrd="0" parTransId="{1D67AD37-819E-2E44-B32E-71177C8817C7}" sibTransId="{AC72593B-B561-F64C-BD43-AEB718E90565}"/>
    <dgm:cxn modelId="{ED9BE154-9A3D-1244-8A4A-A0996C95F0EF}" srcId="{B8872BC3-BAA4-4041-BBC5-8EB144BEFC1B}" destId="{01FAAF05-D00E-C64E-BE30-69BE2CF076B7}" srcOrd="1" destOrd="0" parTransId="{AF1C2E51-1F00-B948-B88E-2F17DE8D5F1C}" sibTransId="{5108084B-73A8-0F43-BE20-1C6ECECC40F1}"/>
    <dgm:cxn modelId="{B1C1EB70-6638-044D-B3F5-2A421338D9D7}" type="presOf" srcId="{B8872BC3-BAA4-4041-BBC5-8EB144BEFC1B}" destId="{CA01090C-6B9E-5443-8B93-E718285F8BCE}" srcOrd="1" destOrd="0" presId="urn:microsoft.com/office/officeart/2005/8/layout/list1"/>
    <dgm:cxn modelId="{49B05A71-920E-7740-8D4B-BECB0357C021}" type="presOf" srcId="{6BF2D742-CB3B-7849-BFE9-A818A7287D16}" destId="{0D781F75-6B3E-7645-B9C0-7E1E170C995F}" srcOrd="0" destOrd="2" presId="urn:microsoft.com/office/officeart/2005/8/layout/list1"/>
    <dgm:cxn modelId="{E3A34E77-D1C0-CA48-B5D6-6F8E9940B73B}" type="presOf" srcId="{B8872BC3-BAA4-4041-BBC5-8EB144BEFC1B}" destId="{23982112-5478-EE4E-8CA4-24EB886E6AA8}" srcOrd="0" destOrd="0" presId="urn:microsoft.com/office/officeart/2005/8/layout/list1"/>
    <dgm:cxn modelId="{E4FE4E86-281E-EC4B-859C-17353A10BD30}" srcId="{78024995-8D39-E842-A7AF-86816238EBCC}" destId="{6BF2D742-CB3B-7849-BFE9-A818A7287D16}" srcOrd="2" destOrd="0" parTransId="{DC4500A0-444E-D246-A7E6-CD353A25C057}" sibTransId="{5D97DE3A-2DDF-DD45-ABFF-F7F5F4B85CD1}"/>
    <dgm:cxn modelId="{BC6F3596-F44A-F34D-9D14-78441C84B322}" srcId="{B8872BC3-BAA4-4041-BBC5-8EB144BEFC1B}" destId="{F481F3FF-F4C5-D940-9CBB-9A71F981E5ED}" srcOrd="0" destOrd="0" parTransId="{7C10E675-52A8-8F4E-A776-9EBE300592D0}" sibTransId="{A0EC375A-E85C-E94D-8D2A-B612987CB7A3}"/>
    <dgm:cxn modelId="{9CF1C49C-8924-EE40-ADE8-23E105D1C805}" srcId="{78024995-8D39-E842-A7AF-86816238EBCC}" destId="{9A2E54A4-20D6-5D42-8B94-68A12D32647C}" srcOrd="1" destOrd="0" parTransId="{AD5FB5E5-7D11-BC49-9C18-4D047673F2F4}" sibTransId="{8BE3F4FB-ABD7-3440-AFFF-479BFBB404B1}"/>
    <dgm:cxn modelId="{1B5102A1-086D-2844-B6B6-3FE06C55576B}" type="presOf" srcId="{78024995-8D39-E842-A7AF-86816238EBCC}" destId="{7932D35D-CF34-F045-A83F-5968659C49D7}" srcOrd="0" destOrd="0" presId="urn:microsoft.com/office/officeart/2005/8/layout/list1"/>
    <dgm:cxn modelId="{135EFAA2-7D93-B148-8793-12D9D88EBFC3}" type="presOf" srcId="{8CE966FA-DB26-0443-82E8-D4643E284B93}" destId="{78CC19F3-794B-764F-AC05-51CD5584B99F}" srcOrd="0" destOrd="0" presId="urn:microsoft.com/office/officeart/2005/8/layout/list1"/>
    <dgm:cxn modelId="{2BD2A6A6-230B-A34C-B3DC-A51122F8E9E3}" srcId="{B8872BC3-BAA4-4041-BBC5-8EB144BEFC1B}" destId="{C681C99E-8245-E94E-9E89-0A9F859346F8}" srcOrd="2" destOrd="0" parTransId="{4BA8633B-9D35-7947-9415-AE89174A0CD3}" sibTransId="{19A5A029-9BE7-8E40-A541-33055DD45419}"/>
    <dgm:cxn modelId="{854E67AD-E8B1-1540-98FC-2581E49E88D8}" type="presOf" srcId="{3DBFEB04-CBF0-A54C-8573-B6D44AF7A7AF}" destId="{0D781F75-6B3E-7645-B9C0-7E1E170C995F}" srcOrd="0" destOrd="0" presId="urn:microsoft.com/office/officeart/2005/8/layout/list1"/>
    <dgm:cxn modelId="{08FE72C3-8D9E-3542-A285-4AB5796ECD57}" srcId="{78024995-8D39-E842-A7AF-86816238EBCC}" destId="{3DBFEB04-CBF0-A54C-8573-B6D44AF7A7AF}" srcOrd="0" destOrd="0" parTransId="{B85D12C1-6E41-0C46-A539-E31329DFB5D4}" sibTransId="{BB887EBC-4987-FC45-98F7-C4E095FCE79A}"/>
    <dgm:cxn modelId="{299E99C3-CA5D-8E4A-A69C-41E5D439BDDB}" type="presOf" srcId="{01FAAF05-D00E-C64E-BE30-69BE2CF076B7}" destId="{75AAE6F7-566C-4240-A78D-86DE7A25B174}" srcOrd="0" destOrd="1" presId="urn:microsoft.com/office/officeart/2005/8/layout/list1"/>
    <dgm:cxn modelId="{D35D4DC4-1F64-5342-82F7-E02B5EED3C0B}" type="presOf" srcId="{8F9C5920-8F9F-7349-B68D-BDA29671477E}" destId="{75AAE6F7-566C-4240-A78D-86DE7A25B174}" srcOrd="0" destOrd="6" presId="urn:microsoft.com/office/officeart/2005/8/layout/list1"/>
    <dgm:cxn modelId="{F7AED5C9-9485-AF49-909B-5BE69C6308A4}" type="presOf" srcId="{78024995-8D39-E842-A7AF-86816238EBCC}" destId="{174F552F-39AB-D54C-90A2-87BA27B4A499}" srcOrd="1" destOrd="0" presId="urn:microsoft.com/office/officeart/2005/8/layout/list1"/>
    <dgm:cxn modelId="{060ABAD7-E6CE-E244-878F-C841BAD983CC}" type="presOf" srcId="{C681C99E-8245-E94E-9E89-0A9F859346F8}" destId="{75AAE6F7-566C-4240-A78D-86DE7A25B174}" srcOrd="0" destOrd="2" presId="urn:microsoft.com/office/officeart/2005/8/layout/list1"/>
    <dgm:cxn modelId="{29E058E3-1FF1-3047-8390-5D402443B990}" type="presOf" srcId="{F481F3FF-F4C5-D940-9CBB-9A71F981E5ED}" destId="{75AAE6F7-566C-4240-A78D-86DE7A25B174}" srcOrd="0" destOrd="0" presId="urn:microsoft.com/office/officeart/2005/8/layout/list1"/>
    <dgm:cxn modelId="{FEA310E8-9C14-6B46-AB04-E4094E1D5FDA}" type="presOf" srcId="{C278A9E2-E451-4F46-8F16-6752EE720356}" destId="{75AAE6F7-566C-4240-A78D-86DE7A25B174}" srcOrd="0" destOrd="3" presId="urn:microsoft.com/office/officeart/2005/8/layout/list1"/>
    <dgm:cxn modelId="{14E6F7EA-3138-AC4B-953B-7E7D9D57C03D}" type="presOf" srcId="{9564378B-ED38-A747-91FC-A4C1FF7E2E67}" destId="{75AAE6F7-566C-4240-A78D-86DE7A25B174}" srcOrd="0" destOrd="4" presId="urn:microsoft.com/office/officeart/2005/8/layout/list1"/>
    <dgm:cxn modelId="{87ED9B5C-BF4F-E743-9FA8-A85679F5B568}" type="presParOf" srcId="{78CC19F3-794B-764F-AC05-51CD5584B99F}" destId="{5ABF0ED9-DF15-A94C-B03A-230FC52AD0E5}" srcOrd="0" destOrd="0" presId="urn:microsoft.com/office/officeart/2005/8/layout/list1"/>
    <dgm:cxn modelId="{67193799-DA41-8A46-9A1F-DEB1900DE8A8}" type="presParOf" srcId="{5ABF0ED9-DF15-A94C-B03A-230FC52AD0E5}" destId="{7932D35D-CF34-F045-A83F-5968659C49D7}" srcOrd="0" destOrd="0" presId="urn:microsoft.com/office/officeart/2005/8/layout/list1"/>
    <dgm:cxn modelId="{E704A5BC-917A-0E4A-86FD-E6A75BEF5314}" type="presParOf" srcId="{5ABF0ED9-DF15-A94C-B03A-230FC52AD0E5}" destId="{174F552F-39AB-D54C-90A2-87BA27B4A499}" srcOrd="1" destOrd="0" presId="urn:microsoft.com/office/officeart/2005/8/layout/list1"/>
    <dgm:cxn modelId="{37B51F8A-20CB-EA47-BBEF-E68563E79925}" type="presParOf" srcId="{78CC19F3-794B-764F-AC05-51CD5584B99F}" destId="{CE6C950C-9F3C-994A-AA2E-580F01839FA5}" srcOrd="1" destOrd="0" presId="urn:microsoft.com/office/officeart/2005/8/layout/list1"/>
    <dgm:cxn modelId="{DCB71651-489D-FD44-A000-539CBAFC3894}" type="presParOf" srcId="{78CC19F3-794B-764F-AC05-51CD5584B99F}" destId="{0D781F75-6B3E-7645-B9C0-7E1E170C995F}" srcOrd="2" destOrd="0" presId="urn:microsoft.com/office/officeart/2005/8/layout/list1"/>
    <dgm:cxn modelId="{340F671C-D0F5-3348-AA98-1E69EBF51E60}" type="presParOf" srcId="{78CC19F3-794B-764F-AC05-51CD5584B99F}" destId="{07AC0237-C201-BB47-A88A-DBB637D4FDD3}" srcOrd="3" destOrd="0" presId="urn:microsoft.com/office/officeart/2005/8/layout/list1"/>
    <dgm:cxn modelId="{612A8CC6-E034-5C4B-9369-4FAF8FFFC1D5}" type="presParOf" srcId="{78CC19F3-794B-764F-AC05-51CD5584B99F}" destId="{AA734C4E-4726-EE4D-B620-289226FA4F38}" srcOrd="4" destOrd="0" presId="urn:microsoft.com/office/officeart/2005/8/layout/list1"/>
    <dgm:cxn modelId="{9F36EDCC-22EE-8C40-93F9-F8AF0D4135E9}" type="presParOf" srcId="{AA734C4E-4726-EE4D-B620-289226FA4F38}" destId="{23982112-5478-EE4E-8CA4-24EB886E6AA8}" srcOrd="0" destOrd="0" presId="urn:microsoft.com/office/officeart/2005/8/layout/list1"/>
    <dgm:cxn modelId="{CAED5FA9-82F8-BA40-8044-7088AD1E3005}" type="presParOf" srcId="{AA734C4E-4726-EE4D-B620-289226FA4F38}" destId="{CA01090C-6B9E-5443-8B93-E718285F8BCE}" srcOrd="1" destOrd="0" presId="urn:microsoft.com/office/officeart/2005/8/layout/list1"/>
    <dgm:cxn modelId="{67A1E63E-CAEE-1A47-9D29-D9A704ABECE5}" type="presParOf" srcId="{78CC19F3-794B-764F-AC05-51CD5584B99F}" destId="{6CB30B97-E361-894F-907A-938D232681F4}" srcOrd="5" destOrd="0" presId="urn:microsoft.com/office/officeart/2005/8/layout/list1"/>
    <dgm:cxn modelId="{6F0AB234-DF39-CD44-900E-607D020ED0C4}" type="presParOf" srcId="{78CC19F3-794B-764F-AC05-51CD5584B99F}" destId="{75AAE6F7-566C-4240-A78D-86DE7A25B17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02C68-3290-A143-9723-5269BB7D21E5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l-GR"/>
        </a:p>
      </dgm:t>
    </dgm:pt>
    <dgm:pt modelId="{9D856EFB-970D-CE48-B791-8D085C5D7781}">
      <dgm:prSet/>
      <dgm:spPr/>
      <dgm:t>
        <a:bodyPr/>
        <a:lstStyle/>
        <a:p>
          <a:r>
            <a:rPr lang="en-US" b="1"/>
            <a:t>Note</a:t>
          </a:r>
          <a:endParaRPr lang="el-GR"/>
        </a:p>
      </dgm:t>
    </dgm:pt>
    <dgm:pt modelId="{A3BB9A20-5E0F-C544-BA2E-67497D9B29B9}" type="parTrans" cxnId="{D7B69873-C0FB-7343-9BBA-1EC7946034E9}">
      <dgm:prSet/>
      <dgm:spPr/>
      <dgm:t>
        <a:bodyPr/>
        <a:lstStyle/>
        <a:p>
          <a:endParaRPr lang="el-GR"/>
        </a:p>
      </dgm:t>
    </dgm:pt>
    <dgm:pt modelId="{F799FDDC-1444-0048-B2B7-23694330C641}" type="sibTrans" cxnId="{D7B69873-C0FB-7343-9BBA-1EC7946034E9}">
      <dgm:prSet/>
      <dgm:spPr/>
      <dgm:t>
        <a:bodyPr/>
        <a:lstStyle/>
        <a:p>
          <a:endParaRPr lang="el-GR"/>
        </a:p>
      </dgm:t>
    </dgm:pt>
    <dgm:pt modelId="{19AED17B-11DC-B140-80A5-E9980F2B5EDD}">
      <dgm:prSet/>
      <dgm:spPr/>
      <dgm:t>
        <a:bodyPr/>
        <a:lstStyle/>
        <a:p>
          <a:r>
            <a:rPr lang="en-US" b="0" dirty="0"/>
            <a:t>Only data from 7-kanal-1 are calibrated</a:t>
          </a:r>
          <a:endParaRPr lang="el-GR" b="0" dirty="0"/>
        </a:p>
      </dgm:t>
    </dgm:pt>
    <dgm:pt modelId="{5A093531-598A-DD4B-B52E-C06AF5AF4123}" type="parTrans" cxnId="{7E4C965D-47BE-DE43-BE86-77CD06B4B098}">
      <dgm:prSet/>
      <dgm:spPr/>
      <dgm:t>
        <a:bodyPr/>
        <a:lstStyle/>
        <a:p>
          <a:endParaRPr lang="el-GR"/>
        </a:p>
      </dgm:t>
    </dgm:pt>
    <dgm:pt modelId="{D81ED0B2-082A-3842-90F1-6037A7056FA3}" type="sibTrans" cxnId="{7E4C965D-47BE-DE43-BE86-77CD06B4B098}">
      <dgm:prSet/>
      <dgm:spPr/>
      <dgm:t>
        <a:bodyPr/>
        <a:lstStyle/>
        <a:p>
          <a:endParaRPr lang="el-GR"/>
        </a:p>
      </dgm:t>
    </dgm:pt>
    <dgm:pt modelId="{FF98776C-3E0E-2443-A71D-9ED1CAB82F9C}" type="pres">
      <dgm:prSet presAssocID="{29602C68-3290-A143-9723-5269BB7D21E5}" presName="linear" presStyleCnt="0">
        <dgm:presLayoutVars>
          <dgm:dir/>
          <dgm:animLvl val="lvl"/>
          <dgm:resizeHandles val="exact"/>
        </dgm:presLayoutVars>
      </dgm:prSet>
      <dgm:spPr/>
    </dgm:pt>
    <dgm:pt modelId="{19A1A128-8658-EB46-9395-D78F74AB4384}" type="pres">
      <dgm:prSet presAssocID="{9D856EFB-970D-CE48-B791-8D085C5D7781}" presName="parentLin" presStyleCnt="0"/>
      <dgm:spPr/>
    </dgm:pt>
    <dgm:pt modelId="{18B2105B-DBC2-A243-86C9-4BEEA983FF6E}" type="pres">
      <dgm:prSet presAssocID="{9D856EFB-970D-CE48-B791-8D085C5D7781}" presName="parentLeftMargin" presStyleLbl="node1" presStyleIdx="0" presStyleCnt="1"/>
      <dgm:spPr/>
    </dgm:pt>
    <dgm:pt modelId="{B781125F-F2FF-0549-AA78-163A38CB0EDD}" type="pres">
      <dgm:prSet presAssocID="{9D856EFB-970D-CE48-B791-8D085C5D778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0A5F4E-E399-5D4D-A405-CA3304497A84}" type="pres">
      <dgm:prSet presAssocID="{9D856EFB-970D-CE48-B791-8D085C5D7781}" presName="negativeSpace" presStyleCnt="0"/>
      <dgm:spPr/>
    </dgm:pt>
    <dgm:pt modelId="{4935A6FB-6AC2-7341-9003-A2AC4A3A2E25}" type="pres">
      <dgm:prSet presAssocID="{9D856EFB-970D-CE48-B791-8D085C5D778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E4C965D-47BE-DE43-BE86-77CD06B4B098}" srcId="{9D856EFB-970D-CE48-B791-8D085C5D7781}" destId="{19AED17B-11DC-B140-80A5-E9980F2B5EDD}" srcOrd="0" destOrd="0" parTransId="{5A093531-598A-DD4B-B52E-C06AF5AF4123}" sibTransId="{D81ED0B2-082A-3842-90F1-6037A7056FA3}"/>
    <dgm:cxn modelId="{D7B69873-C0FB-7343-9BBA-1EC7946034E9}" srcId="{29602C68-3290-A143-9723-5269BB7D21E5}" destId="{9D856EFB-970D-CE48-B791-8D085C5D7781}" srcOrd="0" destOrd="0" parTransId="{A3BB9A20-5E0F-C544-BA2E-67497D9B29B9}" sibTransId="{F799FDDC-1444-0048-B2B7-23694330C641}"/>
    <dgm:cxn modelId="{F40443CC-14F1-9B41-AC22-618AB2A781E2}" type="presOf" srcId="{9D856EFB-970D-CE48-B791-8D085C5D7781}" destId="{B781125F-F2FF-0549-AA78-163A38CB0EDD}" srcOrd="1" destOrd="0" presId="urn:microsoft.com/office/officeart/2005/8/layout/list1"/>
    <dgm:cxn modelId="{8CDC15F3-0FEE-9147-A93A-8C924ECA40A2}" type="presOf" srcId="{29602C68-3290-A143-9723-5269BB7D21E5}" destId="{FF98776C-3E0E-2443-A71D-9ED1CAB82F9C}" srcOrd="0" destOrd="0" presId="urn:microsoft.com/office/officeart/2005/8/layout/list1"/>
    <dgm:cxn modelId="{244EF3FB-973B-2F43-96C1-0CEB8D2B8DF2}" type="presOf" srcId="{19AED17B-11DC-B140-80A5-E9980F2B5EDD}" destId="{4935A6FB-6AC2-7341-9003-A2AC4A3A2E25}" srcOrd="0" destOrd="0" presId="urn:microsoft.com/office/officeart/2005/8/layout/list1"/>
    <dgm:cxn modelId="{6D1FFEFC-4377-3D49-B072-BB22DA65DF32}" type="presOf" srcId="{9D856EFB-970D-CE48-B791-8D085C5D7781}" destId="{18B2105B-DBC2-A243-86C9-4BEEA983FF6E}" srcOrd="0" destOrd="0" presId="urn:microsoft.com/office/officeart/2005/8/layout/list1"/>
    <dgm:cxn modelId="{3E6E17B7-9F75-6A43-B7BE-DFAEA990EB61}" type="presParOf" srcId="{FF98776C-3E0E-2443-A71D-9ED1CAB82F9C}" destId="{19A1A128-8658-EB46-9395-D78F74AB4384}" srcOrd="0" destOrd="0" presId="urn:microsoft.com/office/officeart/2005/8/layout/list1"/>
    <dgm:cxn modelId="{08DEBC85-1871-E040-BC75-9454DFFB6B70}" type="presParOf" srcId="{19A1A128-8658-EB46-9395-D78F74AB4384}" destId="{18B2105B-DBC2-A243-86C9-4BEEA983FF6E}" srcOrd="0" destOrd="0" presId="urn:microsoft.com/office/officeart/2005/8/layout/list1"/>
    <dgm:cxn modelId="{CEC64D64-3756-7040-A272-DE06846B370C}" type="presParOf" srcId="{19A1A128-8658-EB46-9395-D78F74AB4384}" destId="{B781125F-F2FF-0549-AA78-163A38CB0EDD}" srcOrd="1" destOrd="0" presId="urn:microsoft.com/office/officeart/2005/8/layout/list1"/>
    <dgm:cxn modelId="{E00EFD38-50F5-4E43-B2E3-2D70646EA557}" type="presParOf" srcId="{FF98776C-3E0E-2443-A71D-9ED1CAB82F9C}" destId="{470A5F4E-E399-5D4D-A405-CA3304497A84}" srcOrd="1" destOrd="0" presId="urn:microsoft.com/office/officeart/2005/8/layout/list1"/>
    <dgm:cxn modelId="{39DB5CCE-A5AF-2B46-82A9-095D8AC6C79F}" type="presParOf" srcId="{FF98776C-3E0E-2443-A71D-9ED1CAB82F9C}" destId="{4935A6FB-6AC2-7341-9003-A2AC4A3A2E2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A4F9F8-A88B-AE46-B060-D81B7E137165}" type="doc">
      <dgm:prSet loTypeId="urn:microsoft.com/office/officeart/2005/8/layout/list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l-GR"/>
        </a:p>
      </dgm:t>
    </dgm:pt>
    <dgm:pt modelId="{ED3AA4D5-A734-504F-B617-9D9C6AB91164}">
      <dgm:prSet custT="1"/>
      <dgm:spPr/>
      <dgm:t>
        <a:bodyPr/>
        <a:lstStyle/>
        <a:p>
          <a:r>
            <a:rPr lang="en-US" sz="1200" b="1" dirty="0"/>
            <a:t>Pre-process</a:t>
          </a:r>
          <a:endParaRPr lang="el-GR" sz="1200" b="1" dirty="0"/>
        </a:p>
      </dgm:t>
    </dgm:pt>
    <dgm:pt modelId="{9F42DAA2-F753-1E4F-97F2-D99324B5FB91}" type="parTrans" cxnId="{30069185-DB7C-2B4A-B61E-F6C7367C9194}">
      <dgm:prSet/>
      <dgm:spPr/>
      <dgm:t>
        <a:bodyPr/>
        <a:lstStyle/>
        <a:p>
          <a:endParaRPr lang="el-GR" sz="2400"/>
        </a:p>
      </dgm:t>
    </dgm:pt>
    <dgm:pt modelId="{E07C7CF3-9BE5-9340-9434-C289C852364D}" type="sibTrans" cxnId="{30069185-DB7C-2B4A-B61E-F6C7367C9194}">
      <dgm:prSet/>
      <dgm:spPr/>
      <dgm:t>
        <a:bodyPr/>
        <a:lstStyle/>
        <a:p>
          <a:endParaRPr lang="el-GR" sz="2400"/>
        </a:p>
      </dgm:t>
    </dgm:pt>
    <dgm:pt modelId="{5248C95C-D0CD-734C-A7F0-FF9B5DB8FC4F}">
      <dgm:prSet custT="1"/>
      <dgm:spPr/>
      <dgm:t>
        <a:bodyPr/>
        <a:lstStyle/>
        <a:p>
          <a:r>
            <a:rPr lang="en-US" sz="1050" dirty="0"/>
            <a:t>Temperature and Humidity present strange behavior. From this stage, they are not considered for further analysis.</a:t>
          </a:r>
          <a:endParaRPr lang="el-GR" sz="1050" dirty="0"/>
        </a:p>
      </dgm:t>
    </dgm:pt>
    <dgm:pt modelId="{2B8502A0-3509-F14C-9F9B-4741BF949C2E}" type="parTrans" cxnId="{E9C733F5-2158-8747-9B1A-CF2E0185AABA}">
      <dgm:prSet/>
      <dgm:spPr/>
      <dgm:t>
        <a:bodyPr/>
        <a:lstStyle/>
        <a:p>
          <a:endParaRPr lang="el-GR" sz="2400"/>
        </a:p>
      </dgm:t>
    </dgm:pt>
    <dgm:pt modelId="{7DE5C32B-F180-CB44-9876-DE518BE30518}" type="sibTrans" cxnId="{E9C733F5-2158-8747-9B1A-CF2E0185AABA}">
      <dgm:prSet/>
      <dgm:spPr/>
      <dgm:t>
        <a:bodyPr/>
        <a:lstStyle/>
        <a:p>
          <a:endParaRPr lang="el-GR" sz="2400"/>
        </a:p>
      </dgm:t>
    </dgm:pt>
    <dgm:pt modelId="{3B75984F-F892-CB48-A4B3-5A458A899E05}">
      <dgm:prSet custT="1"/>
      <dgm:spPr/>
      <dgm:t>
        <a:bodyPr/>
        <a:lstStyle/>
        <a:p>
          <a:r>
            <a:rPr lang="en-US" sz="1050" dirty="0"/>
            <a:t>Remove NO</a:t>
          </a:r>
          <a:r>
            <a:rPr lang="en-US" sz="1050" baseline="-25000" dirty="0"/>
            <a:t>2</a:t>
          </a:r>
          <a:r>
            <a:rPr lang="en-US" sz="1050" dirty="0"/>
            <a:t> records before '2022-01-27 16:12:40' - Not valid values, Not calibrated sensors</a:t>
          </a:r>
          <a:endParaRPr lang="el-GR" sz="1050" dirty="0"/>
        </a:p>
      </dgm:t>
    </dgm:pt>
    <dgm:pt modelId="{09DC2336-CA80-2542-A4D6-3D5D4213A7C6}" type="parTrans" cxnId="{0F98331F-0337-F24C-809A-869D0D7A92B9}">
      <dgm:prSet/>
      <dgm:spPr/>
      <dgm:t>
        <a:bodyPr/>
        <a:lstStyle/>
        <a:p>
          <a:endParaRPr lang="el-GR" sz="2400"/>
        </a:p>
      </dgm:t>
    </dgm:pt>
    <dgm:pt modelId="{1C383A89-1FB5-B444-8BD6-C0E80635F4EC}" type="sibTrans" cxnId="{0F98331F-0337-F24C-809A-869D0D7A92B9}">
      <dgm:prSet/>
      <dgm:spPr/>
      <dgm:t>
        <a:bodyPr/>
        <a:lstStyle/>
        <a:p>
          <a:endParaRPr lang="el-GR" sz="2400"/>
        </a:p>
      </dgm:t>
    </dgm:pt>
    <dgm:pt modelId="{1A7081FE-9B1C-B14E-BE09-4A8DE4751B17}">
      <dgm:prSet custT="1"/>
      <dgm:spPr/>
      <dgm:t>
        <a:bodyPr/>
        <a:lstStyle/>
        <a:p>
          <a:r>
            <a:rPr lang="en-US" sz="1050" dirty="0"/>
            <a:t>Replace negative values with </a:t>
          </a:r>
          <a:r>
            <a:rPr lang="en-US" sz="1050" dirty="0" err="1"/>
            <a:t>NaN</a:t>
          </a:r>
          <a:endParaRPr lang="el-GR" sz="1050" dirty="0"/>
        </a:p>
      </dgm:t>
    </dgm:pt>
    <dgm:pt modelId="{F4488E36-C63A-E146-93AB-7E0A8705EC61}" type="parTrans" cxnId="{6DD17418-0575-1E48-AA9D-50757C1D1E54}">
      <dgm:prSet/>
      <dgm:spPr/>
      <dgm:t>
        <a:bodyPr/>
        <a:lstStyle/>
        <a:p>
          <a:endParaRPr lang="el-GR" sz="2400"/>
        </a:p>
      </dgm:t>
    </dgm:pt>
    <dgm:pt modelId="{B13119B7-A80D-3649-AEE2-F43FCE602535}" type="sibTrans" cxnId="{6DD17418-0575-1E48-AA9D-50757C1D1E54}">
      <dgm:prSet/>
      <dgm:spPr/>
      <dgm:t>
        <a:bodyPr/>
        <a:lstStyle/>
        <a:p>
          <a:endParaRPr lang="el-GR" sz="2400"/>
        </a:p>
      </dgm:t>
    </dgm:pt>
    <dgm:pt modelId="{E07330D1-6BF1-314B-95B7-80C985023AD4}">
      <dgm:prSet custT="1"/>
      <dgm:spPr/>
      <dgm:t>
        <a:bodyPr/>
        <a:lstStyle/>
        <a:p>
          <a:r>
            <a:rPr lang="en-US" sz="1050" dirty="0"/>
            <a:t>Outlier removal – Method: STD</a:t>
          </a:r>
          <a:endParaRPr lang="el-GR" sz="1050" dirty="0"/>
        </a:p>
      </dgm:t>
    </dgm:pt>
    <dgm:pt modelId="{3B90110A-7B6B-F048-AC08-B3C03E238E3A}" type="parTrans" cxnId="{259CF0EF-8642-4643-84D8-481A53D20345}">
      <dgm:prSet/>
      <dgm:spPr/>
      <dgm:t>
        <a:bodyPr/>
        <a:lstStyle/>
        <a:p>
          <a:endParaRPr lang="el-GR" sz="2400"/>
        </a:p>
      </dgm:t>
    </dgm:pt>
    <dgm:pt modelId="{41A2A1DB-59BE-9E40-8543-0B0F925192BA}" type="sibTrans" cxnId="{259CF0EF-8642-4643-84D8-481A53D20345}">
      <dgm:prSet/>
      <dgm:spPr/>
      <dgm:t>
        <a:bodyPr/>
        <a:lstStyle/>
        <a:p>
          <a:endParaRPr lang="el-GR" sz="2400"/>
        </a:p>
      </dgm:t>
    </dgm:pt>
    <dgm:pt modelId="{DE0C615C-0C75-BF48-B79C-C85B134B720E}">
      <dgm:prSet custT="1"/>
      <dgm:spPr/>
      <dgm:t>
        <a:bodyPr/>
        <a:lstStyle/>
        <a:p>
          <a:endParaRPr lang="el-GR" sz="1050" dirty="0"/>
        </a:p>
      </dgm:t>
    </dgm:pt>
    <dgm:pt modelId="{FC11C1D4-B15D-814C-94EC-094DC9A77B89}" type="parTrans" cxnId="{2D2FA02A-6567-1942-96BE-7B0BC6AE4688}">
      <dgm:prSet/>
      <dgm:spPr/>
      <dgm:t>
        <a:bodyPr/>
        <a:lstStyle/>
        <a:p>
          <a:endParaRPr lang="el-GR" sz="2000"/>
        </a:p>
      </dgm:t>
    </dgm:pt>
    <dgm:pt modelId="{23745724-C672-7847-92CD-4B3010777410}" type="sibTrans" cxnId="{2D2FA02A-6567-1942-96BE-7B0BC6AE4688}">
      <dgm:prSet/>
      <dgm:spPr/>
      <dgm:t>
        <a:bodyPr/>
        <a:lstStyle/>
        <a:p>
          <a:endParaRPr lang="el-GR" sz="2000"/>
        </a:p>
      </dgm:t>
    </dgm:pt>
    <dgm:pt modelId="{132A5AE4-DDC9-914E-9F88-D2C83969A1C1}">
      <dgm:prSet custT="1"/>
      <dgm:spPr/>
      <dgm:t>
        <a:bodyPr/>
        <a:lstStyle/>
        <a:p>
          <a:endParaRPr lang="el-GR" sz="1050" dirty="0"/>
        </a:p>
      </dgm:t>
    </dgm:pt>
    <dgm:pt modelId="{6D5697FB-28B0-2B4E-AAE5-3CC0ED13102B}" type="parTrans" cxnId="{7D0C06BA-50E3-BA4C-A9E5-526A1874FE2F}">
      <dgm:prSet/>
      <dgm:spPr/>
      <dgm:t>
        <a:bodyPr/>
        <a:lstStyle/>
        <a:p>
          <a:endParaRPr lang="el-GR" sz="2000"/>
        </a:p>
      </dgm:t>
    </dgm:pt>
    <dgm:pt modelId="{CD404DD8-2C8D-1046-BAD3-C7679FC69A72}" type="sibTrans" cxnId="{7D0C06BA-50E3-BA4C-A9E5-526A1874FE2F}">
      <dgm:prSet/>
      <dgm:spPr/>
      <dgm:t>
        <a:bodyPr/>
        <a:lstStyle/>
        <a:p>
          <a:endParaRPr lang="el-GR" sz="2000"/>
        </a:p>
      </dgm:t>
    </dgm:pt>
    <dgm:pt modelId="{180ABE04-4691-B348-9360-CA142826707A}">
      <dgm:prSet custT="1"/>
      <dgm:spPr/>
      <dgm:t>
        <a:bodyPr/>
        <a:lstStyle/>
        <a:p>
          <a:endParaRPr lang="el-GR" sz="1050" dirty="0"/>
        </a:p>
      </dgm:t>
    </dgm:pt>
    <dgm:pt modelId="{B3B83CB7-AA09-E049-B2AB-EC1D78679F29}" type="parTrans" cxnId="{62BBC40D-80A2-B847-B47F-CAA98C06DF9C}">
      <dgm:prSet/>
      <dgm:spPr/>
      <dgm:t>
        <a:bodyPr/>
        <a:lstStyle/>
        <a:p>
          <a:endParaRPr lang="el-GR" sz="2000"/>
        </a:p>
      </dgm:t>
    </dgm:pt>
    <dgm:pt modelId="{A0F1D4E3-0F12-9744-892C-E65E65776C5D}" type="sibTrans" cxnId="{62BBC40D-80A2-B847-B47F-CAA98C06DF9C}">
      <dgm:prSet/>
      <dgm:spPr/>
      <dgm:t>
        <a:bodyPr/>
        <a:lstStyle/>
        <a:p>
          <a:endParaRPr lang="el-GR" sz="2000"/>
        </a:p>
      </dgm:t>
    </dgm:pt>
    <dgm:pt modelId="{78302789-DCB6-2D49-8037-A084506273C2}">
      <dgm:prSet custT="1"/>
      <dgm:spPr/>
      <dgm:t>
        <a:bodyPr/>
        <a:lstStyle/>
        <a:p>
          <a:endParaRPr lang="el-GR" sz="1050" dirty="0"/>
        </a:p>
      </dgm:t>
    </dgm:pt>
    <dgm:pt modelId="{B4303E0F-37A8-E748-8AE8-D2821D13A4B4}" type="parTrans" cxnId="{6DBC44A2-F24F-0C4F-983E-710EF7BD96C4}">
      <dgm:prSet/>
      <dgm:spPr/>
      <dgm:t>
        <a:bodyPr/>
        <a:lstStyle/>
        <a:p>
          <a:endParaRPr lang="el-GR" sz="2000"/>
        </a:p>
      </dgm:t>
    </dgm:pt>
    <dgm:pt modelId="{38601197-CA0C-5842-8759-8B9D56B60B73}" type="sibTrans" cxnId="{6DBC44A2-F24F-0C4F-983E-710EF7BD96C4}">
      <dgm:prSet/>
      <dgm:spPr/>
      <dgm:t>
        <a:bodyPr/>
        <a:lstStyle/>
        <a:p>
          <a:endParaRPr lang="el-GR" sz="2000"/>
        </a:p>
      </dgm:t>
    </dgm:pt>
    <dgm:pt modelId="{51CE60FA-6033-E845-9291-91640E6880BA}">
      <dgm:prSet custT="1"/>
      <dgm:spPr/>
      <dgm:t>
        <a:bodyPr/>
        <a:lstStyle/>
        <a:p>
          <a:endParaRPr lang="el-GR" sz="1050" dirty="0"/>
        </a:p>
      </dgm:t>
    </dgm:pt>
    <dgm:pt modelId="{DDB136EA-BA66-6144-832B-0535E70DA330}" type="parTrans" cxnId="{C73C50D1-FD4E-704E-A199-DEB3E52D2F3F}">
      <dgm:prSet/>
      <dgm:spPr/>
      <dgm:t>
        <a:bodyPr/>
        <a:lstStyle/>
        <a:p>
          <a:endParaRPr lang="el-GR" sz="2000"/>
        </a:p>
      </dgm:t>
    </dgm:pt>
    <dgm:pt modelId="{23AEBE5C-E090-514E-9975-274AFBF97367}" type="sibTrans" cxnId="{C73C50D1-FD4E-704E-A199-DEB3E52D2F3F}">
      <dgm:prSet/>
      <dgm:spPr/>
      <dgm:t>
        <a:bodyPr/>
        <a:lstStyle/>
        <a:p>
          <a:endParaRPr lang="el-GR" sz="2000"/>
        </a:p>
      </dgm:t>
    </dgm:pt>
    <dgm:pt modelId="{4F13C9B1-D8B8-124F-864D-CC1BC40CD3E6}" type="pres">
      <dgm:prSet presAssocID="{93A4F9F8-A88B-AE46-B060-D81B7E137165}" presName="linear" presStyleCnt="0">
        <dgm:presLayoutVars>
          <dgm:dir/>
          <dgm:animLvl val="lvl"/>
          <dgm:resizeHandles val="exact"/>
        </dgm:presLayoutVars>
      </dgm:prSet>
      <dgm:spPr/>
    </dgm:pt>
    <dgm:pt modelId="{6FFE30A3-46EF-D441-8D4E-E31CB3D9275E}" type="pres">
      <dgm:prSet presAssocID="{ED3AA4D5-A734-504F-B617-9D9C6AB91164}" presName="parentLin" presStyleCnt="0"/>
      <dgm:spPr/>
    </dgm:pt>
    <dgm:pt modelId="{81717C9B-8C15-734F-A000-2FDB016882B5}" type="pres">
      <dgm:prSet presAssocID="{ED3AA4D5-A734-504F-B617-9D9C6AB91164}" presName="parentLeftMargin" presStyleLbl="node1" presStyleIdx="0" presStyleCnt="1"/>
      <dgm:spPr/>
    </dgm:pt>
    <dgm:pt modelId="{EDF5EBDE-3386-454D-8979-D8423F94B65F}" type="pres">
      <dgm:prSet presAssocID="{ED3AA4D5-A734-504F-B617-9D9C6AB91164}" presName="parentText" presStyleLbl="node1" presStyleIdx="0" presStyleCnt="1" custLinFactNeighborX="-4266" custLinFactNeighborY="18977">
        <dgm:presLayoutVars>
          <dgm:chMax val="0"/>
          <dgm:bulletEnabled val="1"/>
        </dgm:presLayoutVars>
      </dgm:prSet>
      <dgm:spPr/>
    </dgm:pt>
    <dgm:pt modelId="{DE6651A4-635C-2B43-840E-09E1AC8B270A}" type="pres">
      <dgm:prSet presAssocID="{ED3AA4D5-A734-504F-B617-9D9C6AB91164}" presName="negativeSpace" presStyleCnt="0"/>
      <dgm:spPr/>
    </dgm:pt>
    <dgm:pt modelId="{41789D88-5BC1-AB44-85D0-01279415FEE2}" type="pres">
      <dgm:prSet presAssocID="{ED3AA4D5-A734-504F-B617-9D9C6AB9116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2BBC40D-80A2-B847-B47F-CAA98C06DF9C}" srcId="{ED3AA4D5-A734-504F-B617-9D9C6AB91164}" destId="{180ABE04-4691-B348-9360-CA142826707A}" srcOrd="6" destOrd="0" parTransId="{B3B83CB7-AA09-E049-B2AB-EC1D78679F29}" sibTransId="{A0F1D4E3-0F12-9744-892C-E65E65776C5D}"/>
    <dgm:cxn modelId="{6DD17418-0575-1E48-AA9D-50757C1D1E54}" srcId="{ED3AA4D5-A734-504F-B617-9D9C6AB91164}" destId="{1A7081FE-9B1C-B14E-BE09-4A8DE4751B17}" srcOrd="5" destOrd="0" parTransId="{F4488E36-C63A-E146-93AB-7E0A8705EC61}" sibTransId="{B13119B7-A80D-3649-AEE2-F43FCE602535}"/>
    <dgm:cxn modelId="{0F98331F-0337-F24C-809A-869D0D7A92B9}" srcId="{ED3AA4D5-A734-504F-B617-9D9C6AB91164}" destId="{3B75984F-F892-CB48-A4B3-5A458A899E05}" srcOrd="3" destOrd="0" parTransId="{09DC2336-CA80-2542-A4D6-3D5D4213A7C6}" sibTransId="{1C383A89-1FB5-B444-8BD6-C0E80635F4EC}"/>
    <dgm:cxn modelId="{2D2FA02A-6567-1942-96BE-7B0BC6AE4688}" srcId="{ED3AA4D5-A734-504F-B617-9D9C6AB91164}" destId="{DE0C615C-0C75-BF48-B79C-C85B134B720E}" srcOrd="2" destOrd="0" parTransId="{FC11C1D4-B15D-814C-94EC-094DC9A77B89}" sibTransId="{23745724-C672-7847-92CD-4B3010777410}"/>
    <dgm:cxn modelId="{2521462D-1B96-7F40-A137-125F16727601}" type="presOf" srcId="{E07330D1-6BF1-314B-95B7-80C985023AD4}" destId="{41789D88-5BC1-AB44-85D0-01279415FEE2}" srcOrd="0" destOrd="7" presId="urn:microsoft.com/office/officeart/2005/8/layout/list1"/>
    <dgm:cxn modelId="{E825A351-5345-9B41-BA20-DC26E2DDE2A8}" type="presOf" srcId="{93A4F9F8-A88B-AE46-B060-D81B7E137165}" destId="{4F13C9B1-D8B8-124F-864D-CC1BC40CD3E6}" srcOrd="0" destOrd="0" presId="urn:microsoft.com/office/officeart/2005/8/layout/list1"/>
    <dgm:cxn modelId="{300BC952-F9FC-0C4A-8111-2B19FF6FF3C4}" type="presOf" srcId="{ED3AA4D5-A734-504F-B617-9D9C6AB91164}" destId="{EDF5EBDE-3386-454D-8979-D8423F94B65F}" srcOrd="1" destOrd="0" presId="urn:microsoft.com/office/officeart/2005/8/layout/list1"/>
    <dgm:cxn modelId="{4494076B-A79E-9C4C-83C1-4C2FB0B3FF9C}" type="presOf" srcId="{ED3AA4D5-A734-504F-B617-9D9C6AB91164}" destId="{81717C9B-8C15-734F-A000-2FDB016882B5}" srcOrd="0" destOrd="0" presId="urn:microsoft.com/office/officeart/2005/8/layout/list1"/>
    <dgm:cxn modelId="{30069185-DB7C-2B4A-B61E-F6C7367C9194}" srcId="{93A4F9F8-A88B-AE46-B060-D81B7E137165}" destId="{ED3AA4D5-A734-504F-B617-9D9C6AB91164}" srcOrd="0" destOrd="0" parTransId="{9F42DAA2-F753-1E4F-97F2-D99324B5FB91}" sibTransId="{E07C7CF3-9BE5-9340-9434-C289C852364D}"/>
    <dgm:cxn modelId="{6DBC44A2-F24F-0C4F-983E-710EF7BD96C4}" srcId="{ED3AA4D5-A734-504F-B617-9D9C6AB91164}" destId="{78302789-DCB6-2D49-8037-A084506273C2}" srcOrd="8" destOrd="0" parTransId="{B4303E0F-37A8-E748-8AE8-D2821D13A4B4}" sibTransId="{38601197-CA0C-5842-8759-8B9D56B60B73}"/>
    <dgm:cxn modelId="{7397AEA7-CB13-164E-AF8A-546E5DFF9214}" type="presOf" srcId="{5248C95C-D0CD-734C-A7F0-FF9B5DB8FC4F}" destId="{41789D88-5BC1-AB44-85D0-01279415FEE2}" srcOrd="0" destOrd="1" presId="urn:microsoft.com/office/officeart/2005/8/layout/list1"/>
    <dgm:cxn modelId="{419A47B5-77DD-4747-9066-D9DD79288850}" type="presOf" srcId="{51CE60FA-6033-E845-9291-91640E6880BA}" destId="{41789D88-5BC1-AB44-85D0-01279415FEE2}" srcOrd="0" destOrd="0" presId="urn:microsoft.com/office/officeart/2005/8/layout/list1"/>
    <dgm:cxn modelId="{7D0C06BA-50E3-BA4C-A9E5-526A1874FE2F}" srcId="{ED3AA4D5-A734-504F-B617-9D9C6AB91164}" destId="{132A5AE4-DDC9-914E-9F88-D2C83969A1C1}" srcOrd="4" destOrd="0" parTransId="{6D5697FB-28B0-2B4E-AAE5-3CC0ED13102B}" sibTransId="{CD404DD8-2C8D-1046-BAD3-C7679FC69A72}"/>
    <dgm:cxn modelId="{E738ABBC-A9A8-7240-A17F-3FDB8751EC7E}" type="presOf" srcId="{180ABE04-4691-B348-9360-CA142826707A}" destId="{41789D88-5BC1-AB44-85D0-01279415FEE2}" srcOrd="0" destOrd="6" presId="urn:microsoft.com/office/officeart/2005/8/layout/list1"/>
    <dgm:cxn modelId="{DEB7ADBD-C514-0D4E-B5FC-2A1260DEB44C}" type="presOf" srcId="{DE0C615C-0C75-BF48-B79C-C85B134B720E}" destId="{41789D88-5BC1-AB44-85D0-01279415FEE2}" srcOrd="0" destOrd="2" presId="urn:microsoft.com/office/officeart/2005/8/layout/list1"/>
    <dgm:cxn modelId="{C73C50D1-FD4E-704E-A199-DEB3E52D2F3F}" srcId="{ED3AA4D5-A734-504F-B617-9D9C6AB91164}" destId="{51CE60FA-6033-E845-9291-91640E6880BA}" srcOrd="0" destOrd="0" parTransId="{DDB136EA-BA66-6144-832B-0535E70DA330}" sibTransId="{23AEBE5C-E090-514E-9975-274AFBF97367}"/>
    <dgm:cxn modelId="{95036CE6-8A99-FC43-960E-0FE9401D67A3}" type="presOf" srcId="{3B75984F-F892-CB48-A4B3-5A458A899E05}" destId="{41789D88-5BC1-AB44-85D0-01279415FEE2}" srcOrd="0" destOrd="3" presId="urn:microsoft.com/office/officeart/2005/8/layout/list1"/>
    <dgm:cxn modelId="{68D379EA-4584-8B45-BC03-2980B4D37AB5}" type="presOf" srcId="{78302789-DCB6-2D49-8037-A084506273C2}" destId="{41789D88-5BC1-AB44-85D0-01279415FEE2}" srcOrd="0" destOrd="8" presId="urn:microsoft.com/office/officeart/2005/8/layout/list1"/>
    <dgm:cxn modelId="{259CF0EF-8642-4643-84D8-481A53D20345}" srcId="{ED3AA4D5-A734-504F-B617-9D9C6AB91164}" destId="{E07330D1-6BF1-314B-95B7-80C985023AD4}" srcOrd="7" destOrd="0" parTransId="{3B90110A-7B6B-F048-AC08-B3C03E238E3A}" sibTransId="{41A2A1DB-59BE-9E40-8543-0B0F925192BA}"/>
    <dgm:cxn modelId="{AE4EB5F0-9F31-F54B-984B-28ACDB11A6AD}" type="presOf" srcId="{132A5AE4-DDC9-914E-9F88-D2C83969A1C1}" destId="{41789D88-5BC1-AB44-85D0-01279415FEE2}" srcOrd="0" destOrd="4" presId="urn:microsoft.com/office/officeart/2005/8/layout/list1"/>
    <dgm:cxn modelId="{E9C733F5-2158-8747-9B1A-CF2E0185AABA}" srcId="{ED3AA4D5-A734-504F-B617-9D9C6AB91164}" destId="{5248C95C-D0CD-734C-A7F0-FF9B5DB8FC4F}" srcOrd="1" destOrd="0" parTransId="{2B8502A0-3509-F14C-9F9B-4741BF949C2E}" sibTransId="{7DE5C32B-F180-CB44-9876-DE518BE30518}"/>
    <dgm:cxn modelId="{610051FC-3290-A54C-868B-C97FCF1BD461}" type="presOf" srcId="{1A7081FE-9B1C-B14E-BE09-4A8DE4751B17}" destId="{41789D88-5BC1-AB44-85D0-01279415FEE2}" srcOrd="0" destOrd="5" presId="urn:microsoft.com/office/officeart/2005/8/layout/list1"/>
    <dgm:cxn modelId="{5E8ED5E6-3852-D340-9A88-7B3A22D360C4}" type="presParOf" srcId="{4F13C9B1-D8B8-124F-864D-CC1BC40CD3E6}" destId="{6FFE30A3-46EF-D441-8D4E-E31CB3D9275E}" srcOrd="0" destOrd="0" presId="urn:microsoft.com/office/officeart/2005/8/layout/list1"/>
    <dgm:cxn modelId="{C08AF6FB-7276-F447-BF3D-2514055535A0}" type="presParOf" srcId="{6FFE30A3-46EF-D441-8D4E-E31CB3D9275E}" destId="{81717C9B-8C15-734F-A000-2FDB016882B5}" srcOrd="0" destOrd="0" presId="urn:microsoft.com/office/officeart/2005/8/layout/list1"/>
    <dgm:cxn modelId="{219A4A3C-1772-3A41-AEFB-AEDC26414A50}" type="presParOf" srcId="{6FFE30A3-46EF-D441-8D4E-E31CB3D9275E}" destId="{EDF5EBDE-3386-454D-8979-D8423F94B65F}" srcOrd="1" destOrd="0" presId="urn:microsoft.com/office/officeart/2005/8/layout/list1"/>
    <dgm:cxn modelId="{8FB347A0-63AC-2B4F-BE65-74FA9D2152D6}" type="presParOf" srcId="{4F13C9B1-D8B8-124F-864D-CC1BC40CD3E6}" destId="{DE6651A4-635C-2B43-840E-09E1AC8B270A}" srcOrd="1" destOrd="0" presId="urn:microsoft.com/office/officeart/2005/8/layout/list1"/>
    <dgm:cxn modelId="{3FBC4074-2E13-4B40-8EB7-7A98784FDBDB}" type="presParOf" srcId="{4F13C9B1-D8B8-124F-864D-CC1BC40CD3E6}" destId="{41789D88-5BC1-AB44-85D0-01279415FEE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FF39BC-4E9D-D94E-88D7-3882005445B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l-GR"/>
        </a:p>
      </dgm:t>
    </dgm:pt>
    <dgm:pt modelId="{929A87FB-AFD7-914B-A075-280466405054}">
      <dgm:prSet/>
      <dgm:spPr/>
      <dgm:t>
        <a:bodyPr/>
        <a:lstStyle/>
        <a:p>
          <a:r>
            <a:rPr lang="en-US" b="1"/>
            <a:t>Questions: </a:t>
          </a:r>
          <a:endParaRPr lang="el-GR"/>
        </a:p>
      </dgm:t>
    </dgm:pt>
    <dgm:pt modelId="{38D3BAC9-7FBC-FE4B-AA9F-606BC98C7123}" type="parTrans" cxnId="{6662C6C0-ED74-414F-ABB2-1E3255C9E0D9}">
      <dgm:prSet/>
      <dgm:spPr/>
      <dgm:t>
        <a:bodyPr/>
        <a:lstStyle/>
        <a:p>
          <a:endParaRPr lang="el-GR"/>
        </a:p>
      </dgm:t>
    </dgm:pt>
    <dgm:pt modelId="{3202115C-3FD3-FF48-8D65-2BA5E79B2B65}" type="sibTrans" cxnId="{6662C6C0-ED74-414F-ABB2-1E3255C9E0D9}">
      <dgm:prSet/>
      <dgm:spPr/>
      <dgm:t>
        <a:bodyPr/>
        <a:lstStyle/>
        <a:p>
          <a:endParaRPr lang="el-GR"/>
        </a:p>
      </dgm:t>
    </dgm:pt>
    <dgm:pt modelId="{32C0C670-8C9A-1D46-A48D-FE5510BDE591}">
      <dgm:prSet/>
      <dgm:spPr/>
      <dgm:t>
        <a:bodyPr/>
        <a:lstStyle/>
        <a:p>
          <a:r>
            <a:rPr lang="en-US"/>
            <a:t>Which is the best model?</a:t>
          </a:r>
          <a:endParaRPr lang="el-GR"/>
        </a:p>
      </dgm:t>
    </dgm:pt>
    <dgm:pt modelId="{F3832A24-6C65-AA4B-8908-2A686DDE5C79}" type="parTrans" cxnId="{F364D2D2-EE2B-AE4E-B895-209910BB3E89}">
      <dgm:prSet/>
      <dgm:spPr/>
      <dgm:t>
        <a:bodyPr/>
        <a:lstStyle/>
        <a:p>
          <a:endParaRPr lang="el-GR"/>
        </a:p>
      </dgm:t>
    </dgm:pt>
    <dgm:pt modelId="{BA621EE8-61D2-4748-A41E-5341020FEDB1}" type="sibTrans" cxnId="{F364D2D2-EE2B-AE4E-B895-209910BB3E89}">
      <dgm:prSet/>
      <dgm:spPr/>
      <dgm:t>
        <a:bodyPr/>
        <a:lstStyle/>
        <a:p>
          <a:endParaRPr lang="el-GR"/>
        </a:p>
      </dgm:t>
    </dgm:pt>
    <dgm:pt modelId="{A7F19F21-B46B-404D-8D0F-BEB6BEC0097F}">
      <dgm:prSet/>
      <dgm:spPr/>
      <dgm:t>
        <a:bodyPr/>
        <a:lstStyle/>
        <a:p>
          <a:r>
            <a:rPr lang="en-US" dirty="0"/>
            <a:t>Is it possible for all model to perform similarly?</a:t>
          </a:r>
          <a:endParaRPr lang="el-GR" dirty="0"/>
        </a:p>
      </dgm:t>
    </dgm:pt>
    <dgm:pt modelId="{7DE7572C-1B97-7445-9E44-FB784386AFC8}" type="parTrans" cxnId="{EB598963-DFE5-2743-B660-C34B82B1DBCD}">
      <dgm:prSet/>
      <dgm:spPr/>
      <dgm:t>
        <a:bodyPr/>
        <a:lstStyle/>
        <a:p>
          <a:endParaRPr lang="el-GR"/>
        </a:p>
      </dgm:t>
    </dgm:pt>
    <dgm:pt modelId="{7F80C25F-443C-BB4E-8CFB-A332E15F97C6}" type="sibTrans" cxnId="{EB598963-DFE5-2743-B660-C34B82B1DBCD}">
      <dgm:prSet/>
      <dgm:spPr/>
      <dgm:t>
        <a:bodyPr/>
        <a:lstStyle/>
        <a:p>
          <a:endParaRPr lang="el-GR"/>
        </a:p>
      </dgm:t>
    </dgm:pt>
    <dgm:pt modelId="{D2C02663-A37D-E845-9C64-7EBEA82AB1D3}" type="pres">
      <dgm:prSet presAssocID="{84FF39BC-4E9D-D94E-88D7-3882005445B5}" presName="linear" presStyleCnt="0">
        <dgm:presLayoutVars>
          <dgm:dir/>
          <dgm:animLvl val="lvl"/>
          <dgm:resizeHandles val="exact"/>
        </dgm:presLayoutVars>
      </dgm:prSet>
      <dgm:spPr/>
    </dgm:pt>
    <dgm:pt modelId="{BD54C9A5-BC22-8F40-8E00-6D093E113CD0}" type="pres">
      <dgm:prSet presAssocID="{929A87FB-AFD7-914B-A075-280466405054}" presName="parentLin" presStyleCnt="0"/>
      <dgm:spPr/>
    </dgm:pt>
    <dgm:pt modelId="{64D111D2-E4CD-704A-BAFD-91A0EBF5D5C3}" type="pres">
      <dgm:prSet presAssocID="{929A87FB-AFD7-914B-A075-280466405054}" presName="parentLeftMargin" presStyleLbl="node1" presStyleIdx="0" presStyleCnt="1"/>
      <dgm:spPr/>
    </dgm:pt>
    <dgm:pt modelId="{4702E705-1910-C14C-BED9-73AE6B16C912}" type="pres">
      <dgm:prSet presAssocID="{929A87FB-AFD7-914B-A075-28046640505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B6793D-76C7-FA44-B95F-32AA18C3C463}" type="pres">
      <dgm:prSet presAssocID="{929A87FB-AFD7-914B-A075-280466405054}" presName="negativeSpace" presStyleCnt="0"/>
      <dgm:spPr/>
    </dgm:pt>
    <dgm:pt modelId="{6D099E01-F4D5-6547-9074-61F4A8ECC098}" type="pres">
      <dgm:prSet presAssocID="{929A87FB-AFD7-914B-A075-28046640505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685831F-997F-EA4D-9812-8DB6702A6B4C}" type="presOf" srcId="{32C0C670-8C9A-1D46-A48D-FE5510BDE591}" destId="{6D099E01-F4D5-6547-9074-61F4A8ECC098}" srcOrd="0" destOrd="0" presId="urn:microsoft.com/office/officeart/2005/8/layout/list1"/>
    <dgm:cxn modelId="{99F1E553-479C-D442-B1B7-7216E2E3A8E5}" type="presOf" srcId="{84FF39BC-4E9D-D94E-88D7-3882005445B5}" destId="{D2C02663-A37D-E845-9C64-7EBEA82AB1D3}" srcOrd="0" destOrd="0" presId="urn:microsoft.com/office/officeart/2005/8/layout/list1"/>
    <dgm:cxn modelId="{B1ECC354-5165-5444-BA44-2558B311E083}" type="presOf" srcId="{929A87FB-AFD7-914B-A075-280466405054}" destId="{64D111D2-E4CD-704A-BAFD-91A0EBF5D5C3}" srcOrd="0" destOrd="0" presId="urn:microsoft.com/office/officeart/2005/8/layout/list1"/>
    <dgm:cxn modelId="{EB598963-DFE5-2743-B660-C34B82B1DBCD}" srcId="{929A87FB-AFD7-914B-A075-280466405054}" destId="{A7F19F21-B46B-404D-8D0F-BEB6BEC0097F}" srcOrd="1" destOrd="0" parTransId="{7DE7572C-1B97-7445-9E44-FB784386AFC8}" sibTransId="{7F80C25F-443C-BB4E-8CFB-A332E15F97C6}"/>
    <dgm:cxn modelId="{6662C6C0-ED74-414F-ABB2-1E3255C9E0D9}" srcId="{84FF39BC-4E9D-D94E-88D7-3882005445B5}" destId="{929A87FB-AFD7-914B-A075-280466405054}" srcOrd="0" destOrd="0" parTransId="{38D3BAC9-7FBC-FE4B-AA9F-606BC98C7123}" sibTransId="{3202115C-3FD3-FF48-8D65-2BA5E79B2B65}"/>
    <dgm:cxn modelId="{96534AC7-6EC3-D24B-87AF-B10489A15728}" type="presOf" srcId="{A7F19F21-B46B-404D-8D0F-BEB6BEC0097F}" destId="{6D099E01-F4D5-6547-9074-61F4A8ECC098}" srcOrd="0" destOrd="1" presId="urn:microsoft.com/office/officeart/2005/8/layout/list1"/>
    <dgm:cxn modelId="{F364D2D2-EE2B-AE4E-B895-209910BB3E89}" srcId="{929A87FB-AFD7-914B-A075-280466405054}" destId="{32C0C670-8C9A-1D46-A48D-FE5510BDE591}" srcOrd="0" destOrd="0" parTransId="{F3832A24-6C65-AA4B-8908-2A686DDE5C79}" sibTransId="{BA621EE8-61D2-4748-A41E-5341020FEDB1}"/>
    <dgm:cxn modelId="{C763CAE5-AEB6-2848-A145-432E56276A01}" type="presOf" srcId="{929A87FB-AFD7-914B-A075-280466405054}" destId="{4702E705-1910-C14C-BED9-73AE6B16C912}" srcOrd="1" destOrd="0" presId="urn:microsoft.com/office/officeart/2005/8/layout/list1"/>
    <dgm:cxn modelId="{D35F4242-EAA6-314A-BF31-E20B48B1B601}" type="presParOf" srcId="{D2C02663-A37D-E845-9C64-7EBEA82AB1D3}" destId="{BD54C9A5-BC22-8F40-8E00-6D093E113CD0}" srcOrd="0" destOrd="0" presId="urn:microsoft.com/office/officeart/2005/8/layout/list1"/>
    <dgm:cxn modelId="{6C84D8C0-1AE0-F844-96CC-A535A385AA50}" type="presParOf" srcId="{BD54C9A5-BC22-8F40-8E00-6D093E113CD0}" destId="{64D111D2-E4CD-704A-BAFD-91A0EBF5D5C3}" srcOrd="0" destOrd="0" presId="urn:microsoft.com/office/officeart/2005/8/layout/list1"/>
    <dgm:cxn modelId="{2C5B0CE7-84D0-A64B-AB27-9DB94834685A}" type="presParOf" srcId="{BD54C9A5-BC22-8F40-8E00-6D093E113CD0}" destId="{4702E705-1910-C14C-BED9-73AE6B16C912}" srcOrd="1" destOrd="0" presId="urn:microsoft.com/office/officeart/2005/8/layout/list1"/>
    <dgm:cxn modelId="{4A02C933-3E24-1842-B823-AB53DFBC3C61}" type="presParOf" srcId="{D2C02663-A37D-E845-9C64-7EBEA82AB1D3}" destId="{BFB6793D-76C7-FA44-B95F-32AA18C3C463}" srcOrd="1" destOrd="0" presId="urn:microsoft.com/office/officeart/2005/8/layout/list1"/>
    <dgm:cxn modelId="{DE03D022-B522-AC46-89CF-59C09A7AFD0A}" type="presParOf" srcId="{D2C02663-A37D-E845-9C64-7EBEA82AB1D3}" destId="{6D099E01-F4D5-6547-9074-61F4A8ECC09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FF39BC-4E9D-D94E-88D7-3882005445B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l-GR"/>
        </a:p>
      </dgm:t>
    </dgm:pt>
    <dgm:pt modelId="{929A87FB-AFD7-914B-A075-280466405054}">
      <dgm:prSet/>
      <dgm:spPr/>
      <dgm:t>
        <a:bodyPr/>
        <a:lstStyle/>
        <a:p>
          <a:r>
            <a:rPr lang="en-US" b="1"/>
            <a:t>Questions: </a:t>
          </a:r>
          <a:endParaRPr lang="el-GR"/>
        </a:p>
      </dgm:t>
    </dgm:pt>
    <dgm:pt modelId="{38D3BAC9-7FBC-FE4B-AA9F-606BC98C7123}" type="parTrans" cxnId="{6662C6C0-ED74-414F-ABB2-1E3255C9E0D9}">
      <dgm:prSet/>
      <dgm:spPr/>
      <dgm:t>
        <a:bodyPr/>
        <a:lstStyle/>
        <a:p>
          <a:endParaRPr lang="el-GR"/>
        </a:p>
      </dgm:t>
    </dgm:pt>
    <dgm:pt modelId="{3202115C-3FD3-FF48-8D65-2BA5E79B2B65}" type="sibTrans" cxnId="{6662C6C0-ED74-414F-ABB2-1E3255C9E0D9}">
      <dgm:prSet/>
      <dgm:spPr/>
      <dgm:t>
        <a:bodyPr/>
        <a:lstStyle/>
        <a:p>
          <a:endParaRPr lang="el-GR"/>
        </a:p>
      </dgm:t>
    </dgm:pt>
    <dgm:pt modelId="{32C0C670-8C9A-1D46-A48D-FE5510BDE591}">
      <dgm:prSet/>
      <dgm:spPr/>
      <dgm:t>
        <a:bodyPr/>
        <a:lstStyle/>
        <a:p>
          <a:r>
            <a:rPr lang="en-US"/>
            <a:t>Which is the best model?</a:t>
          </a:r>
          <a:endParaRPr lang="el-GR"/>
        </a:p>
      </dgm:t>
    </dgm:pt>
    <dgm:pt modelId="{F3832A24-6C65-AA4B-8908-2A686DDE5C79}" type="parTrans" cxnId="{F364D2D2-EE2B-AE4E-B895-209910BB3E89}">
      <dgm:prSet/>
      <dgm:spPr/>
      <dgm:t>
        <a:bodyPr/>
        <a:lstStyle/>
        <a:p>
          <a:endParaRPr lang="el-GR"/>
        </a:p>
      </dgm:t>
    </dgm:pt>
    <dgm:pt modelId="{BA621EE8-61D2-4748-A41E-5341020FEDB1}" type="sibTrans" cxnId="{F364D2D2-EE2B-AE4E-B895-209910BB3E89}">
      <dgm:prSet/>
      <dgm:spPr/>
      <dgm:t>
        <a:bodyPr/>
        <a:lstStyle/>
        <a:p>
          <a:endParaRPr lang="el-GR"/>
        </a:p>
      </dgm:t>
    </dgm:pt>
    <dgm:pt modelId="{A7F19F21-B46B-404D-8D0F-BEB6BEC0097F}">
      <dgm:prSet/>
      <dgm:spPr/>
      <dgm:t>
        <a:bodyPr/>
        <a:lstStyle/>
        <a:p>
          <a:r>
            <a:rPr lang="en-US" dirty="0"/>
            <a:t>Is it possible for all model to perform similarly?</a:t>
          </a:r>
          <a:endParaRPr lang="el-GR" dirty="0"/>
        </a:p>
      </dgm:t>
    </dgm:pt>
    <dgm:pt modelId="{7DE7572C-1B97-7445-9E44-FB784386AFC8}" type="parTrans" cxnId="{EB598963-DFE5-2743-B660-C34B82B1DBCD}">
      <dgm:prSet/>
      <dgm:spPr/>
      <dgm:t>
        <a:bodyPr/>
        <a:lstStyle/>
        <a:p>
          <a:endParaRPr lang="el-GR"/>
        </a:p>
      </dgm:t>
    </dgm:pt>
    <dgm:pt modelId="{7F80C25F-443C-BB4E-8CFB-A332E15F97C6}" type="sibTrans" cxnId="{EB598963-DFE5-2743-B660-C34B82B1DBCD}">
      <dgm:prSet/>
      <dgm:spPr/>
      <dgm:t>
        <a:bodyPr/>
        <a:lstStyle/>
        <a:p>
          <a:endParaRPr lang="el-GR"/>
        </a:p>
      </dgm:t>
    </dgm:pt>
    <dgm:pt modelId="{D2C02663-A37D-E845-9C64-7EBEA82AB1D3}" type="pres">
      <dgm:prSet presAssocID="{84FF39BC-4E9D-D94E-88D7-3882005445B5}" presName="linear" presStyleCnt="0">
        <dgm:presLayoutVars>
          <dgm:dir/>
          <dgm:animLvl val="lvl"/>
          <dgm:resizeHandles val="exact"/>
        </dgm:presLayoutVars>
      </dgm:prSet>
      <dgm:spPr/>
    </dgm:pt>
    <dgm:pt modelId="{BD54C9A5-BC22-8F40-8E00-6D093E113CD0}" type="pres">
      <dgm:prSet presAssocID="{929A87FB-AFD7-914B-A075-280466405054}" presName="parentLin" presStyleCnt="0"/>
      <dgm:spPr/>
    </dgm:pt>
    <dgm:pt modelId="{64D111D2-E4CD-704A-BAFD-91A0EBF5D5C3}" type="pres">
      <dgm:prSet presAssocID="{929A87FB-AFD7-914B-A075-280466405054}" presName="parentLeftMargin" presStyleLbl="node1" presStyleIdx="0" presStyleCnt="1"/>
      <dgm:spPr/>
    </dgm:pt>
    <dgm:pt modelId="{4702E705-1910-C14C-BED9-73AE6B16C912}" type="pres">
      <dgm:prSet presAssocID="{929A87FB-AFD7-914B-A075-28046640505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B6793D-76C7-FA44-B95F-32AA18C3C463}" type="pres">
      <dgm:prSet presAssocID="{929A87FB-AFD7-914B-A075-280466405054}" presName="negativeSpace" presStyleCnt="0"/>
      <dgm:spPr/>
    </dgm:pt>
    <dgm:pt modelId="{6D099E01-F4D5-6547-9074-61F4A8ECC098}" type="pres">
      <dgm:prSet presAssocID="{929A87FB-AFD7-914B-A075-28046640505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685831F-997F-EA4D-9812-8DB6702A6B4C}" type="presOf" srcId="{32C0C670-8C9A-1D46-A48D-FE5510BDE591}" destId="{6D099E01-F4D5-6547-9074-61F4A8ECC098}" srcOrd="0" destOrd="0" presId="urn:microsoft.com/office/officeart/2005/8/layout/list1"/>
    <dgm:cxn modelId="{99F1E553-479C-D442-B1B7-7216E2E3A8E5}" type="presOf" srcId="{84FF39BC-4E9D-D94E-88D7-3882005445B5}" destId="{D2C02663-A37D-E845-9C64-7EBEA82AB1D3}" srcOrd="0" destOrd="0" presId="urn:microsoft.com/office/officeart/2005/8/layout/list1"/>
    <dgm:cxn modelId="{B1ECC354-5165-5444-BA44-2558B311E083}" type="presOf" srcId="{929A87FB-AFD7-914B-A075-280466405054}" destId="{64D111D2-E4CD-704A-BAFD-91A0EBF5D5C3}" srcOrd="0" destOrd="0" presId="urn:microsoft.com/office/officeart/2005/8/layout/list1"/>
    <dgm:cxn modelId="{EB598963-DFE5-2743-B660-C34B82B1DBCD}" srcId="{929A87FB-AFD7-914B-A075-280466405054}" destId="{A7F19F21-B46B-404D-8D0F-BEB6BEC0097F}" srcOrd="1" destOrd="0" parTransId="{7DE7572C-1B97-7445-9E44-FB784386AFC8}" sibTransId="{7F80C25F-443C-BB4E-8CFB-A332E15F97C6}"/>
    <dgm:cxn modelId="{6662C6C0-ED74-414F-ABB2-1E3255C9E0D9}" srcId="{84FF39BC-4E9D-D94E-88D7-3882005445B5}" destId="{929A87FB-AFD7-914B-A075-280466405054}" srcOrd="0" destOrd="0" parTransId="{38D3BAC9-7FBC-FE4B-AA9F-606BC98C7123}" sibTransId="{3202115C-3FD3-FF48-8D65-2BA5E79B2B65}"/>
    <dgm:cxn modelId="{96534AC7-6EC3-D24B-87AF-B10489A15728}" type="presOf" srcId="{A7F19F21-B46B-404D-8D0F-BEB6BEC0097F}" destId="{6D099E01-F4D5-6547-9074-61F4A8ECC098}" srcOrd="0" destOrd="1" presId="urn:microsoft.com/office/officeart/2005/8/layout/list1"/>
    <dgm:cxn modelId="{F364D2D2-EE2B-AE4E-B895-209910BB3E89}" srcId="{929A87FB-AFD7-914B-A075-280466405054}" destId="{32C0C670-8C9A-1D46-A48D-FE5510BDE591}" srcOrd="0" destOrd="0" parTransId="{F3832A24-6C65-AA4B-8908-2A686DDE5C79}" sibTransId="{BA621EE8-61D2-4748-A41E-5341020FEDB1}"/>
    <dgm:cxn modelId="{C763CAE5-AEB6-2848-A145-432E56276A01}" type="presOf" srcId="{929A87FB-AFD7-914B-A075-280466405054}" destId="{4702E705-1910-C14C-BED9-73AE6B16C912}" srcOrd="1" destOrd="0" presId="urn:microsoft.com/office/officeart/2005/8/layout/list1"/>
    <dgm:cxn modelId="{D35F4242-EAA6-314A-BF31-E20B48B1B601}" type="presParOf" srcId="{D2C02663-A37D-E845-9C64-7EBEA82AB1D3}" destId="{BD54C9A5-BC22-8F40-8E00-6D093E113CD0}" srcOrd="0" destOrd="0" presId="urn:microsoft.com/office/officeart/2005/8/layout/list1"/>
    <dgm:cxn modelId="{6C84D8C0-1AE0-F844-96CC-A535A385AA50}" type="presParOf" srcId="{BD54C9A5-BC22-8F40-8E00-6D093E113CD0}" destId="{64D111D2-E4CD-704A-BAFD-91A0EBF5D5C3}" srcOrd="0" destOrd="0" presId="urn:microsoft.com/office/officeart/2005/8/layout/list1"/>
    <dgm:cxn modelId="{2C5B0CE7-84D0-A64B-AB27-9DB94834685A}" type="presParOf" srcId="{BD54C9A5-BC22-8F40-8E00-6D093E113CD0}" destId="{4702E705-1910-C14C-BED9-73AE6B16C912}" srcOrd="1" destOrd="0" presId="urn:microsoft.com/office/officeart/2005/8/layout/list1"/>
    <dgm:cxn modelId="{4A02C933-3E24-1842-B823-AB53DFBC3C61}" type="presParOf" srcId="{D2C02663-A37D-E845-9C64-7EBEA82AB1D3}" destId="{BFB6793D-76C7-FA44-B95F-32AA18C3C463}" srcOrd="1" destOrd="0" presId="urn:microsoft.com/office/officeart/2005/8/layout/list1"/>
    <dgm:cxn modelId="{DE03D022-B522-AC46-89CF-59C09A7AFD0A}" type="presParOf" srcId="{D2C02663-A37D-E845-9C64-7EBEA82AB1D3}" destId="{6D099E01-F4D5-6547-9074-61F4A8ECC09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FF39BC-4E9D-D94E-88D7-3882005445B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l-GR"/>
        </a:p>
      </dgm:t>
    </dgm:pt>
    <dgm:pt modelId="{929A87FB-AFD7-914B-A075-280466405054}">
      <dgm:prSet/>
      <dgm:spPr/>
      <dgm:t>
        <a:bodyPr/>
        <a:lstStyle/>
        <a:p>
          <a:r>
            <a:rPr lang="en-US" b="1" dirty="0"/>
            <a:t>Answers: </a:t>
          </a:r>
          <a:endParaRPr lang="el-GR" dirty="0"/>
        </a:p>
      </dgm:t>
    </dgm:pt>
    <dgm:pt modelId="{38D3BAC9-7FBC-FE4B-AA9F-606BC98C7123}" type="parTrans" cxnId="{6662C6C0-ED74-414F-ABB2-1E3255C9E0D9}">
      <dgm:prSet/>
      <dgm:spPr/>
      <dgm:t>
        <a:bodyPr/>
        <a:lstStyle/>
        <a:p>
          <a:endParaRPr lang="el-GR"/>
        </a:p>
      </dgm:t>
    </dgm:pt>
    <dgm:pt modelId="{3202115C-3FD3-FF48-8D65-2BA5E79B2B65}" type="sibTrans" cxnId="{6662C6C0-ED74-414F-ABB2-1E3255C9E0D9}">
      <dgm:prSet/>
      <dgm:spPr/>
      <dgm:t>
        <a:bodyPr/>
        <a:lstStyle/>
        <a:p>
          <a:endParaRPr lang="el-GR"/>
        </a:p>
      </dgm:t>
    </dgm:pt>
    <dgm:pt modelId="{32C0C670-8C9A-1D46-A48D-FE5510BDE591}">
      <dgm:prSet/>
      <dgm:spPr/>
      <dgm:t>
        <a:bodyPr/>
        <a:lstStyle/>
        <a:p>
          <a:r>
            <a:rPr lang="en-US" dirty="0"/>
            <a:t>Which is the best model? </a:t>
          </a:r>
          <a:r>
            <a:rPr lang="en-US" b="1" dirty="0"/>
            <a:t>Seq2Seq LSTM + (Hybrid)</a:t>
          </a:r>
          <a:endParaRPr lang="el-GR" b="1" dirty="0"/>
        </a:p>
      </dgm:t>
    </dgm:pt>
    <dgm:pt modelId="{F3832A24-6C65-AA4B-8908-2A686DDE5C79}" type="parTrans" cxnId="{F364D2D2-EE2B-AE4E-B895-209910BB3E89}">
      <dgm:prSet/>
      <dgm:spPr/>
      <dgm:t>
        <a:bodyPr/>
        <a:lstStyle/>
        <a:p>
          <a:endParaRPr lang="el-GR"/>
        </a:p>
      </dgm:t>
    </dgm:pt>
    <dgm:pt modelId="{BA621EE8-61D2-4748-A41E-5341020FEDB1}" type="sibTrans" cxnId="{F364D2D2-EE2B-AE4E-B895-209910BB3E89}">
      <dgm:prSet/>
      <dgm:spPr/>
      <dgm:t>
        <a:bodyPr/>
        <a:lstStyle/>
        <a:p>
          <a:endParaRPr lang="el-GR"/>
        </a:p>
      </dgm:t>
    </dgm:pt>
    <dgm:pt modelId="{D835048D-4384-C749-BEEE-AB85565A570B}">
      <dgm:prSet/>
      <dgm:spPr/>
      <dgm:t>
        <a:bodyPr/>
        <a:lstStyle/>
        <a:p>
          <a:r>
            <a:rPr lang="en-US" dirty="0"/>
            <a:t>Is it possible for all model to perform similarly? </a:t>
          </a:r>
          <a:r>
            <a:rPr lang="en-US" b="1" dirty="0"/>
            <a:t>No</a:t>
          </a:r>
          <a:endParaRPr lang="el-GR" b="1" dirty="0"/>
        </a:p>
      </dgm:t>
    </dgm:pt>
    <dgm:pt modelId="{1AEDCEED-5FD9-6444-8E6E-0B4A9B4B049C}" type="parTrans" cxnId="{B995D740-CCD3-7B47-8D56-56BC88C3496E}">
      <dgm:prSet/>
      <dgm:spPr/>
    </dgm:pt>
    <dgm:pt modelId="{2F8AF6BB-2FA0-EB4C-82BD-2EF106D2C010}" type="sibTrans" cxnId="{B995D740-CCD3-7B47-8D56-56BC88C3496E}">
      <dgm:prSet/>
      <dgm:spPr/>
    </dgm:pt>
    <dgm:pt modelId="{D2C02663-A37D-E845-9C64-7EBEA82AB1D3}" type="pres">
      <dgm:prSet presAssocID="{84FF39BC-4E9D-D94E-88D7-3882005445B5}" presName="linear" presStyleCnt="0">
        <dgm:presLayoutVars>
          <dgm:dir/>
          <dgm:animLvl val="lvl"/>
          <dgm:resizeHandles val="exact"/>
        </dgm:presLayoutVars>
      </dgm:prSet>
      <dgm:spPr/>
    </dgm:pt>
    <dgm:pt modelId="{BD54C9A5-BC22-8F40-8E00-6D093E113CD0}" type="pres">
      <dgm:prSet presAssocID="{929A87FB-AFD7-914B-A075-280466405054}" presName="parentLin" presStyleCnt="0"/>
      <dgm:spPr/>
    </dgm:pt>
    <dgm:pt modelId="{64D111D2-E4CD-704A-BAFD-91A0EBF5D5C3}" type="pres">
      <dgm:prSet presAssocID="{929A87FB-AFD7-914B-A075-280466405054}" presName="parentLeftMargin" presStyleLbl="node1" presStyleIdx="0" presStyleCnt="1"/>
      <dgm:spPr/>
    </dgm:pt>
    <dgm:pt modelId="{4702E705-1910-C14C-BED9-73AE6B16C912}" type="pres">
      <dgm:prSet presAssocID="{929A87FB-AFD7-914B-A075-28046640505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B6793D-76C7-FA44-B95F-32AA18C3C463}" type="pres">
      <dgm:prSet presAssocID="{929A87FB-AFD7-914B-A075-280466405054}" presName="negativeSpace" presStyleCnt="0"/>
      <dgm:spPr/>
    </dgm:pt>
    <dgm:pt modelId="{6D099E01-F4D5-6547-9074-61F4A8ECC098}" type="pres">
      <dgm:prSet presAssocID="{929A87FB-AFD7-914B-A075-28046640505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685831F-997F-EA4D-9812-8DB6702A6B4C}" type="presOf" srcId="{32C0C670-8C9A-1D46-A48D-FE5510BDE591}" destId="{6D099E01-F4D5-6547-9074-61F4A8ECC098}" srcOrd="0" destOrd="0" presId="urn:microsoft.com/office/officeart/2005/8/layout/list1"/>
    <dgm:cxn modelId="{B995D740-CCD3-7B47-8D56-56BC88C3496E}" srcId="{929A87FB-AFD7-914B-A075-280466405054}" destId="{D835048D-4384-C749-BEEE-AB85565A570B}" srcOrd="1" destOrd="0" parTransId="{1AEDCEED-5FD9-6444-8E6E-0B4A9B4B049C}" sibTransId="{2F8AF6BB-2FA0-EB4C-82BD-2EF106D2C010}"/>
    <dgm:cxn modelId="{99F1E553-479C-D442-B1B7-7216E2E3A8E5}" type="presOf" srcId="{84FF39BC-4E9D-D94E-88D7-3882005445B5}" destId="{D2C02663-A37D-E845-9C64-7EBEA82AB1D3}" srcOrd="0" destOrd="0" presId="urn:microsoft.com/office/officeart/2005/8/layout/list1"/>
    <dgm:cxn modelId="{B1ECC354-5165-5444-BA44-2558B311E083}" type="presOf" srcId="{929A87FB-AFD7-914B-A075-280466405054}" destId="{64D111D2-E4CD-704A-BAFD-91A0EBF5D5C3}" srcOrd="0" destOrd="0" presId="urn:microsoft.com/office/officeart/2005/8/layout/list1"/>
    <dgm:cxn modelId="{6662C6C0-ED74-414F-ABB2-1E3255C9E0D9}" srcId="{84FF39BC-4E9D-D94E-88D7-3882005445B5}" destId="{929A87FB-AFD7-914B-A075-280466405054}" srcOrd="0" destOrd="0" parTransId="{38D3BAC9-7FBC-FE4B-AA9F-606BC98C7123}" sibTransId="{3202115C-3FD3-FF48-8D65-2BA5E79B2B65}"/>
    <dgm:cxn modelId="{F364D2D2-EE2B-AE4E-B895-209910BB3E89}" srcId="{929A87FB-AFD7-914B-A075-280466405054}" destId="{32C0C670-8C9A-1D46-A48D-FE5510BDE591}" srcOrd="0" destOrd="0" parTransId="{F3832A24-6C65-AA4B-8908-2A686DDE5C79}" sibTransId="{BA621EE8-61D2-4748-A41E-5341020FEDB1}"/>
    <dgm:cxn modelId="{C763CAE5-AEB6-2848-A145-432E56276A01}" type="presOf" srcId="{929A87FB-AFD7-914B-A075-280466405054}" destId="{4702E705-1910-C14C-BED9-73AE6B16C912}" srcOrd="1" destOrd="0" presId="urn:microsoft.com/office/officeart/2005/8/layout/list1"/>
    <dgm:cxn modelId="{4B97C0E9-1BC8-404F-A27D-A8FC135CDD07}" type="presOf" srcId="{D835048D-4384-C749-BEEE-AB85565A570B}" destId="{6D099E01-F4D5-6547-9074-61F4A8ECC098}" srcOrd="0" destOrd="1" presId="urn:microsoft.com/office/officeart/2005/8/layout/list1"/>
    <dgm:cxn modelId="{D35F4242-EAA6-314A-BF31-E20B48B1B601}" type="presParOf" srcId="{D2C02663-A37D-E845-9C64-7EBEA82AB1D3}" destId="{BD54C9A5-BC22-8F40-8E00-6D093E113CD0}" srcOrd="0" destOrd="0" presId="urn:microsoft.com/office/officeart/2005/8/layout/list1"/>
    <dgm:cxn modelId="{6C84D8C0-1AE0-F844-96CC-A535A385AA50}" type="presParOf" srcId="{BD54C9A5-BC22-8F40-8E00-6D093E113CD0}" destId="{64D111D2-E4CD-704A-BAFD-91A0EBF5D5C3}" srcOrd="0" destOrd="0" presId="urn:microsoft.com/office/officeart/2005/8/layout/list1"/>
    <dgm:cxn modelId="{2C5B0CE7-84D0-A64B-AB27-9DB94834685A}" type="presParOf" srcId="{BD54C9A5-BC22-8F40-8E00-6D093E113CD0}" destId="{4702E705-1910-C14C-BED9-73AE6B16C912}" srcOrd="1" destOrd="0" presId="urn:microsoft.com/office/officeart/2005/8/layout/list1"/>
    <dgm:cxn modelId="{4A02C933-3E24-1842-B823-AB53DFBC3C61}" type="presParOf" srcId="{D2C02663-A37D-E845-9C64-7EBEA82AB1D3}" destId="{BFB6793D-76C7-FA44-B95F-32AA18C3C463}" srcOrd="1" destOrd="0" presId="urn:microsoft.com/office/officeart/2005/8/layout/list1"/>
    <dgm:cxn modelId="{DE03D022-B522-AC46-89CF-59C09A7AFD0A}" type="presParOf" srcId="{D2C02663-A37D-E845-9C64-7EBEA82AB1D3}" destId="{6D099E01-F4D5-6547-9074-61F4A8ECC09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FF39BC-4E9D-D94E-88D7-3882005445B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l-GR"/>
        </a:p>
      </dgm:t>
    </dgm:pt>
    <dgm:pt modelId="{929A87FB-AFD7-914B-A075-280466405054}">
      <dgm:prSet/>
      <dgm:spPr/>
      <dgm:t>
        <a:bodyPr/>
        <a:lstStyle/>
        <a:p>
          <a:r>
            <a:rPr lang="en-US" b="1" dirty="0"/>
            <a:t>Answers: </a:t>
          </a:r>
          <a:endParaRPr lang="el-GR" dirty="0"/>
        </a:p>
      </dgm:t>
    </dgm:pt>
    <dgm:pt modelId="{38D3BAC9-7FBC-FE4B-AA9F-606BC98C7123}" type="parTrans" cxnId="{6662C6C0-ED74-414F-ABB2-1E3255C9E0D9}">
      <dgm:prSet/>
      <dgm:spPr/>
      <dgm:t>
        <a:bodyPr/>
        <a:lstStyle/>
        <a:p>
          <a:endParaRPr lang="el-GR"/>
        </a:p>
      </dgm:t>
    </dgm:pt>
    <dgm:pt modelId="{3202115C-3FD3-FF48-8D65-2BA5E79B2B65}" type="sibTrans" cxnId="{6662C6C0-ED74-414F-ABB2-1E3255C9E0D9}">
      <dgm:prSet/>
      <dgm:spPr/>
      <dgm:t>
        <a:bodyPr/>
        <a:lstStyle/>
        <a:p>
          <a:endParaRPr lang="el-GR"/>
        </a:p>
      </dgm:t>
    </dgm:pt>
    <dgm:pt modelId="{32C0C670-8C9A-1D46-A48D-FE5510BDE591}">
      <dgm:prSet/>
      <dgm:spPr/>
      <dgm:t>
        <a:bodyPr/>
        <a:lstStyle/>
        <a:p>
          <a:r>
            <a:rPr lang="en-US" dirty="0"/>
            <a:t>Which is the best model? </a:t>
          </a:r>
          <a:r>
            <a:rPr lang="en-US" b="1" dirty="0" err="1"/>
            <a:t>NBeats</a:t>
          </a:r>
          <a:endParaRPr lang="el-GR" b="1" dirty="0"/>
        </a:p>
      </dgm:t>
    </dgm:pt>
    <dgm:pt modelId="{F3832A24-6C65-AA4B-8908-2A686DDE5C79}" type="parTrans" cxnId="{F364D2D2-EE2B-AE4E-B895-209910BB3E89}">
      <dgm:prSet/>
      <dgm:spPr/>
      <dgm:t>
        <a:bodyPr/>
        <a:lstStyle/>
        <a:p>
          <a:endParaRPr lang="el-GR"/>
        </a:p>
      </dgm:t>
    </dgm:pt>
    <dgm:pt modelId="{BA621EE8-61D2-4748-A41E-5341020FEDB1}" type="sibTrans" cxnId="{F364D2D2-EE2B-AE4E-B895-209910BB3E89}">
      <dgm:prSet/>
      <dgm:spPr/>
      <dgm:t>
        <a:bodyPr/>
        <a:lstStyle/>
        <a:p>
          <a:endParaRPr lang="el-GR"/>
        </a:p>
      </dgm:t>
    </dgm:pt>
    <dgm:pt modelId="{A7F19F21-B46B-404D-8D0F-BEB6BEC0097F}">
      <dgm:prSet/>
      <dgm:spPr/>
      <dgm:t>
        <a:bodyPr/>
        <a:lstStyle/>
        <a:p>
          <a:r>
            <a:rPr lang="en-US" dirty="0"/>
            <a:t>Is it possible for all model to perform similarly? </a:t>
          </a:r>
          <a:r>
            <a:rPr lang="en-US" b="1" dirty="0"/>
            <a:t>No</a:t>
          </a:r>
          <a:endParaRPr lang="el-GR" dirty="0"/>
        </a:p>
      </dgm:t>
    </dgm:pt>
    <dgm:pt modelId="{7DE7572C-1B97-7445-9E44-FB784386AFC8}" type="parTrans" cxnId="{EB598963-DFE5-2743-B660-C34B82B1DBCD}">
      <dgm:prSet/>
      <dgm:spPr/>
      <dgm:t>
        <a:bodyPr/>
        <a:lstStyle/>
        <a:p>
          <a:endParaRPr lang="el-GR"/>
        </a:p>
      </dgm:t>
    </dgm:pt>
    <dgm:pt modelId="{7F80C25F-443C-BB4E-8CFB-A332E15F97C6}" type="sibTrans" cxnId="{EB598963-DFE5-2743-B660-C34B82B1DBCD}">
      <dgm:prSet/>
      <dgm:spPr/>
      <dgm:t>
        <a:bodyPr/>
        <a:lstStyle/>
        <a:p>
          <a:endParaRPr lang="el-GR"/>
        </a:p>
      </dgm:t>
    </dgm:pt>
    <dgm:pt modelId="{D2C02663-A37D-E845-9C64-7EBEA82AB1D3}" type="pres">
      <dgm:prSet presAssocID="{84FF39BC-4E9D-D94E-88D7-3882005445B5}" presName="linear" presStyleCnt="0">
        <dgm:presLayoutVars>
          <dgm:dir/>
          <dgm:animLvl val="lvl"/>
          <dgm:resizeHandles val="exact"/>
        </dgm:presLayoutVars>
      </dgm:prSet>
      <dgm:spPr/>
    </dgm:pt>
    <dgm:pt modelId="{BD54C9A5-BC22-8F40-8E00-6D093E113CD0}" type="pres">
      <dgm:prSet presAssocID="{929A87FB-AFD7-914B-A075-280466405054}" presName="parentLin" presStyleCnt="0"/>
      <dgm:spPr/>
    </dgm:pt>
    <dgm:pt modelId="{64D111D2-E4CD-704A-BAFD-91A0EBF5D5C3}" type="pres">
      <dgm:prSet presAssocID="{929A87FB-AFD7-914B-A075-280466405054}" presName="parentLeftMargin" presStyleLbl="node1" presStyleIdx="0" presStyleCnt="1"/>
      <dgm:spPr/>
    </dgm:pt>
    <dgm:pt modelId="{4702E705-1910-C14C-BED9-73AE6B16C912}" type="pres">
      <dgm:prSet presAssocID="{929A87FB-AFD7-914B-A075-28046640505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B6793D-76C7-FA44-B95F-32AA18C3C463}" type="pres">
      <dgm:prSet presAssocID="{929A87FB-AFD7-914B-A075-280466405054}" presName="negativeSpace" presStyleCnt="0"/>
      <dgm:spPr/>
    </dgm:pt>
    <dgm:pt modelId="{6D099E01-F4D5-6547-9074-61F4A8ECC098}" type="pres">
      <dgm:prSet presAssocID="{929A87FB-AFD7-914B-A075-28046640505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685831F-997F-EA4D-9812-8DB6702A6B4C}" type="presOf" srcId="{32C0C670-8C9A-1D46-A48D-FE5510BDE591}" destId="{6D099E01-F4D5-6547-9074-61F4A8ECC098}" srcOrd="0" destOrd="0" presId="urn:microsoft.com/office/officeart/2005/8/layout/list1"/>
    <dgm:cxn modelId="{99F1E553-479C-D442-B1B7-7216E2E3A8E5}" type="presOf" srcId="{84FF39BC-4E9D-D94E-88D7-3882005445B5}" destId="{D2C02663-A37D-E845-9C64-7EBEA82AB1D3}" srcOrd="0" destOrd="0" presId="urn:microsoft.com/office/officeart/2005/8/layout/list1"/>
    <dgm:cxn modelId="{B1ECC354-5165-5444-BA44-2558B311E083}" type="presOf" srcId="{929A87FB-AFD7-914B-A075-280466405054}" destId="{64D111D2-E4CD-704A-BAFD-91A0EBF5D5C3}" srcOrd="0" destOrd="0" presId="urn:microsoft.com/office/officeart/2005/8/layout/list1"/>
    <dgm:cxn modelId="{EB598963-DFE5-2743-B660-C34B82B1DBCD}" srcId="{929A87FB-AFD7-914B-A075-280466405054}" destId="{A7F19F21-B46B-404D-8D0F-BEB6BEC0097F}" srcOrd="1" destOrd="0" parTransId="{7DE7572C-1B97-7445-9E44-FB784386AFC8}" sibTransId="{7F80C25F-443C-BB4E-8CFB-A332E15F97C6}"/>
    <dgm:cxn modelId="{6662C6C0-ED74-414F-ABB2-1E3255C9E0D9}" srcId="{84FF39BC-4E9D-D94E-88D7-3882005445B5}" destId="{929A87FB-AFD7-914B-A075-280466405054}" srcOrd="0" destOrd="0" parTransId="{38D3BAC9-7FBC-FE4B-AA9F-606BC98C7123}" sibTransId="{3202115C-3FD3-FF48-8D65-2BA5E79B2B65}"/>
    <dgm:cxn modelId="{96534AC7-6EC3-D24B-87AF-B10489A15728}" type="presOf" srcId="{A7F19F21-B46B-404D-8D0F-BEB6BEC0097F}" destId="{6D099E01-F4D5-6547-9074-61F4A8ECC098}" srcOrd="0" destOrd="1" presId="urn:microsoft.com/office/officeart/2005/8/layout/list1"/>
    <dgm:cxn modelId="{F364D2D2-EE2B-AE4E-B895-209910BB3E89}" srcId="{929A87FB-AFD7-914B-A075-280466405054}" destId="{32C0C670-8C9A-1D46-A48D-FE5510BDE591}" srcOrd="0" destOrd="0" parTransId="{F3832A24-6C65-AA4B-8908-2A686DDE5C79}" sibTransId="{BA621EE8-61D2-4748-A41E-5341020FEDB1}"/>
    <dgm:cxn modelId="{C763CAE5-AEB6-2848-A145-432E56276A01}" type="presOf" srcId="{929A87FB-AFD7-914B-A075-280466405054}" destId="{4702E705-1910-C14C-BED9-73AE6B16C912}" srcOrd="1" destOrd="0" presId="urn:microsoft.com/office/officeart/2005/8/layout/list1"/>
    <dgm:cxn modelId="{D35F4242-EAA6-314A-BF31-E20B48B1B601}" type="presParOf" srcId="{D2C02663-A37D-E845-9C64-7EBEA82AB1D3}" destId="{BD54C9A5-BC22-8F40-8E00-6D093E113CD0}" srcOrd="0" destOrd="0" presId="urn:microsoft.com/office/officeart/2005/8/layout/list1"/>
    <dgm:cxn modelId="{6C84D8C0-1AE0-F844-96CC-A535A385AA50}" type="presParOf" srcId="{BD54C9A5-BC22-8F40-8E00-6D093E113CD0}" destId="{64D111D2-E4CD-704A-BAFD-91A0EBF5D5C3}" srcOrd="0" destOrd="0" presId="urn:microsoft.com/office/officeart/2005/8/layout/list1"/>
    <dgm:cxn modelId="{2C5B0CE7-84D0-A64B-AB27-9DB94834685A}" type="presParOf" srcId="{BD54C9A5-BC22-8F40-8E00-6D093E113CD0}" destId="{4702E705-1910-C14C-BED9-73AE6B16C912}" srcOrd="1" destOrd="0" presId="urn:microsoft.com/office/officeart/2005/8/layout/list1"/>
    <dgm:cxn modelId="{4A02C933-3E24-1842-B823-AB53DFBC3C61}" type="presParOf" srcId="{D2C02663-A37D-E845-9C64-7EBEA82AB1D3}" destId="{BFB6793D-76C7-FA44-B95F-32AA18C3C463}" srcOrd="1" destOrd="0" presId="urn:microsoft.com/office/officeart/2005/8/layout/list1"/>
    <dgm:cxn modelId="{DE03D022-B522-AC46-89CF-59C09A7AFD0A}" type="presParOf" srcId="{D2C02663-A37D-E845-9C64-7EBEA82AB1D3}" destId="{6D099E01-F4D5-6547-9074-61F4A8ECC09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81F75-6B3E-7645-B9C0-7E1E170C995F}">
      <dsp:nvSpPr>
        <dsp:cNvPr id="0" name=""/>
        <dsp:cNvSpPr/>
      </dsp:nvSpPr>
      <dsp:spPr>
        <a:xfrm>
          <a:off x="0" y="181005"/>
          <a:ext cx="10515600" cy="1115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49936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Source: Thingspeak.com</a:t>
          </a:r>
          <a:endParaRPr lang="el-GR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ID: kobra1@online.no</a:t>
          </a:r>
          <a:endParaRPr lang="el-GR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Password: DigIT2022</a:t>
          </a:r>
          <a:endParaRPr lang="el-GR" sz="1600" kern="1200" dirty="0"/>
        </a:p>
      </dsp:txBody>
      <dsp:txXfrm>
        <a:off x="0" y="181005"/>
        <a:ext cx="10515600" cy="1115100"/>
      </dsp:txXfrm>
    </dsp:sp>
    <dsp:sp modelId="{174F552F-39AB-D54C-90A2-87BA27B4A499}">
      <dsp:nvSpPr>
        <dsp:cNvPr id="0" name=""/>
        <dsp:cNvSpPr/>
      </dsp:nvSpPr>
      <dsp:spPr>
        <a:xfrm>
          <a:off x="525780" y="3885"/>
          <a:ext cx="7360920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Retrieved data</a:t>
          </a:r>
          <a:endParaRPr lang="el-GR" sz="1600" b="1" kern="1200"/>
        </a:p>
      </dsp:txBody>
      <dsp:txXfrm>
        <a:off x="543073" y="21178"/>
        <a:ext cx="7326334" cy="319654"/>
      </dsp:txXfrm>
    </dsp:sp>
    <dsp:sp modelId="{75AAE6F7-566C-4240-A78D-86DE7A25B174}">
      <dsp:nvSpPr>
        <dsp:cNvPr id="0" name=""/>
        <dsp:cNvSpPr/>
      </dsp:nvSpPr>
      <dsp:spPr>
        <a:xfrm>
          <a:off x="0" y="1538025"/>
          <a:ext cx="10515600" cy="2154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49936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Temperature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Humidity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PM2.5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PM10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NO2</a:t>
          </a:r>
          <a:endParaRPr lang="el-G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NH3</a:t>
          </a:r>
          <a:endParaRPr lang="el-GR" sz="1600" kern="1200" dirty="0"/>
        </a:p>
      </dsp:txBody>
      <dsp:txXfrm>
        <a:off x="0" y="1538025"/>
        <a:ext cx="10515600" cy="2154600"/>
      </dsp:txXfrm>
    </dsp:sp>
    <dsp:sp modelId="{CA01090C-6B9E-5443-8B93-E718285F8BCE}">
      <dsp:nvSpPr>
        <dsp:cNvPr id="0" name=""/>
        <dsp:cNvSpPr/>
      </dsp:nvSpPr>
      <dsp:spPr>
        <a:xfrm>
          <a:off x="525780" y="1360905"/>
          <a:ext cx="7360920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Features</a:t>
          </a:r>
          <a:endParaRPr lang="el-GR" sz="1600" b="1" kern="1200" dirty="0"/>
        </a:p>
      </dsp:txBody>
      <dsp:txXfrm>
        <a:off x="543073" y="1378198"/>
        <a:ext cx="732633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5A6FB-6AC2-7341-9003-A2AC4A3A2E25}">
      <dsp:nvSpPr>
        <dsp:cNvPr id="0" name=""/>
        <dsp:cNvSpPr/>
      </dsp:nvSpPr>
      <dsp:spPr>
        <a:xfrm>
          <a:off x="0" y="170458"/>
          <a:ext cx="10515599" cy="46777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29108" rIns="81612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Only data from 7-kanal-1 are calibrated</a:t>
          </a:r>
          <a:endParaRPr lang="el-GR" sz="1100" b="0" kern="1200" dirty="0"/>
        </a:p>
      </dsp:txBody>
      <dsp:txXfrm>
        <a:off x="0" y="170458"/>
        <a:ext cx="10515599" cy="467775"/>
      </dsp:txXfrm>
    </dsp:sp>
    <dsp:sp modelId="{B781125F-F2FF-0549-AA78-163A38CB0EDD}">
      <dsp:nvSpPr>
        <dsp:cNvPr id="0" name=""/>
        <dsp:cNvSpPr/>
      </dsp:nvSpPr>
      <dsp:spPr>
        <a:xfrm>
          <a:off x="525779" y="8098"/>
          <a:ext cx="7360919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Note</a:t>
          </a:r>
          <a:endParaRPr lang="el-GR" sz="1100" kern="1200"/>
        </a:p>
      </dsp:txBody>
      <dsp:txXfrm>
        <a:off x="541631" y="23950"/>
        <a:ext cx="7329215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89D88-5BC1-AB44-85D0-01279415FEE2}">
      <dsp:nvSpPr>
        <dsp:cNvPr id="0" name=""/>
        <dsp:cNvSpPr/>
      </dsp:nvSpPr>
      <dsp:spPr>
        <a:xfrm>
          <a:off x="0" y="155196"/>
          <a:ext cx="3810993" cy="22680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775" tIns="208280" rIns="295775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Temperature and Humidity present strange behavior. From this stage, they are not considered for further analysis.</a:t>
          </a:r>
          <a:endParaRPr lang="el-G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Remove NO</a:t>
          </a:r>
          <a:r>
            <a:rPr lang="en-US" sz="1050" kern="1200" baseline="-25000" dirty="0"/>
            <a:t>2</a:t>
          </a:r>
          <a:r>
            <a:rPr lang="en-US" sz="1050" kern="1200" dirty="0"/>
            <a:t> records before '2022-01-27 16:12:40' - Not valid values, Not calibrated sensors</a:t>
          </a:r>
          <a:endParaRPr lang="el-G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Replace negative values with </a:t>
          </a:r>
          <a:r>
            <a:rPr lang="en-US" sz="1050" kern="1200" dirty="0" err="1"/>
            <a:t>NaN</a:t>
          </a:r>
          <a:endParaRPr lang="el-G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Outlier removal – Method: STD</a:t>
          </a:r>
          <a:endParaRPr lang="el-G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050" kern="1200" dirty="0"/>
        </a:p>
      </dsp:txBody>
      <dsp:txXfrm>
        <a:off x="0" y="155196"/>
        <a:ext cx="3810993" cy="2268000"/>
      </dsp:txXfrm>
    </dsp:sp>
    <dsp:sp modelId="{EDF5EBDE-3386-454D-8979-D8423F94B65F}">
      <dsp:nvSpPr>
        <dsp:cNvPr id="0" name=""/>
        <dsp:cNvSpPr/>
      </dsp:nvSpPr>
      <dsp:spPr>
        <a:xfrm>
          <a:off x="182420" y="63616"/>
          <a:ext cx="2667695" cy="29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33" tIns="0" rIns="10083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Pre-process</a:t>
          </a:r>
          <a:endParaRPr lang="el-GR" sz="1200" b="1" kern="1200" dirty="0"/>
        </a:p>
      </dsp:txBody>
      <dsp:txXfrm>
        <a:off x="196830" y="78026"/>
        <a:ext cx="2638875" cy="266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99E01-F4D5-6547-9074-61F4A8ECC098}">
      <dsp:nvSpPr>
        <dsp:cNvPr id="0" name=""/>
        <dsp:cNvSpPr/>
      </dsp:nvSpPr>
      <dsp:spPr>
        <a:xfrm>
          <a:off x="0" y="280501"/>
          <a:ext cx="10026868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196" tIns="354076" rIns="7781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Which is the best model?</a:t>
          </a:r>
          <a:endParaRPr lang="el-GR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 it possible for all model to perform similarly?</a:t>
          </a:r>
          <a:endParaRPr lang="el-GR" sz="1700" kern="1200" dirty="0"/>
        </a:p>
      </dsp:txBody>
      <dsp:txXfrm>
        <a:off x="0" y="280501"/>
        <a:ext cx="10026868" cy="990675"/>
      </dsp:txXfrm>
    </dsp:sp>
    <dsp:sp modelId="{4702E705-1910-C14C-BED9-73AE6B16C912}">
      <dsp:nvSpPr>
        <dsp:cNvPr id="0" name=""/>
        <dsp:cNvSpPr/>
      </dsp:nvSpPr>
      <dsp:spPr>
        <a:xfrm>
          <a:off x="501343" y="29581"/>
          <a:ext cx="7018807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294" tIns="0" rIns="26529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Questions: </a:t>
          </a:r>
          <a:endParaRPr lang="el-GR" sz="1700" kern="1200"/>
        </a:p>
      </dsp:txBody>
      <dsp:txXfrm>
        <a:off x="525841" y="54079"/>
        <a:ext cx="6969811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99E01-F4D5-6547-9074-61F4A8ECC098}">
      <dsp:nvSpPr>
        <dsp:cNvPr id="0" name=""/>
        <dsp:cNvSpPr/>
      </dsp:nvSpPr>
      <dsp:spPr>
        <a:xfrm>
          <a:off x="0" y="280501"/>
          <a:ext cx="10026868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196" tIns="354076" rIns="7781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Which is the best model?</a:t>
          </a:r>
          <a:endParaRPr lang="el-GR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 it possible for all model to perform similarly?</a:t>
          </a:r>
          <a:endParaRPr lang="el-GR" sz="1700" kern="1200" dirty="0"/>
        </a:p>
      </dsp:txBody>
      <dsp:txXfrm>
        <a:off x="0" y="280501"/>
        <a:ext cx="10026868" cy="990675"/>
      </dsp:txXfrm>
    </dsp:sp>
    <dsp:sp modelId="{4702E705-1910-C14C-BED9-73AE6B16C912}">
      <dsp:nvSpPr>
        <dsp:cNvPr id="0" name=""/>
        <dsp:cNvSpPr/>
      </dsp:nvSpPr>
      <dsp:spPr>
        <a:xfrm>
          <a:off x="501343" y="29581"/>
          <a:ext cx="7018807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294" tIns="0" rIns="26529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Questions: </a:t>
          </a:r>
          <a:endParaRPr lang="el-GR" sz="1700" kern="1200"/>
        </a:p>
      </dsp:txBody>
      <dsp:txXfrm>
        <a:off x="525841" y="54079"/>
        <a:ext cx="6969811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99E01-F4D5-6547-9074-61F4A8ECC098}">
      <dsp:nvSpPr>
        <dsp:cNvPr id="0" name=""/>
        <dsp:cNvSpPr/>
      </dsp:nvSpPr>
      <dsp:spPr>
        <a:xfrm>
          <a:off x="0" y="280501"/>
          <a:ext cx="10026868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196" tIns="354076" rIns="7781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Which is the best model? </a:t>
          </a:r>
          <a:r>
            <a:rPr lang="en-US" sz="1700" b="1" kern="1200" dirty="0"/>
            <a:t>Seq2Seq LSTM + (Hybrid)</a:t>
          </a:r>
          <a:endParaRPr lang="el-GR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 it possible for all model to perform similarly? </a:t>
          </a:r>
          <a:r>
            <a:rPr lang="en-US" sz="1700" b="1" kern="1200" dirty="0"/>
            <a:t>No</a:t>
          </a:r>
          <a:endParaRPr lang="el-GR" sz="1700" b="1" kern="1200" dirty="0"/>
        </a:p>
      </dsp:txBody>
      <dsp:txXfrm>
        <a:off x="0" y="280501"/>
        <a:ext cx="10026868" cy="990675"/>
      </dsp:txXfrm>
    </dsp:sp>
    <dsp:sp modelId="{4702E705-1910-C14C-BED9-73AE6B16C912}">
      <dsp:nvSpPr>
        <dsp:cNvPr id="0" name=""/>
        <dsp:cNvSpPr/>
      </dsp:nvSpPr>
      <dsp:spPr>
        <a:xfrm>
          <a:off x="501343" y="29581"/>
          <a:ext cx="7018807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294" tIns="0" rIns="26529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Answers: </a:t>
          </a:r>
          <a:endParaRPr lang="el-GR" sz="1700" kern="1200" dirty="0"/>
        </a:p>
      </dsp:txBody>
      <dsp:txXfrm>
        <a:off x="525841" y="54079"/>
        <a:ext cx="6969811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99E01-F4D5-6547-9074-61F4A8ECC098}">
      <dsp:nvSpPr>
        <dsp:cNvPr id="0" name=""/>
        <dsp:cNvSpPr/>
      </dsp:nvSpPr>
      <dsp:spPr>
        <a:xfrm>
          <a:off x="0" y="280501"/>
          <a:ext cx="10026868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196" tIns="354076" rIns="7781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Which is the best model? </a:t>
          </a:r>
          <a:r>
            <a:rPr lang="en-US" sz="1700" b="1" kern="1200" dirty="0" err="1"/>
            <a:t>NBeats</a:t>
          </a:r>
          <a:endParaRPr lang="el-GR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Is it possible for all model to perform similarly? </a:t>
          </a:r>
          <a:r>
            <a:rPr lang="en-US" sz="1700" b="1" kern="1200" dirty="0"/>
            <a:t>No</a:t>
          </a:r>
          <a:endParaRPr lang="el-GR" sz="1700" kern="1200" dirty="0"/>
        </a:p>
      </dsp:txBody>
      <dsp:txXfrm>
        <a:off x="0" y="280501"/>
        <a:ext cx="10026868" cy="990675"/>
      </dsp:txXfrm>
    </dsp:sp>
    <dsp:sp modelId="{4702E705-1910-C14C-BED9-73AE6B16C912}">
      <dsp:nvSpPr>
        <dsp:cNvPr id="0" name=""/>
        <dsp:cNvSpPr/>
      </dsp:nvSpPr>
      <dsp:spPr>
        <a:xfrm>
          <a:off x="501343" y="29581"/>
          <a:ext cx="7018807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294" tIns="0" rIns="26529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Answers: </a:t>
          </a:r>
          <a:endParaRPr lang="el-GR" sz="1700" kern="1200" dirty="0"/>
        </a:p>
      </dsp:txBody>
      <dsp:txXfrm>
        <a:off x="525841" y="54079"/>
        <a:ext cx="696981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774D1-952D-F141-9069-0B8D950EE0B0}" type="datetimeFigureOut">
              <a:rPr lang="el-GR" smtClean="0"/>
              <a:t>11/3/22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F60C-A56E-3C46-8E62-A5EA606D112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968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0CA9-D311-47B1-B689-C6BA4CB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DB5527"/>
                    </a:gs>
                    <a:gs pos="99000">
                      <a:srgbClr val="E9A33B"/>
                    </a:gs>
                  </a:gsLst>
                  <a:lin ang="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el-G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DD127-7B0C-4C9E-A3BA-48217038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ECD-5D7D-F448-839E-9759DC6E28DD}" type="datetimeFigureOut">
              <a:rPr lang="en-GR" smtClean="0"/>
              <a:t>3/11/22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C3C6B-E787-40CE-A626-381925B7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ECBBD-E736-4EA9-8684-CD57A9F0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00C-9C4E-AE4A-9EB1-3B3A41098FCA}" type="slidenum">
              <a:rPr lang="en-GR" smtClean="0"/>
              <a:t>‹#›</a:t>
            </a:fld>
            <a:endParaRPr lang="en-G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3FC81D-5201-476E-B6D4-FBC01DCDF1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862419"/>
            <a:ext cx="10515600" cy="435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268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5C84-E906-EB4E-B1E3-24E283FD03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7168" y="683489"/>
            <a:ext cx="5984687" cy="1214105"/>
          </a:xfrm>
        </p:spPr>
        <p:txBody>
          <a:bodyPr anchor="b">
            <a:noAutofit/>
          </a:bodyPr>
          <a:lstStyle>
            <a:lvl1pPr algn="l">
              <a:lnSpc>
                <a:spcPts val="6500"/>
              </a:lnSpc>
              <a:defRPr sz="6600" b="1" i="0">
                <a:gradFill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0"/>
                </a:gradFill>
                <a:latin typeface="Arial Nova" panose="020B0504020202020204" pitchFamily="34" charset="0"/>
              </a:defRPr>
            </a:lvl1pPr>
          </a:lstStyle>
          <a:p>
            <a:r>
              <a:rPr lang="en-GB" dirty="0"/>
              <a:t>In Numbers</a:t>
            </a:r>
            <a:endParaRPr lang="en-G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CE2C4E-DB50-2044-BB4C-2F0304C04661}"/>
              </a:ext>
            </a:extLst>
          </p:cNvPr>
          <p:cNvSpPr txBox="1">
            <a:spLocks/>
          </p:cNvSpPr>
          <p:nvPr userDrawn="1"/>
        </p:nvSpPr>
        <p:spPr>
          <a:xfrm>
            <a:off x="933349" y="2466109"/>
            <a:ext cx="3592469" cy="96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gradFill>
                  <a:gsLst>
                    <a:gs pos="0">
                      <a:srgbClr val="4781C3"/>
                    </a:gs>
                    <a:gs pos="99000">
                      <a:srgbClr val="343A97"/>
                    </a:gs>
                  </a:gsLst>
                  <a:lin ang="0" scaled="0"/>
                </a:gradFill>
                <a:latin typeface="Arial Nova" panose="020B05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2016</a:t>
            </a:r>
            <a:endParaRPr lang="en-G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7E8013-9A40-264F-9A25-C543CDBE185B}"/>
              </a:ext>
            </a:extLst>
          </p:cNvPr>
          <p:cNvSpPr txBox="1">
            <a:spLocks/>
          </p:cNvSpPr>
          <p:nvPr userDrawn="1"/>
        </p:nvSpPr>
        <p:spPr>
          <a:xfrm>
            <a:off x="4221495" y="2466109"/>
            <a:ext cx="3592469" cy="96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gradFill>
                  <a:gsLst>
                    <a:gs pos="0">
                      <a:srgbClr val="4781C3"/>
                    </a:gs>
                    <a:gs pos="99000">
                      <a:srgbClr val="343A97"/>
                    </a:gs>
                  </a:gsLst>
                  <a:lin ang="0" scaled="0"/>
                </a:gradFill>
                <a:latin typeface="Arial Nova" panose="020B05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150+</a:t>
            </a:r>
            <a:endParaRPr lang="en-GR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3B3BF41-C374-7745-82F1-A8676E392F5B}"/>
              </a:ext>
            </a:extLst>
          </p:cNvPr>
          <p:cNvSpPr txBox="1">
            <a:spLocks/>
          </p:cNvSpPr>
          <p:nvPr userDrawn="1"/>
        </p:nvSpPr>
        <p:spPr>
          <a:xfrm>
            <a:off x="4221495" y="4160982"/>
            <a:ext cx="3592469" cy="96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gradFill>
                  <a:gsLst>
                    <a:gs pos="0">
                      <a:srgbClr val="4781C3"/>
                    </a:gs>
                    <a:gs pos="99000">
                      <a:srgbClr val="343A97"/>
                    </a:gs>
                  </a:gsLst>
                  <a:lin ang="0" scaled="0"/>
                </a:gradFill>
                <a:latin typeface="Arial Nova" panose="020B05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35%</a:t>
            </a:r>
            <a:endParaRPr lang="en-GR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8796E5F-89E5-5048-B7D6-F1D5FF4953EB}"/>
              </a:ext>
            </a:extLst>
          </p:cNvPr>
          <p:cNvSpPr txBox="1">
            <a:spLocks/>
          </p:cNvSpPr>
          <p:nvPr userDrawn="1"/>
        </p:nvSpPr>
        <p:spPr>
          <a:xfrm>
            <a:off x="887168" y="4160982"/>
            <a:ext cx="3592469" cy="96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gradFill>
                  <a:gsLst>
                    <a:gs pos="0">
                      <a:srgbClr val="4781C3"/>
                    </a:gs>
                    <a:gs pos="99000">
                      <a:srgbClr val="343A97"/>
                    </a:gs>
                  </a:gsLst>
                  <a:lin ang="0" scaled="0"/>
                </a:gradFill>
                <a:latin typeface="Arial Nova" panose="020B05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21</a:t>
            </a:r>
          </a:p>
          <a:p>
            <a:r>
              <a:rPr lang="en-GB" dirty="0"/>
              <a:t>Projects</a:t>
            </a:r>
            <a:endParaRPr lang="en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93A222-8754-FA4E-92CC-66803567ED14}"/>
              </a:ext>
            </a:extLst>
          </p:cNvPr>
          <p:cNvSpPr txBox="1"/>
          <p:nvPr userDrawn="1"/>
        </p:nvSpPr>
        <p:spPr>
          <a:xfrm>
            <a:off x="933349" y="2466109"/>
            <a:ext cx="1384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600" b="0" i="0" dirty="0">
                <a:latin typeface="Arial Nova Light" panose="020B0304020202020204" pitchFamily="34" charset="0"/>
              </a:rPr>
              <a:t>Founded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EEEDE-F0F0-434C-93A4-6B6E53145C26}"/>
              </a:ext>
            </a:extLst>
          </p:cNvPr>
          <p:cNvSpPr txBox="1"/>
          <p:nvPr userDrawn="1"/>
        </p:nvSpPr>
        <p:spPr>
          <a:xfrm>
            <a:off x="4295385" y="3371273"/>
            <a:ext cx="232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600" b="0" i="0" dirty="0">
                <a:latin typeface="Arial Nova Light" panose="020B0304020202020204" pitchFamily="34" charset="0"/>
              </a:rPr>
              <a:t>Partners across Europe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07DF56-EA33-DC4F-A320-97A35417DE0E}"/>
              </a:ext>
            </a:extLst>
          </p:cNvPr>
          <p:cNvSpPr txBox="1"/>
          <p:nvPr userDrawn="1"/>
        </p:nvSpPr>
        <p:spPr>
          <a:xfrm>
            <a:off x="4295385" y="5149273"/>
            <a:ext cx="2825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latin typeface="Arial Nova Light" panose="020B0304020202020204" pitchFamily="34" charset="0"/>
              </a:rPr>
              <a:t>H2020 proposal success rate</a:t>
            </a:r>
            <a:endParaRPr lang="en-GR" sz="1600" b="0" i="0" dirty="0">
              <a:latin typeface="Arial Nova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FA410-3899-A34F-84FD-04BE6EFDE0C3}"/>
              </a:ext>
            </a:extLst>
          </p:cNvPr>
          <p:cNvSpPr txBox="1"/>
          <p:nvPr userDrawn="1"/>
        </p:nvSpPr>
        <p:spPr>
          <a:xfrm>
            <a:off x="961058" y="5149273"/>
            <a:ext cx="2825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latin typeface="Arial Nova Light" panose="020B0304020202020204" pitchFamily="34" charset="0"/>
              </a:rPr>
              <a:t>19 H2020</a:t>
            </a:r>
          </a:p>
          <a:p>
            <a:r>
              <a:rPr lang="en-GB" sz="1600" b="0" i="0" dirty="0">
                <a:latin typeface="Arial Nova Light" panose="020B0304020202020204" pitchFamily="34" charset="0"/>
              </a:rPr>
              <a:t>2 NSRF</a:t>
            </a:r>
            <a:endParaRPr lang="en-GR" sz="1600" b="0" i="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5C84-E906-EB4E-B1E3-24E283FD0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6040" y="1122363"/>
            <a:ext cx="5291959" cy="4017196"/>
          </a:xfrm>
        </p:spPr>
        <p:txBody>
          <a:bodyPr anchor="b">
            <a:normAutofit/>
          </a:bodyPr>
          <a:lstStyle>
            <a:lvl1pPr algn="l">
              <a:defRPr sz="7200">
                <a:gradFill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0"/>
                </a:gradFill>
              </a:defRPr>
            </a:lvl1pPr>
          </a:lstStyle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03F5-03AD-5544-A736-13970F985F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6040" y="5354364"/>
            <a:ext cx="5291960" cy="3651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latin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© Core Innovation 2021 | </a:t>
            </a:r>
            <a:r>
              <a:rPr lang="en-GB" dirty="0" err="1"/>
              <a:t>www.core-innovation.com</a:t>
            </a:r>
            <a:endParaRPr lang="en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A208C-BEBB-BB4B-973F-D6FE82F4A9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4925" y="3050546"/>
            <a:ext cx="3438525" cy="75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9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5C84-E906-EB4E-B1E3-24E283FD0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349" y="2059709"/>
            <a:ext cx="3592469" cy="1869886"/>
          </a:xfrm>
        </p:spPr>
        <p:txBody>
          <a:bodyPr anchor="b">
            <a:normAutofit/>
          </a:bodyPr>
          <a:lstStyle>
            <a:lvl1pPr algn="l">
              <a:defRPr sz="4000">
                <a:gradFill>
                  <a:gsLst>
                    <a:gs pos="0">
                      <a:srgbClr val="4781C3"/>
                    </a:gs>
                    <a:gs pos="99000">
                      <a:srgbClr val="343A97"/>
                    </a:gs>
                  </a:gsLst>
                  <a:lin ang="0" scaled="0"/>
                </a:gradFill>
              </a:defRPr>
            </a:lvl1pPr>
          </a:lstStyle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81994-B62A-3A43-9E00-6A234105A1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3450" y="4192588"/>
            <a:ext cx="3592513" cy="14605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7F8DE9-D648-C74A-9683-AEB1A41BE7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2797" y="2059709"/>
            <a:ext cx="2806700" cy="35941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G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6E0DD0-68BA-4A4E-8E48-EC4D295C1A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3966" y="2059709"/>
            <a:ext cx="2835275" cy="35941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4026174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5C84-E906-EB4E-B1E3-24E283FD0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349" y="2087418"/>
            <a:ext cx="3592469" cy="1869886"/>
          </a:xfrm>
        </p:spPr>
        <p:txBody>
          <a:bodyPr anchor="b">
            <a:normAutofit/>
          </a:bodyPr>
          <a:lstStyle>
            <a:lvl1pPr algn="l">
              <a:defRPr sz="4000">
                <a:gradFill>
                  <a:gsLst>
                    <a:gs pos="0">
                      <a:srgbClr val="4781C3"/>
                    </a:gs>
                    <a:gs pos="99000">
                      <a:srgbClr val="343A97"/>
                    </a:gs>
                  </a:gsLst>
                  <a:lin ang="0" scaled="0"/>
                </a:gradFill>
              </a:defRPr>
            </a:lvl1pPr>
          </a:lstStyle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1F6A5C-3247-2145-8C53-D41C08C069E2}"/>
              </a:ext>
            </a:extLst>
          </p:cNvPr>
          <p:cNvSpPr txBox="1">
            <a:spLocks/>
          </p:cNvSpPr>
          <p:nvPr userDrawn="1"/>
        </p:nvSpPr>
        <p:spPr>
          <a:xfrm>
            <a:off x="933349" y="1459345"/>
            <a:ext cx="3592469" cy="471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gradFill>
                  <a:gsLst>
                    <a:gs pos="0">
                      <a:srgbClr val="4781C3"/>
                    </a:gs>
                    <a:gs pos="100000">
                      <a:srgbClr val="343A97"/>
                    </a:gs>
                  </a:gsLst>
                  <a:lin ang="0" scaled="0"/>
                </a:gradFill>
                <a:latin typeface="Arial Nova" panose="020B05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b="0" i="0" dirty="0">
                <a:gradFill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0"/>
                </a:gradFill>
                <a:latin typeface="Arial Nova Light" panose="020B0304020202020204" pitchFamily="34" charset="0"/>
              </a:rPr>
              <a:t>Click to edit Master title style</a:t>
            </a:r>
            <a:endParaRPr lang="en-GR" b="0" i="0" dirty="0">
              <a:gradFill>
                <a:gsLst>
                  <a:gs pos="0">
                    <a:srgbClr val="DB5527"/>
                  </a:gs>
                  <a:gs pos="100000">
                    <a:srgbClr val="E9A33B"/>
                  </a:gs>
                </a:gsLst>
                <a:lin ang="0" scaled="0"/>
              </a:gradFill>
              <a:latin typeface="Arial Nova Light" panose="020B03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C81994-B62A-3A43-9E00-6A234105A1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3450" y="4220297"/>
            <a:ext cx="3592513" cy="14605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31D92A-F3CF-DD4A-8E11-FB0B78CA7B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63416" y="1699490"/>
            <a:ext cx="5846763" cy="3736975"/>
          </a:xfrm>
        </p:spPr>
        <p:txBody>
          <a:bodyPr/>
          <a:lstStyle/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C987F-205B-1F48-9042-1D7C3F53C3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64138" y="5505450"/>
            <a:ext cx="5846041" cy="571500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Arial Nova Light" panose="020B0304020202020204" pitchFamily="34" charset="0"/>
              </a:defRPr>
            </a:lvl1pPr>
            <a:lvl2pPr marL="457200" indent="0">
              <a:buNone/>
              <a:defRPr sz="1600" b="0" i="0">
                <a:latin typeface="Arial Nova Light" panose="020B0304020202020204" pitchFamily="34" charset="0"/>
              </a:defRPr>
            </a:lvl2pPr>
            <a:lvl3pPr marL="914400" indent="0">
              <a:buNone/>
              <a:defRPr sz="1600" b="0" i="0">
                <a:latin typeface="Arial Nova Light" panose="020B0304020202020204" pitchFamily="34" charset="0"/>
              </a:defRPr>
            </a:lvl3pPr>
            <a:lvl4pPr marL="1371600" indent="0">
              <a:buNone/>
              <a:defRPr sz="1600" b="0" i="0">
                <a:latin typeface="Arial Nova Light" panose="020B0304020202020204" pitchFamily="34" charset="0"/>
              </a:defRPr>
            </a:lvl4pPr>
            <a:lvl5pPr marL="1828800" indent="0">
              <a:buNone/>
              <a:defRPr sz="1600" b="0" i="0">
                <a:latin typeface="Arial Nova Light" panose="020B03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237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5C84-E906-EB4E-B1E3-24E283FD0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349" y="2466108"/>
            <a:ext cx="3592469" cy="3349047"/>
          </a:xfrm>
        </p:spPr>
        <p:txBody>
          <a:bodyPr anchor="b">
            <a:normAutofit/>
          </a:bodyPr>
          <a:lstStyle>
            <a:lvl1pPr algn="l">
              <a:defRPr sz="4800">
                <a:gradFill>
                  <a:gsLst>
                    <a:gs pos="0">
                      <a:srgbClr val="4781C3"/>
                    </a:gs>
                    <a:gs pos="100000">
                      <a:srgbClr val="343A97"/>
                    </a:gs>
                  </a:gsLst>
                  <a:lin ang="0" scaled="0"/>
                </a:gradFill>
              </a:defRPr>
            </a:lvl1pPr>
          </a:lstStyle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31D92A-F3CF-DD4A-8E11-FB0B78CA7B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63416" y="2078181"/>
            <a:ext cx="5846763" cy="3736975"/>
          </a:xfrm>
        </p:spPr>
        <p:txBody>
          <a:bodyPr/>
          <a:lstStyle/>
          <a:p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8065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5C84-E906-EB4E-B1E3-24E283FD0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6040" y="1904999"/>
            <a:ext cx="5291959" cy="1443859"/>
          </a:xfrm>
        </p:spPr>
        <p:txBody>
          <a:bodyPr anchor="b">
            <a:normAutofit/>
          </a:bodyPr>
          <a:lstStyle>
            <a:lvl1pPr algn="l">
              <a:defRPr sz="4000">
                <a:gradFill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0"/>
                </a:gradFill>
              </a:defRPr>
            </a:lvl1pPr>
          </a:lstStyle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03F5-03AD-5544-A736-13970F985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6040" y="3735114"/>
            <a:ext cx="5291960" cy="1443859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latin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665006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5C84-E906-EB4E-B1E3-24E283FD0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166" y="1904999"/>
            <a:ext cx="3577460" cy="2476501"/>
          </a:xfrm>
        </p:spPr>
        <p:txBody>
          <a:bodyPr anchor="t">
            <a:normAutofit/>
          </a:bodyPr>
          <a:lstStyle>
            <a:lvl1pPr algn="l">
              <a:defRPr sz="4000">
                <a:gradFill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0"/>
                </a:gradFill>
              </a:defRPr>
            </a:lvl1pPr>
          </a:lstStyle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03F5-03AD-5544-A736-13970F985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6040" y="1904999"/>
            <a:ext cx="5291960" cy="1443859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latin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3712782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4BAE-0BFF-40FC-AD0C-4969A8B7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l-G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45B8E-B61F-439D-8429-FB5128E4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ECD-5D7D-F448-839E-9759DC6E28DD}" type="datetimeFigureOut">
              <a:rPr lang="en-GR" smtClean="0"/>
              <a:t>3/11/22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C8C1A-70A4-4A66-8506-1E0FCD11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6D3B8-BF13-496F-9233-35C1D9C6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00C-9C4E-AE4A-9EB1-3B3A41098FCA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28757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B834F-4435-6B4E-A3F1-0A4AD9F85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8331" y="2502976"/>
            <a:ext cx="372341" cy="372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0FF3D-D52F-BE4C-A3E7-FBA2D3253DA9}"/>
              </a:ext>
            </a:extLst>
          </p:cNvPr>
          <p:cNvSpPr txBox="1"/>
          <p:nvPr userDrawn="1"/>
        </p:nvSpPr>
        <p:spPr>
          <a:xfrm>
            <a:off x="6536750" y="3241640"/>
            <a:ext cx="3563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 err="1">
                <a:gradFill>
                  <a:gsLst>
                    <a:gs pos="0">
                      <a:srgbClr val="4781C3"/>
                    </a:gs>
                    <a:gs pos="99000">
                      <a:srgbClr val="343A97"/>
                    </a:gs>
                  </a:gsLst>
                  <a:lin ang="0" scaled="0"/>
                </a:gradFill>
                <a:latin typeface="Arial Nova Light" panose="020B0304020202020204" pitchFamily="34" charset="0"/>
              </a:rPr>
              <a:t>www.core-innovation.com</a:t>
            </a:r>
            <a:endParaRPr lang="en-GB" sz="1600" b="0" i="0" dirty="0">
              <a:gradFill>
                <a:gsLst>
                  <a:gs pos="0">
                    <a:srgbClr val="4781C3"/>
                  </a:gs>
                  <a:gs pos="99000">
                    <a:srgbClr val="343A97"/>
                  </a:gs>
                </a:gsLst>
                <a:lin ang="0" scaled="0"/>
              </a:gradFill>
              <a:latin typeface="Arial Nova Light" panose="020B0304020202020204" pitchFamily="34" charset="0"/>
            </a:endParaRPr>
          </a:p>
          <a:p>
            <a:r>
              <a:rPr lang="en-GB" sz="1600" b="0" i="0" dirty="0">
                <a:latin typeface="Arial Nova Light" panose="020B0304020202020204" pitchFamily="34" charset="0"/>
              </a:rPr>
              <a:t>85 </a:t>
            </a:r>
            <a:r>
              <a:rPr lang="en-GB" sz="1600" b="0" i="0" dirty="0" err="1">
                <a:latin typeface="Arial Nova Light" panose="020B0304020202020204" pitchFamily="34" charset="0"/>
              </a:rPr>
              <a:t>Kallirois</a:t>
            </a:r>
            <a:r>
              <a:rPr lang="en-GB" sz="1600" b="0" i="0" dirty="0">
                <a:latin typeface="Arial Nova Light" panose="020B0304020202020204" pitchFamily="34" charset="0"/>
              </a:rPr>
              <a:t> str 11745, Athens, Greece</a:t>
            </a:r>
          </a:p>
          <a:p>
            <a:endParaRPr lang="en-GB" sz="1600" b="0" i="0" dirty="0">
              <a:latin typeface="Arial Nova Light" panose="020B0304020202020204" pitchFamily="34" charset="0"/>
            </a:endParaRPr>
          </a:p>
          <a:p>
            <a:r>
              <a:rPr lang="en-GB" sz="1600" b="0" i="0" dirty="0" err="1">
                <a:latin typeface="Arial Nova Light" panose="020B0304020202020204" pitchFamily="34" charset="0"/>
              </a:rPr>
              <a:t>secretary@core-nnovation.com</a:t>
            </a:r>
            <a:r>
              <a:rPr lang="en-GB" sz="1600" b="0" i="0" dirty="0">
                <a:latin typeface="Arial Nova Light" panose="020B0304020202020204" pitchFamily="34" charset="0"/>
              </a:rPr>
              <a:t> </a:t>
            </a:r>
          </a:p>
          <a:p>
            <a:r>
              <a:rPr lang="en-GB" sz="1600" b="0" i="0" dirty="0">
                <a:latin typeface="Arial Nova Light" panose="020B0304020202020204" pitchFamily="34" charset="0"/>
              </a:rPr>
              <a:t>+30 2109246730</a:t>
            </a:r>
            <a:endParaRPr lang="en-GR" sz="1600" b="0" i="0" dirty="0">
              <a:latin typeface="Arial Nova Light" panose="020B03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8CC15-BBBA-BC47-8CB2-27A9F48D02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6750" y="2317995"/>
            <a:ext cx="2813050" cy="6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B0376-175F-4843-B50B-33B7EC4EA4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80622" y="3241640"/>
            <a:ext cx="457448" cy="372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7EFF6-6423-B64D-8EF0-F1CAE5BD703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08331" y="3980304"/>
            <a:ext cx="403895" cy="366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3A2CA1-4055-7941-9E8E-14AE6B86A50B}"/>
              </a:ext>
            </a:extLst>
          </p:cNvPr>
          <p:cNvSpPr txBox="1"/>
          <p:nvPr userDrawn="1"/>
        </p:nvSpPr>
        <p:spPr>
          <a:xfrm>
            <a:off x="2571750" y="4008073"/>
            <a:ext cx="1806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tx1"/>
                </a:solidFill>
                <a:latin typeface="Arial Nova Light" panose="020B0304020202020204" pitchFamily="34" charset="0"/>
              </a:rPr>
              <a:t>core---innovation</a:t>
            </a:r>
            <a:endParaRPr lang="en-GR" sz="1600" b="0" i="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09162-D919-C840-A638-DE307AFD72F7}"/>
              </a:ext>
            </a:extLst>
          </p:cNvPr>
          <p:cNvSpPr txBox="1"/>
          <p:nvPr userDrawn="1"/>
        </p:nvSpPr>
        <p:spPr>
          <a:xfrm>
            <a:off x="2571750" y="3232219"/>
            <a:ext cx="1686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tx1"/>
                </a:solidFill>
                <a:latin typeface="Arial Nova Light" panose="020B0304020202020204" pitchFamily="34" charset="0"/>
              </a:rPr>
              <a:t>@coreinno2016</a:t>
            </a:r>
            <a:endParaRPr lang="en-GR" sz="1600" b="0" i="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C748AE-34EC-DA46-B7CF-062943F11A39}"/>
              </a:ext>
            </a:extLst>
          </p:cNvPr>
          <p:cNvSpPr txBox="1"/>
          <p:nvPr userDrawn="1"/>
        </p:nvSpPr>
        <p:spPr>
          <a:xfrm>
            <a:off x="2571750" y="2530256"/>
            <a:ext cx="2157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tx1"/>
                </a:solidFill>
                <a:latin typeface="Arial Nova Light" panose="020B0304020202020204" pitchFamily="34" charset="0"/>
              </a:rPr>
              <a:t>@</a:t>
            </a:r>
            <a:r>
              <a:rPr lang="en-GB" sz="1600" b="0" i="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coreinnovationtech</a:t>
            </a:r>
            <a:endParaRPr lang="en-GB" sz="1600" b="0" i="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5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0CA9-D311-47B1-B689-C6BA4CB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4781C3"/>
                    </a:gs>
                    <a:gs pos="99000">
                      <a:srgbClr val="343A97"/>
                    </a:gs>
                  </a:gsLst>
                  <a:lin ang="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el-G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DD127-7B0C-4C9E-A3BA-48217038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ECD-5D7D-F448-839E-9759DC6E28DD}" type="datetimeFigureOut">
              <a:rPr lang="en-GR" smtClean="0"/>
              <a:t>3/11/22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C3C6B-E787-40CE-A626-381925B7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ECBBD-E736-4EA9-8684-CD57A9F0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00C-9C4E-AE4A-9EB1-3B3A41098FCA}" type="slidenum">
              <a:rPr lang="en-GR" smtClean="0"/>
              <a:t>‹#›</a:t>
            </a:fld>
            <a:endParaRPr lang="en-G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3FC81D-5201-476E-B6D4-FBC01DCDF1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862419"/>
            <a:ext cx="10515600" cy="4350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433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gradFill>
          <a:gsLst>
            <a:gs pos="0">
              <a:schemeClr val="tx1"/>
            </a:gs>
            <a:gs pos="100000">
              <a:srgbClr val="232A6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08-AC1E-44AD-972B-1FA880CB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 flip="none" rotWithShape="1">
                  <a:gsLst>
                    <a:gs pos="0">
                      <a:srgbClr val="DB5527"/>
                    </a:gs>
                    <a:gs pos="99000">
                      <a:srgbClr val="E9A33B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el-G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4FC42-98B7-4F0E-908D-FB07323B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ECD-5D7D-F448-839E-9759DC6E28DD}" type="datetimeFigureOut">
              <a:rPr lang="en-GR" smtClean="0"/>
              <a:t>3/11/22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C34AF-D4E9-4960-B2D3-27AD27FD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F7ABD-E2A9-4E39-8016-4458A0F7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00C-9C4E-AE4A-9EB1-3B3A41098FCA}" type="slidenum">
              <a:rPr lang="en-GR" smtClean="0"/>
              <a:t>‹#›</a:t>
            </a:fld>
            <a:endParaRPr lang="en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F92111-AD67-4814-BBB8-41D2C2011F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4228" y="1916206"/>
            <a:ext cx="10459571" cy="4289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8178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gradFill>
          <a:gsLst>
            <a:gs pos="0">
              <a:schemeClr val="tx1"/>
            </a:gs>
            <a:gs pos="100000">
              <a:srgbClr val="232A6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08-AC1E-44AD-972B-1FA880CB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l-G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4FC42-98B7-4F0E-908D-FB07323B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ECD-5D7D-F448-839E-9759DC6E28DD}" type="datetimeFigureOut">
              <a:rPr lang="en-GR" smtClean="0"/>
              <a:t>3/11/22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C34AF-D4E9-4960-B2D3-27AD27FD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F7ABD-E2A9-4E39-8016-4458A0F7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00C-9C4E-AE4A-9EB1-3B3A41098FCA}" type="slidenum">
              <a:rPr lang="en-GR" smtClean="0"/>
              <a:t>‹#›</a:t>
            </a:fld>
            <a:endParaRPr lang="en-G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412391-AF0A-4EA9-BD49-D3059A4B9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82588"/>
            <a:ext cx="10515600" cy="4262718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1"/>
                  <a:tileRect/>
                </a:gradFill>
              </a:defRPr>
            </a:lvl1pPr>
            <a:lvl2pPr>
              <a:defRPr>
                <a:gradFill flip="none" rotWithShape="1"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1"/>
                  <a:tileRect/>
                </a:gradFill>
              </a:defRPr>
            </a:lvl2pPr>
            <a:lvl3pPr>
              <a:defRPr>
                <a:gradFill flip="none" rotWithShape="1"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1"/>
                  <a:tileRect/>
                </a:gradFill>
              </a:defRPr>
            </a:lvl3pPr>
            <a:lvl4pPr>
              <a:defRPr>
                <a:gradFill flip="none" rotWithShape="1"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1"/>
                  <a:tileRect/>
                </a:gradFill>
              </a:defRPr>
            </a:lvl4pPr>
            <a:lvl5pPr>
              <a:defRPr>
                <a:gradFill flip="none" rotWithShape="1"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1"/>
                  <a:tileRect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14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FA98-ED25-4D0B-894B-ADE05301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94" y="365126"/>
            <a:ext cx="5728447" cy="6116356"/>
          </a:xfrm>
        </p:spPr>
        <p:txBody>
          <a:bodyPr/>
          <a:lstStyle>
            <a:lvl1pPr algn="ctr">
              <a:defRPr>
                <a:gradFill flip="none" rotWithShape="1"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03789-D790-4B61-82E2-B17151C1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00C-9C4E-AE4A-9EB1-3B3A41098FCA}" type="slidenum">
              <a:rPr lang="en-GR" smtClean="0"/>
              <a:t>‹#›</a:t>
            </a:fld>
            <a:endParaRPr lang="en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37BC2-8223-4A27-BB49-EAD6925B9D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60560" y="1976718"/>
            <a:ext cx="3939988" cy="28373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4021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FA98-ED25-4D0B-894B-ADE05301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94" y="365126"/>
            <a:ext cx="5728447" cy="6116356"/>
          </a:xfrm>
        </p:spPr>
        <p:txBody>
          <a:bodyPr/>
          <a:lstStyle>
            <a:lvl1pPr algn="ctr">
              <a:defRPr>
                <a:gradFill flip="none" rotWithShape="1">
                  <a:gsLst>
                    <a:gs pos="0">
                      <a:srgbClr val="4781C3"/>
                    </a:gs>
                    <a:gs pos="100000">
                      <a:srgbClr val="343A97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03789-D790-4B61-82E2-B17151C1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00C-9C4E-AE4A-9EB1-3B3A41098FCA}" type="slidenum">
              <a:rPr lang="en-GR" smtClean="0"/>
              <a:t>‹#›</a:t>
            </a:fld>
            <a:endParaRPr lang="en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37BC2-8223-4A27-BB49-EAD6925B9D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60560" y="1976718"/>
            <a:ext cx="3939988" cy="28373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45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gradFill>
          <a:gsLst>
            <a:gs pos="0">
              <a:schemeClr val="tx1"/>
            </a:gs>
            <a:gs pos="100000">
              <a:srgbClr val="232A6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FA98-ED25-4D0B-894B-ADE05301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94" y="365126"/>
            <a:ext cx="5728447" cy="61163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03789-D790-4B61-82E2-B17151C1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00C-9C4E-AE4A-9EB1-3B3A41098FCA}" type="slidenum">
              <a:rPr lang="en-GR" smtClean="0"/>
              <a:t>‹#›</a:t>
            </a:fld>
            <a:endParaRPr lang="en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937BC2-8223-4A27-BB49-EAD6925B9D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60560" y="1976718"/>
            <a:ext cx="3939988" cy="2837330"/>
          </a:xfr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1"/>
                  <a:tileRect/>
                </a:gradFill>
              </a:defRPr>
            </a:lvl1pPr>
            <a:lvl2pPr>
              <a:defRPr>
                <a:gradFill flip="none" rotWithShape="1"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1"/>
                  <a:tileRect/>
                </a:gradFill>
              </a:defRPr>
            </a:lvl2pPr>
            <a:lvl3pPr>
              <a:defRPr>
                <a:gradFill flip="none" rotWithShape="1"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1"/>
                  <a:tileRect/>
                </a:gradFill>
              </a:defRPr>
            </a:lvl3pPr>
            <a:lvl4pPr>
              <a:defRPr>
                <a:gradFill flip="none" rotWithShape="1"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1"/>
                  <a:tileRect/>
                </a:gradFill>
              </a:defRPr>
            </a:lvl4pPr>
            <a:lvl5pPr>
              <a:defRPr>
                <a:gradFill flip="none" rotWithShape="1"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1"/>
                  <a:tileRect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644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159C-141C-4540-BC20-2AE09DF8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70899-9783-4CEF-B382-47DEE649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ECD-5D7D-F448-839E-9759DC6E28DD}" type="datetimeFigureOut">
              <a:rPr lang="en-GR" smtClean="0"/>
              <a:t>3/11/22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97A10-213E-45CE-81F0-3132103F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37C16-214A-4417-A924-283BDFD4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A00C-9C4E-AE4A-9EB1-3B3A41098FCA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299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5C84-E906-EB4E-B1E3-24E283FD03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76040" y="1122363"/>
            <a:ext cx="5984687" cy="4017196"/>
          </a:xfrm>
        </p:spPr>
        <p:txBody>
          <a:bodyPr anchor="b">
            <a:noAutofit/>
          </a:bodyPr>
          <a:lstStyle>
            <a:lvl1pPr algn="l">
              <a:lnSpc>
                <a:spcPts val="6500"/>
              </a:lnSpc>
              <a:defRPr sz="6600" b="1" i="0">
                <a:gradFill>
                  <a:gsLst>
                    <a:gs pos="0">
                      <a:srgbClr val="DB5527"/>
                    </a:gs>
                    <a:gs pos="100000">
                      <a:srgbClr val="E9A33B"/>
                    </a:gs>
                  </a:gsLst>
                  <a:lin ang="0" scaled="0"/>
                </a:gradFill>
                <a:latin typeface="Arial Nova" panose="020B0504020202020204" pitchFamily="34" charset="0"/>
              </a:defRPr>
            </a:lvl1pPr>
          </a:lstStyle>
          <a:p>
            <a:r>
              <a:rPr lang="en-GB" dirty="0"/>
              <a:t>Real Innovation can change the world for the better.</a:t>
            </a:r>
            <a:endParaRPr lang="en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03F5-03AD-5544-A736-13970F985F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6040" y="5354364"/>
            <a:ext cx="5291960" cy="3651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latin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© Core Innovation 2021 | </a:t>
            </a:r>
            <a:r>
              <a:rPr lang="en-GB" dirty="0" err="1"/>
              <a:t>www.core-innovation.com</a:t>
            </a:r>
            <a:endParaRPr lang="en-G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A208C-BEBB-BB4B-973F-D6FE82F4A9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4925" y="3050546"/>
            <a:ext cx="3438525" cy="75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60D990-C5E5-9D4B-A66E-CBDB4652144E}"/>
              </a:ext>
            </a:extLst>
          </p:cNvPr>
          <p:cNvSpPr/>
          <p:nvPr userDrawn="1"/>
        </p:nvSpPr>
        <p:spPr>
          <a:xfrm>
            <a:off x="359400" y="365125"/>
            <a:ext cx="11473200" cy="613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975C-2F9F-D24D-9073-25C9A7E38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599" cy="912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9B7EC-A2A8-BE44-B2A9-64C3A320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G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0EE8F-50AA-F745-8F09-081D3BC4A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EEECD-5D7D-F448-839E-9759DC6E28DD}" type="datetimeFigureOut">
              <a:rPr lang="en-GR" smtClean="0"/>
              <a:t>3/11/22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AA67-CAA6-B04B-8572-42B2F3A8F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BD21-9CB5-A448-911A-44EA8BD41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A00C-9C4E-AE4A-9EB1-3B3A41098FCA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5209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71" r:id="rId7"/>
    <p:sldLayoutId id="2147483669" r:id="rId8"/>
    <p:sldLayoutId id="2147483658" r:id="rId9"/>
    <p:sldLayoutId id="2147483659" r:id="rId10"/>
    <p:sldLayoutId id="2147483649" r:id="rId11"/>
    <p:sldLayoutId id="2147483656" r:id="rId12"/>
    <p:sldLayoutId id="2147483661" r:id="rId13"/>
    <p:sldLayoutId id="2147483660" r:id="rId14"/>
    <p:sldLayoutId id="2147483650" r:id="rId15"/>
    <p:sldLayoutId id="2147483651" r:id="rId16"/>
    <p:sldLayoutId id="2147483663" r:id="rId17"/>
    <p:sldLayoutId id="214748366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Arial Nova" panose="020B05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D72-C436-4870-BE56-52F0CED09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Dig_IT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D8D96-0180-BB40-B623-58912E2723F5}"/>
              </a:ext>
            </a:extLst>
          </p:cNvPr>
          <p:cNvSpPr txBox="1"/>
          <p:nvPr/>
        </p:nvSpPr>
        <p:spPr>
          <a:xfrm>
            <a:off x="5412287" y="4985032"/>
            <a:ext cx="2130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Air Quality data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78586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9F486D-939F-4544-A57F-B82945CE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– Forecasting PM10</a:t>
            </a:r>
            <a:endParaRPr lang="el-GR" dirty="0"/>
          </a:p>
        </p:txBody>
      </p:sp>
      <p:graphicFrame>
        <p:nvGraphicFramePr>
          <p:cNvPr id="10" name="Διάγραμμα 9">
            <a:extLst>
              <a:ext uri="{FF2B5EF4-FFF2-40B4-BE49-F238E27FC236}">
                <a16:creationId xmlns:a16="http://schemas.microsoft.com/office/drawing/2014/main" id="{6F23AAD5-1996-3447-9CE5-799A630F53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826631"/>
              </p:ext>
            </p:extLst>
          </p:nvPr>
        </p:nvGraphicFramePr>
        <p:xfrm>
          <a:off x="1082566" y="5192116"/>
          <a:ext cx="10026868" cy="1300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54A32E7-8B01-C44C-8630-27068A9A80FB}"/>
              </a:ext>
            </a:extLst>
          </p:cNvPr>
          <p:cNvSpPr txBox="1"/>
          <p:nvPr/>
        </p:nvSpPr>
        <p:spPr>
          <a:xfrm>
            <a:off x="1082566" y="4669941"/>
            <a:ext cx="54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 hypothesis: </a:t>
            </a:r>
            <a:r>
              <a:rPr lang="en-US" i="1" dirty="0"/>
              <a:t>Are the compared methods equivalent?</a:t>
            </a:r>
            <a:endParaRPr lang="el-GR" i="1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21631333-B290-A045-AFDF-F5F20F344BB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7372" y="1420587"/>
            <a:ext cx="7197253" cy="33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7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76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8637-CF5E-4F1A-A0FE-EA909F02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AA774-5D0B-274F-9966-BD90D879A079}"/>
              </a:ext>
            </a:extLst>
          </p:cNvPr>
          <p:cNvSpPr txBox="1"/>
          <p:nvPr/>
        </p:nvSpPr>
        <p:spPr>
          <a:xfrm>
            <a:off x="838200" y="2574387"/>
            <a:ext cx="71733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58A36"/>
              </a:buClr>
              <a:buSzPct val="100000"/>
              <a:buFont typeface="Wingdings" pitchFamily="2" charset="2"/>
              <a:buChar char="q"/>
            </a:pPr>
            <a:r>
              <a:rPr lang="en-US" sz="2800" b="1" dirty="0"/>
              <a:t>Data overview</a:t>
            </a:r>
          </a:p>
          <a:p>
            <a:pPr marL="742950" lvl="1" indent="-285750">
              <a:buClr>
                <a:srgbClr val="E58A36"/>
              </a:buClr>
              <a:buSzPct val="100000"/>
              <a:buFont typeface="Wingdings" pitchFamily="2" charset="2"/>
              <a:buChar char="q"/>
            </a:pPr>
            <a:r>
              <a:rPr lang="en-US" sz="2800" dirty="0"/>
              <a:t>Data visualization</a:t>
            </a:r>
          </a:p>
          <a:p>
            <a:pPr marL="742950" lvl="1" indent="-285750">
              <a:buClr>
                <a:srgbClr val="E58A36"/>
              </a:buClr>
              <a:buSzPct val="100000"/>
              <a:buFont typeface="Wingdings" pitchFamily="2" charset="2"/>
              <a:buChar char="q"/>
            </a:pPr>
            <a:r>
              <a:rPr lang="en-US" sz="2800" dirty="0"/>
              <a:t>Data pre-process</a:t>
            </a:r>
          </a:p>
          <a:p>
            <a:pPr marL="742950" lvl="1" indent="-285750">
              <a:buClr>
                <a:srgbClr val="E58A36"/>
              </a:buClr>
              <a:buSzPct val="100000"/>
              <a:buFont typeface="Wingdings" pitchFamily="2" charset="2"/>
              <a:buChar char="q"/>
            </a:pPr>
            <a:endParaRPr lang="en-US" sz="2800" dirty="0"/>
          </a:p>
          <a:p>
            <a:pPr marL="285750" indent="-285750">
              <a:buClr>
                <a:srgbClr val="E58A36"/>
              </a:buClr>
              <a:buSzPct val="100000"/>
              <a:buFont typeface="Wingdings" pitchFamily="2" charset="2"/>
              <a:buChar char="q"/>
            </a:pPr>
            <a:r>
              <a:rPr lang="en-US" sz="2800" b="1" dirty="0"/>
              <a:t>Forecasting</a:t>
            </a:r>
          </a:p>
          <a:p>
            <a:pPr marL="742950" lvl="1" indent="-285750">
              <a:buClr>
                <a:srgbClr val="E58A36"/>
              </a:buClr>
              <a:buSzPct val="100000"/>
              <a:buFont typeface="Wingdings" pitchFamily="2" charset="2"/>
              <a:buChar char="q"/>
            </a:pPr>
            <a:r>
              <a:rPr lang="en-US" sz="2800" dirty="0"/>
              <a:t>Problem description</a:t>
            </a:r>
          </a:p>
          <a:p>
            <a:pPr marL="742950" lvl="1" indent="-285750">
              <a:buClr>
                <a:srgbClr val="E58A36"/>
              </a:buClr>
              <a:buSzPct val="100000"/>
              <a:buFont typeface="Wingdings" pitchFamily="2" charset="2"/>
              <a:buChar char="q"/>
            </a:pPr>
            <a:r>
              <a:rPr lang="en-US" sz="2800" dirty="0"/>
              <a:t>Proposed methodology: Statistical analysis</a:t>
            </a:r>
          </a:p>
          <a:p>
            <a:pPr marL="742950" lvl="1" indent="-285750">
              <a:buClr>
                <a:srgbClr val="E58A36"/>
              </a:buClr>
              <a:buSzPct val="100000"/>
              <a:buFont typeface="Wingdings" pitchFamily="2" charset="2"/>
              <a:buChar char="q"/>
            </a:pPr>
            <a:r>
              <a:rPr lang="en-US" sz="2800"/>
              <a:t>Examples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191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0D2501-1D8B-DA4D-891E-DF03E8A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l-GR" dirty="0"/>
          </a:p>
        </p:txBody>
      </p:sp>
      <p:graphicFrame>
        <p:nvGraphicFramePr>
          <p:cNvPr id="4" name="Διάγραμμα 3">
            <a:extLst>
              <a:ext uri="{FF2B5EF4-FFF2-40B4-BE49-F238E27FC236}">
                <a16:creationId xmlns:a16="http://schemas.microsoft.com/office/drawing/2014/main" id="{59E704DF-A901-6C40-9F60-22D4DA092B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316897"/>
              </p:ext>
            </p:extLst>
          </p:nvPr>
        </p:nvGraphicFramePr>
        <p:xfrm>
          <a:off x="838201" y="1517514"/>
          <a:ext cx="10515600" cy="369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Διάγραμμα 5">
            <a:extLst>
              <a:ext uri="{FF2B5EF4-FFF2-40B4-BE49-F238E27FC236}">
                <a16:creationId xmlns:a16="http://schemas.microsoft.com/office/drawing/2014/main" id="{86366FA3-CB63-C94D-A701-8027D0031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376289"/>
              </p:ext>
            </p:extLst>
          </p:nvPr>
        </p:nvGraphicFramePr>
        <p:xfrm>
          <a:off x="838200" y="5765259"/>
          <a:ext cx="10515599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8392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01247F-9C53-294E-BB8F-578C8152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&amp; pre-process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CEDC1A2-EC7C-3143-903D-272BDDE6F3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177" y="1385133"/>
            <a:ext cx="7334670" cy="4765430"/>
          </a:xfrm>
          <a:prstGeom prst="rect">
            <a:avLst/>
          </a:prstGeom>
        </p:spPr>
      </p:pic>
      <p:graphicFrame>
        <p:nvGraphicFramePr>
          <p:cNvPr id="9" name="Διάγραμμα 8">
            <a:extLst>
              <a:ext uri="{FF2B5EF4-FFF2-40B4-BE49-F238E27FC236}">
                <a16:creationId xmlns:a16="http://schemas.microsoft.com/office/drawing/2014/main" id="{A1C84E2C-C956-B342-A9BB-0A8771C10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33435"/>
              </p:ext>
            </p:extLst>
          </p:nvPr>
        </p:nvGraphicFramePr>
        <p:xfrm>
          <a:off x="7911830" y="1277472"/>
          <a:ext cx="3810993" cy="2430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58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9F486D-939F-4544-A57F-B82945CE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– Forecasting PM2.5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Πίνακας 4">
                <a:extLst>
                  <a:ext uri="{FF2B5EF4-FFF2-40B4-BE49-F238E27FC236}">
                    <a16:creationId xmlns:a16="http://schemas.microsoft.com/office/drawing/2014/main" id="{6466A51D-6AB8-4842-BC62-8A5757B6EF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9979947"/>
                  </p:ext>
                </p:extLst>
              </p:nvPr>
            </p:nvGraphicFramePr>
            <p:xfrm>
              <a:off x="1692168" y="1185040"/>
              <a:ext cx="8303174" cy="34789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10261">
                      <a:extLst>
                        <a:ext uri="{9D8B030D-6E8A-4147-A177-3AD203B41FA5}">
                          <a16:colId xmlns:a16="http://schemas.microsoft.com/office/drawing/2014/main" val="2132375553"/>
                        </a:ext>
                      </a:extLst>
                    </a:gridCol>
                    <a:gridCol w="1420390">
                      <a:extLst>
                        <a:ext uri="{9D8B030D-6E8A-4147-A177-3AD203B41FA5}">
                          <a16:colId xmlns:a16="http://schemas.microsoft.com/office/drawing/2014/main" val="2528166145"/>
                        </a:ext>
                      </a:extLst>
                    </a:gridCol>
                    <a:gridCol w="1253936">
                      <a:extLst>
                        <a:ext uri="{9D8B030D-6E8A-4147-A177-3AD203B41FA5}">
                          <a16:colId xmlns:a16="http://schemas.microsoft.com/office/drawing/2014/main" val="2763142366"/>
                        </a:ext>
                      </a:extLst>
                    </a:gridCol>
                    <a:gridCol w="1575744">
                      <a:extLst>
                        <a:ext uri="{9D8B030D-6E8A-4147-A177-3AD203B41FA5}">
                          <a16:colId xmlns:a16="http://schemas.microsoft.com/office/drawing/2014/main" val="656896525"/>
                        </a:ext>
                      </a:extLst>
                    </a:gridCol>
                    <a:gridCol w="1242843">
                      <a:extLst>
                        <a:ext uri="{9D8B030D-6E8A-4147-A177-3AD203B41FA5}">
                          <a16:colId xmlns:a16="http://schemas.microsoft.com/office/drawing/2014/main" val="910311646"/>
                        </a:ext>
                      </a:extLst>
                    </a:gridCol>
                  </a:tblGrid>
                  <a:tr h="324110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n-US" sz="1800">
                              <a:effectLst/>
                            </a:rPr>
                            <a:t>Model</a:t>
                          </a:r>
                          <a:endParaRPr lang="el-GR" sz="3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dirty="0">
                              <a:effectLst/>
                            </a:rPr>
                            <a:t>MAE</a:t>
                          </a:r>
                          <a:endParaRPr lang="el-GR" sz="3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</a:rPr>
                            <a:t>RMSE</a:t>
                          </a:r>
                          <a:endParaRPr lang="el-GR" sz="3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</a:rPr>
                            <a:t>SMAPE</a:t>
                          </a:r>
                          <a:endParaRPr lang="el-GR" sz="3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180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l-GR" sz="180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l-GR" sz="3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35436542"/>
                      </a:ext>
                    </a:extLst>
                  </a:tr>
                  <a:tr h="449290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</a:rPr>
                            <a:t>NBeats</a:t>
                          </a:r>
                          <a:endParaRPr lang="el-GR" sz="3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1.032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1.791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30.389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62.63%</a:t>
                          </a:r>
                          <a:endParaRPr lang="el-GR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36025904"/>
                      </a:ext>
                    </a:extLst>
                  </a:tr>
                  <a:tr h="449290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</a:rPr>
                            <a:t>NBeats</a:t>
                          </a:r>
                          <a:r>
                            <a:rPr lang="en-US" sz="1800">
                              <a:effectLst/>
                            </a:rPr>
                            <a:t> +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-diff)</a:t>
                          </a:r>
                          <a:endParaRPr lang="el-GR" sz="3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1.829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30.788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61.03%</a:t>
                          </a:r>
                          <a:endParaRPr lang="el-GR" sz="18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43772799"/>
                      </a:ext>
                    </a:extLst>
                  </a:tr>
                  <a:tr h="449290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 dirty="0">
                              <a:effectLst/>
                            </a:rPr>
                            <a:t>RF</a:t>
                          </a:r>
                          <a:endParaRPr lang="el-GR" sz="3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1.851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31.123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60.08%</a:t>
                          </a:r>
                          <a:endParaRPr lang="el-GR" sz="18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7676367"/>
                      </a:ext>
                    </a:extLst>
                  </a:tr>
                  <a:tr h="449290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 dirty="0">
                              <a:effectLst/>
                            </a:rPr>
                            <a:t>RF</a:t>
                          </a:r>
                          <a:r>
                            <a:rPr lang="en-US" sz="1800" dirty="0">
                              <a:effectLst/>
                            </a:rPr>
                            <a:t> +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-diff)</a:t>
                          </a:r>
                          <a:endParaRPr lang="el-GR" sz="3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1.041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1.810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30.703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61.82%</a:t>
                          </a:r>
                          <a:endParaRPr lang="el-GR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735524"/>
                      </a:ext>
                    </a:extLst>
                  </a:tr>
                  <a:tr h="449290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</a:rPr>
                            <a:t>Seq2Seq LSTM</a:t>
                          </a:r>
                          <a:endParaRPr lang="el-GR" sz="3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1.031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1.836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29.764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60.73%</a:t>
                          </a:r>
                          <a:endParaRPr lang="el-GR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58103511"/>
                      </a:ext>
                    </a:extLst>
                  </a:tr>
                  <a:tr h="449290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 dirty="0">
                              <a:effectLst/>
                            </a:rPr>
                            <a:t>Seq2Seq LSTM </a:t>
                          </a:r>
                          <a:r>
                            <a:rPr lang="en-US" sz="1800" dirty="0">
                              <a:effectLst/>
                            </a:rPr>
                            <a:t>+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-diff)</a:t>
                          </a:r>
                          <a:endParaRPr lang="el-GR" sz="3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1.031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1.802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29.495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62.16%</a:t>
                          </a:r>
                          <a:endParaRPr lang="el-GR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05351946"/>
                      </a:ext>
                    </a:extLst>
                  </a:tr>
                  <a:tr h="459078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Seq2Seq LSTM (Hybrid)</a:t>
                          </a:r>
                          <a:endParaRPr lang="el-GR" sz="3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</a:t>
                          </a:r>
                          <a:endParaRPr lang="el-GR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1.784</a:t>
                          </a:r>
                          <a:endParaRPr lang="el-GR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29.388</a:t>
                          </a:r>
                          <a:endParaRPr lang="el-GR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62.91%</a:t>
                          </a:r>
                          <a:endParaRPr lang="el-GR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64247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Πίνακας 4">
                <a:extLst>
                  <a:ext uri="{FF2B5EF4-FFF2-40B4-BE49-F238E27FC236}">
                    <a16:creationId xmlns:a16="http://schemas.microsoft.com/office/drawing/2014/main" id="{6466A51D-6AB8-4842-BC62-8A5757B6EF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9979947"/>
                  </p:ext>
                </p:extLst>
              </p:nvPr>
            </p:nvGraphicFramePr>
            <p:xfrm>
              <a:off x="1692168" y="1185040"/>
              <a:ext cx="8303174" cy="34789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810261">
                      <a:extLst>
                        <a:ext uri="{9D8B030D-6E8A-4147-A177-3AD203B41FA5}">
                          <a16:colId xmlns:a16="http://schemas.microsoft.com/office/drawing/2014/main" val="2132375553"/>
                        </a:ext>
                      </a:extLst>
                    </a:gridCol>
                    <a:gridCol w="1420390">
                      <a:extLst>
                        <a:ext uri="{9D8B030D-6E8A-4147-A177-3AD203B41FA5}">
                          <a16:colId xmlns:a16="http://schemas.microsoft.com/office/drawing/2014/main" val="2528166145"/>
                        </a:ext>
                      </a:extLst>
                    </a:gridCol>
                    <a:gridCol w="1253936">
                      <a:extLst>
                        <a:ext uri="{9D8B030D-6E8A-4147-A177-3AD203B41FA5}">
                          <a16:colId xmlns:a16="http://schemas.microsoft.com/office/drawing/2014/main" val="2763142366"/>
                        </a:ext>
                      </a:extLst>
                    </a:gridCol>
                    <a:gridCol w="1575744">
                      <a:extLst>
                        <a:ext uri="{9D8B030D-6E8A-4147-A177-3AD203B41FA5}">
                          <a16:colId xmlns:a16="http://schemas.microsoft.com/office/drawing/2014/main" val="656896525"/>
                        </a:ext>
                      </a:extLst>
                    </a:gridCol>
                    <a:gridCol w="1242843">
                      <a:extLst>
                        <a:ext uri="{9D8B030D-6E8A-4147-A177-3AD203B41FA5}">
                          <a16:colId xmlns:a16="http://schemas.microsoft.com/office/drawing/2014/main" val="910311646"/>
                        </a:ext>
                      </a:extLst>
                    </a:gridCol>
                  </a:tblGrid>
                  <a:tr h="324110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n-US" sz="1800">
                              <a:effectLst/>
                            </a:rPr>
                            <a:t>Model</a:t>
                          </a:r>
                          <a:endParaRPr lang="el-GR" sz="3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dirty="0">
                              <a:effectLst/>
                            </a:rPr>
                            <a:t>MAE</a:t>
                          </a:r>
                          <a:endParaRPr lang="el-GR" sz="3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</a:rPr>
                            <a:t>RMSE</a:t>
                          </a:r>
                          <a:endParaRPr lang="el-GR" sz="3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</a:rPr>
                            <a:t>SMAPE</a:t>
                          </a:r>
                          <a:endParaRPr lang="el-GR" sz="3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69388" t="-23077" r="-2041" b="-9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436542"/>
                      </a:ext>
                    </a:extLst>
                  </a:tr>
                  <a:tr h="449290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</a:rPr>
                            <a:t>NBeats</a:t>
                          </a:r>
                          <a:endParaRPr lang="el-GR" sz="3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1.032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1.791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30.389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62.63%</a:t>
                          </a:r>
                          <a:endParaRPr lang="el-GR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36025904"/>
                      </a:ext>
                    </a:extLst>
                  </a:tr>
                  <a:tr h="44929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50" t="-186111" r="-195946" b="-5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1.050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1.829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30.788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61.03%</a:t>
                          </a:r>
                          <a:endParaRPr lang="el-GR" sz="18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43772799"/>
                      </a:ext>
                    </a:extLst>
                  </a:tr>
                  <a:tr h="449290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 dirty="0">
                              <a:effectLst/>
                            </a:rPr>
                            <a:t>RF</a:t>
                          </a:r>
                          <a:endParaRPr lang="el-GR" sz="3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1.072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1.851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31.123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60.08%</a:t>
                          </a:r>
                          <a:endParaRPr lang="el-GR" sz="18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07676367"/>
                      </a:ext>
                    </a:extLst>
                  </a:tr>
                  <a:tr h="44929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50" t="-383333" r="-195946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1.041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1.810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30.703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61.82%</a:t>
                          </a:r>
                          <a:endParaRPr lang="el-GR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3735524"/>
                      </a:ext>
                    </a:extLst>
                  </a:tr>
                  <a:tr h="449290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</a:rPr>
                            <a:t>Seq2Seq LSTM</a:t>
                          </a:r>
                          <a:endParaRPr lang="el-GR" sz="3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1.031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1.836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29.764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60.73%</a:t>
                          </a:r>
                          <a:endParaRPr lang="el-GR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58103511"/>
                      </a:ext>
                    </a:extLst>
                  </a:tr>
                  <a:tr h="44929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50" t="-580556" r="-195946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1.031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1.802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l-GR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29.495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62.16%</a:t>
                          </a:r>
                          <a:endParaRPr lang="el-GR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05351946"/>
                      </a:ext>
                    </a:extLst>
                  </a:tr>
                  <a:tr h="459078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Seq2Seq LSTM (Hybrid)</a:t>
                          </a:r>
                          <a:endParaRPr lang="el-GR" sz="3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1.003</a:t>
                          </a:r>
                          <a:endParaRPr lang="el-GR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1.784</a:t>
                          </a:r>
                          <a:endParaRPr lang="el-GR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29.388</a:t>
                          </a:r>
                          <a:endParaRPr lang="el-GR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62.91%</a:t>
                          </a:r>
                          <a:endParaRPr lang="el-GR" sz="1800" b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64247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FF62C79-6D53-8C4C-8CF2-077420C52C3B}"/>
              </a:ext>
            </a:extLst>
          </p:cNvPr>
          <p:cNvSpPr txBox="1"/>
          <p:nvPr/>
        </p:nvSpPr>
        <p:spPr>
          <a:xfrm>
            <a:off x="5108031" y="466396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evaluation</a:t>
            </a:r>
            <a:endParaRPr lang="el-GR" sz="1600" dirty="0">
              <a:latin typeface="Book Antiqua" panose="02040602050305030304" pitchFamily="18" charset="0"/>
            </a:endParaRPr>
          </a:p>
        </p:txBody>
      </p:sp>
      <p:graphicFrame>
        <p:nvGraphicFramePr>
          <p:cNvPr id="9" name="Διάγραμμα 8">
            <a:extLst>
              <a:ext uri="{FF2B5EF4-FFF2-40B4-BE49-F238E27FC236}">
                <a16:creationId xmlns:a16="http://schemas.microsoft.com/office/drawing/2014/main" id="{610F1F98-6730-214D-8794-44C725F21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776362"/>
              </p:ext>
            </p:extLst>
          </p:nvPr>
        </p:nvGraphicFramePr>
        <p:xfrm>
          <a:off x="1082566" y="5192116"/>
          <a:ext cx="10026868" cy="1300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734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9F486D-939F-4544-A57F-B82945CE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– Forecasting PM2.5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Πίνακας 5">
                <a:extLst>
                  <a:ext uri="{FF2B5EF4-FFF2-40B4-BE49-F238E27FC236}">
                    <a16:creationId xmlns:a16="http://schemas.microsoft.com/office/drawing/2014/main" id="{4F8FCDB7-EA79-344E-A9C7-FFA3B447A4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722154"/>
                  </p:ext>
                </p:extLst>
              </p:nvPr>
            </p:nvGraphicFramePr>
            <p:xfrm>
              <a:off x="1198179" y="1371802"/>
              <a:ext cx="9795640" cy="330530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28082">
                      <a:extLst>
                        <a:ext uri="{9D8B030D-6E8A-4147-A177-3AD203B41FA5}">
                          <a16:colId xmlns:a16="http://schemas.microsoft.com/office/drawing/2014/main" val="2464491195"/>
                        </a:ext>
                      </a:extLst>
                    </a:gridCol>
                    <a:gridCol w="943657">
                      <a:extLst>
                        <a:ext uri="{9D8B030D-6E8A-4147-A177-3AD203B41FA5}">
                          <a16:colId xmlns:a16="http://schemas.microsoft.com/office/drawing/2014/main" val="1246862472"/>
                        </a:ext>
                      </a:extLst>
                    </a:gridCol>
                    <a:gridCol w="1123404">
                      <a:extLst>
                        <a:ext uri="{9D8B030D-6E8A-4147-A177-3AD203B41FA5}">
                          <a16:colId xmlns:a16="http://schemas.microsoft.com/office/drawing/2014/main" val="3710399365"/>
                        </a:ext>
                      </a:extLst>
                    </a:gridCol>
                    <a:gridCol w="1112169">
                      <a:extLst>
                        <a:ext uri="{9D8B030D-6E8A-4147-A177-3AD203B41FA5}">
                          <a16:colId xmlns:a16="http://schemas.microsoft.com/office/drawing/2014/main" val="3926972520"/>
                        </a:ext>
                      </a:extLst>
                    </a:gridCol>
                    <a:gridCol w="1100934">
                      <a:extLst>
                        <a:ext uri="{9D8B030D-6E8A-4147-A177-3AD203B41FA5}">
                          <a16:colId xmlns:a16="http://schemas.microsoft.com/office/drawing/2014/main" val="3333053844"/>
                        </a:ext>
                      </a:extLst>
                    </a:gridCol>
                    <a:gridCol w="1064631">
                      <a:extLst>
                        <a:ext uri="{9D8B030D-6E8A-4147-A177-3AD203B41FA5}">
                          <a16:colId xmlns:a16="http://schemas.microsoft.com/office/drawing/2014/main" val="2101844818"/>
                        </a:ext>
                      </a:extLst>
                    </a:gridCol>
                    <a:gridCol w="1122763">
                      <a:extLst>
                        <a:ext uri="{9D8B030D-6E8A-4147-A177-3AD203B41FA5}">
                          <a16:colId xmlns:a16="http://schemas.microsoft.com/office/drawing/2014/main" val="788645289"/>
                        </a:ext>
                      </a:extLst>
                    </a:gridCol>
                  </a:tblGrid>
                  <a:tr h="360578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n-US" sz="1800" dirty="0">
                              <a:effectLst/>
                              <a:latin typeface="Cambria" panose="02040503050406030204" pitchFamily="18" charset="0"/>
                            </a:rPr>
                            <a:t>Model</a:t>
                          </a:r>
                          <a:endParaRPr lang="el-GR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l-GR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l-GR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l-GR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l-GR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l-GR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l-GR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83566474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 dirty="0" err="1">
                              <a:effectLst/>
                              <a:latin typeface="Cambria" panose="02040503050406030204" pitchFamily="18" charset="0"/>
                            </a:rPr>
                            <a:t>NBeats</a:t>
                          </a:r>
                          <a:endParaRPr lang="el-GR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17.17 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25.38 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30.87 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34.74 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36.27 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37.90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42655129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 dirty="0" err="1">
                              <a:effectLst/>
                              <a:latin typeface="Cambria" panose="02040503050406030204" pitchFamily="18" charset="0"/>
                            </a:rPr>
                            <a:t>NBeats</a:t>
                          </a:r>
                          <a:r>
                            <a:rPr lang="en-US" sz="1800" dirty="0">
                              <a:effectLst/>
                              <a:latin typeface="Cambria" panose="02040503050406030204" pitchFamily="18" charset="0"/>
                            </a:rPr>
                            <a:t> +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latin typeface="Cambria" panose="02040503050406030204" pitchFamily="18" charset="0"/>
                            </a:rPr>
                            <a:t>-diff)</a:t>
                          </a:r>
                          <a:endParaRPr lang="el-GR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16.46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24.89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30.85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35.43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37.19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39.91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47063312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  <a:latin typeface="Cambria" panose="02040503050406030204" pitchFamily="18" charset="0"/>
                            </a:rPr>
                            <a:t>RF</a:t>
                          </a:r>
                          <a:endParaRPr lang="el-GR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17.41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26.14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31.30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34.92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37.67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39.30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2392983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  <a:latin typeface="Cambria" panose="02040503050406030204" pitchFamily="18" charset="0"/>
                            </a:rPr>
                            <a:t>RF</a:t>
                          </a:r>
                          <a:r>
                            <a:rPr lang="en-US" sz="1800">
                              <a:effectLst/>
                              <a:latin typeface="Cambria" panose="02040503050406030204" pitchFamily="18" charset="0"/>
                            </a:rPr>
                            <a:t>+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Cambria" panose="02040503050406030204" pitchFamily="18" charset="0"/>
                            </a:rPr>
                            <a:t>-diff)</a:t>
                          </a:r>
                          <a:endParaRPr lang="el-GR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16.16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25.80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31.37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35.28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37.05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38.56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6737701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  <a:latin typeface="Cambria" panose="02040503050406030204" pitchFamily="18" charset="0"/>
                            </a:rPr>
                            <a:t>Seq2Seq LSTM</a:t>
                          </a:r>
                          <a:endParaRPr lang="el-GR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16.65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24.94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30.12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33.81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35.50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37.56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5418332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 dirty="0">
                              <a:effectLst/>
                              <a:latin typeface="Cambria" panose="02040503050406030204" pitchFamily="18" charset="0"/>
                            </a:rPr>
                            <a:t>Seq2Seq LSTM </a:t>
                          </a:r>
                          <a:r>
                            <a:rPr lang="en-US" sz="1800" dirty="0">
                              <a:effectLst/>
                              <a:latin typeface="Cambria" panose="02040503050406030204" pitchFamily="18" charset="0"/>
                            </a:rPr>
                            <a:t>+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latin typeface="Cambria" panose="02040503050406030204" pitchFamily="18" charset="0"/>
                            </a:rPr>
                            <a:t>-diff)</a:t>
                          </a:r>
                          <a:endParaRPr lang="el-GR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dirty="0">
                              <a:effectLst/>
                              <a:latin typeface="Cambria" panose="02040503050406030204" pitchFamily="18" charset="0"/>
                            </a:rPr>
                            <a:t>16.15</a:t>
                          </a:r>
                          <a:endParaRPr lang="el-GR" sz="1800" b="1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dirty="0">
                              <a:effectLst/>
                              <a:latin typeface="Cambria" panose="02040503050406030204" pitchFamily="18" charset="0"/>
                            </a:rPr>
                            <a:t>24.31</a:t>
                          </a:r>
                          <a:endParaRPr lang="el-GR" sz="1800" b="1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dirty="0">
                              <a:effectLst/>
                              <a:latin typeface="Cambria" panose="02040503050406030204" pitchFamily="18" charset="0"/>
                            </a:rPr>
                            <a:t>29.42</a:t>
                          </a:r>
                          <a:endParaRPr lang="el-GR" sz="1800" b="1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33.52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35.32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38.26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27709871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Seq2Seq LSTM (Hybrid)</a:t>
                          </a:r>
                          <a:endParaRPr lang="el-GR" sz="3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16.32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24.56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29.58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33.48</a:t>
                          </a:r>
                          <a:endParaRPr lang="el-GR" sz="1800" b="1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35.14</a:t>
                          </a:r>
                          <a:endParaRPr lang="el-GR" sz="1800" b="1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37.25</a:t>
                          </a:r>
                          <a:endParaRPr lang="el-GR" sz="1800" b="1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2592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Πίνακας 5">
                <a:extLst>
                  <a:ext uri="{FF2B5EF4-FFF2-40B4-BE49-F238E27FC236}">
                    <a16:creationId xmlns:a16="http://schemas.microsoft.com/office/drawing/2014/main" id="{4F8FCDB7-EA79-344E-A9C7-FFA3B447A4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722154"/>
                  </p:ext>
                </p:extLst>
              </p:nvPr>
            </p:nvGraphicFramePr>
            <p:xfrm>
              <a:off x="1198179" y="1371802"/>
              <a:ext cx="9795640" cy="330530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28082">
                      <a:extLst>
                        <a:ext uri="{9D8B030D-6E8A-4147-A177-3AD203B41FA5}">
                          <a16:colId xmlns:a16="http://schemas.microsoft.com/office/drawing/2014/main" val="2464491195"/>
                        </a:ext>
                      </a:extLst>
                    </a:gridCol>
                    <a:gridCol w="943657">
                      <a:extLst>
                        <a:ext uri="{9D8B030D-6E8A-4147-A177-3AD203B41FA5}">
                          <a16:colId xmlns:a16="http://schemas.microsoft.com/office/drawing/2014/main" val="1246862472"/>
                        </a:ext>
                      </a:extLst>
                    </a:gridCol>
                    <a:gridCol w="1123404">
                      <a:extLst>
                        <a:ext uri="{9D8B030D-6E8A-4147-A177-3AD203B41FA5}">
                          <a16:colId xmlns:a16="http://schemas.microsoft.com/office/drawing/2014/main" val="3710399365"/>
                        </a:ext>
                      </a:extLst>
                    </a:gridCol>
                    <a:gridCol w="1112169">
                      <a:extLst>
                        <a:ext uri="{9D8B030D-6E8A-4147-A177-3AD203B41FA5}">
                          <a16:colId xmlns:a16="http://schemas.microsoft.com/office/drawing/2014/main" val="3926972520"/>
                        </a:ext>
                      </a:extLst>
                    </a:gridCol>
                    <a:gridCol w="1100934">
                      <a:extLst>
                        <a:ext uri="{9D8B030D-6E8A-4147-A177-3AD203B41FA5}">
                          <a16:colId xmlns:a16="http://schemas.microsoft.com/office/drawing/2014/main" val="3333053844"/>
                        </a:ext>
                      </a:extLst>
                    </a:gridCol>
                    <a:gridCol w="1064631">
                      <a:extLst>
                        <a:ext uri="{9D8B030D-6E8A-4147-A177-3AD203B41FA5}">
                          <a16:colId xmlns:a16="http://schemas.microsoft.com/office/drawing/2014/main" val="2101844818"/>
                        </a:ext>
                      </a:extLst>
                    </a:gridCol>
                    <a:gridCol w="1122763">
                      <a:extLst>
                        <a:ext uri="{9D8B030D-6E8A-4147-A177-3AD203B41FA5}">
                          <a16:colId xmlns:a16="http://schemas.microsoft.com/office/drawing/2014/main" val="788645289"/>
                        </a:ext>
                      </a:extLst>
                    </a:gridCol>
                  </a:tblGrid>
                  <a:tr h="360578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n-US" sz="1800" dirty="0">
                              <a:effectLst/>
                              <a:latin typeface="Cambria" panose="02040503050406030204" pitchFamily="18" charset="0"/>
                            </a:rPr>
                            <a:t>Model</a:t>
                          </a:r>
                          <a:endParaRPr lang="el-GR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50667" t="-21429" r="-582667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84091" t="-21429" r="-396591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4091" t="-21429" r="-296591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90805" t="-21429" r="-200000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15476" t="-21429" r="-107143" b="-8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78409" t="-21429" r="-2273" b="-8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3566474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 dirty="0" err="1">
                              <a:effectLst/>
                              <a:latin typeface="Cambria" panose="02040503050406030204" pitchFamily="18" charset="0"/>
                            </a:rPr>
                            <a:t>NBeats</a:t>
                          </a:r>
                          <a:endParaRPr lang="el-GR" sz="18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17.17 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25.38 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30.87 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34.74 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36.27 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37.90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42655129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82" t="-206061" r="-195420" b="-5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16.46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24.89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30.85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35.43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37.19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39.91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47063312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  <a:latin typeface="Cambria" panose="02040503050406030204" pitchFamily="18" charset="0"/>
                            </a:rPr>
                            <a:t>RF</a:t>
                          </a:r>
                          <a:endParaRPr lang="el-GR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17.41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26.14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31.30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34.92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37.67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39.30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2392983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82" t="-406061" r="-195420" b="-3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16.16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25.80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31.37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35.28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37.05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38.56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46737701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pPr algn="r">
                            <a:spcBef>
                              <a:spcPts val="1200"/>
                            </a:spcBef>
                          </a:pPr>
                          <a:r>
                            <a:rPr lang="el-GR" sz="1800">
                              <a:effectLst/>
                              <a:latin typeface="Cambria" panose="02040503050406030204" pitchFamily="18" charset="0"/>
                            </a:rPr>
                            <a:t>Seq2Seq LSTM</a:t>
                          </a:r>
                          <a:endParaRPr lang="el-GR" sz="180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16.65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24.94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>
                              <a:effectLst/>
                              <a:latin typeface="Cambria" panose="02040503050406030204" pitchFamily="18" charset="0"/>
                            </a:rPr>
                            <a:t>30.12</a:t>
                          </a:r>
                          <a:endParaRPr lang="el-GR" sz="1800" b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33.81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35.50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37.56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5418332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82" t="-609091" r="-195420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dirty="0">
                              <a:effectLst/>
                              <a:latin typeface="Cambria" panose="02040503050406030204" pitchFamily="18" charset="0"/>
                            </a:rPr>
                            <a:t>16.15</a:t>
                          </a:r>
                          <a:endParaRPr lang="el-GR" sz="1800" b="1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dirty="0">
                              <a:effectLst/>
                              <a:latin typeface="Cambria" panose="02040503050406030204" pitchFamily="18" charset="0"/>
                            </a:rPr>
                            <a:t>24.31</a:t>
                          </a:r>
                          <a:endParaRPr lang="el-GR" sz="1800" b="1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dirty="0">
                              <a:effectLst/>
                              <a:latin typeface="Cambria" panose="02040503050406030204" pitchFamily="18" charset="0"/>
                            </a:rPr>
                            <a:t>29.42</a:t>
                          </a:r>
                          <a:endParaRPr lang="el-GR" sz="1800" b="1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33.52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35.32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</a:rPr>
                            <a:t>38.26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27709871"/>
                      </a:ext>
                    </a:extLst>
                  </a:tr>
                  <a:tr h="420675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Seq2Seq LSTM (Hybrid)</a:t>
                          </a:r>
                          <a:endParaRPr lang="el-GR" sz="3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16.32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24.56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29.58</a:t>
                          </a:r>
                          <a:endParaRPr lang="el-GR" sz="1800" b="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33.48</a:t>
                          </a:r>
                          <a:endParaRPr lang="el-GR" sz="1800" b="1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35.14</a:t>
                          </a:r>
                          <a:endParaRPr lang="el-GR" sz="1800" b="1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200"/>
                            </a:spcBef>
                          </a:pPr>
                          <a:r>
                            <a:rPr lang="en-US" sz="1800" b="1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37.25</a:t>
                          </a:r>
                          <a:endParaRPr lang="el-GR" sz="1800" b="1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25924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9A67F0-6B7C-F24E-A049-1D1770D07C1D}"/>
                  </a:ext>
                </a:extLst>
              </p:cNvPr>
              <p:cNvSpPr txBox="1"/>
              <p:nvPr/>
            </p:nvSpPr>
            <p:spPr>
              <a:xfrm>
                <a:off x="3752193" y="4677105"/>
                <a:ext cx="6096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 err="1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sMAPE</a:t>
                </a:r>
                <a:r>
                  <a:rPr lang="en-US" sz="16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each value of forecasting horizon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l-GR" sz="1600" dirty="0">
                    <a:effectLst/>
                    <a:latin typeface="Book Antiqua" panose="02040602050305030304" pitchFamily="18" charset="0"/>
                  </a:rPr>
                  <a:t> </a:t>
                </a:r>
                <a:endParaRPr lang="el-G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9A67F0-6B7C-F24E-A049-1D1770D07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193" y="4677105"/>
                <a:ext cx="6096000" cy="338554"/>
              </a:xfrm>
              <a:prstGeom prst="rect">
                <a:avLst/>
              </a:prstGeom>
              <a:blipFill>
                <a:blip r:embed="rId3"/>
                <a:stretch>
                  <a:fillRect l="-624" t="-7143" b="-1785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Διάγραμμα 2">
            <a:extLst>
              <a:ext uri="{FF2B5EF4-FFF2-40B4-BE49-F238E27FC236}">
                <a16:creationId xmlns:a16="http://schemas.microsoft.com/office/drawing/2014/main" id="{0C602A6C-49B2-CE40-A46B-D16EB897CF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837895"/>
              </p:ext>
            </p:extLst>
          </p:nvPr>
        </p:nvGraphicFramePr>
        <p:xfrm>
          <a:off x="1082566" y="5192116"/>
          <a:ext cx="10026868" cy="1300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617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9F486D-939F-4544-A57F-B82945CE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– Forecasting PM2.5</a:t>
            </a:r>
            <a:endParaRPr lang="el-GR" dirty="0"/>
          </a:p>
        </p:txBody>
      </p:sp>
      <p:graphicFrame>
        <p:nvGraphicFramePr>
          <p:cNvPr id="10" name="Διάγραμμα 9">
            <a:extLst>
              <a:ext uri="{FF2B5EF4-FFF2-40B4-BE49-F238E27FC236}">
                <a16:creationId xmlns:a16="http://schemas.microsoft.com/office/drawing/2014/main" id="{6F23AAD5-1996-3447-9CE5-799A630F53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381897"/>
              </p:ext>
            </p:extLst>
          </p:nvPr>
        </p:nvGraphicFramePr>
        <p:xfrm>
          <a:off x="1082566" y="5192116"/>
          <a:ext cx="10026868" cy="1300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E3F090-E17A-DE40-AA63-98494F3EC695}"/>
              </a:ext>
            </a:extLst>
          </p:cNvPr>
          <p:cNvSpPr txBox="1"/>
          <p:nvPr/>
        </p:nvSpPr>
        <p:spPr>
          <a:xfrm>
            <a:off x="1082566" y="4669941"/>
            <a:ext cx="54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 hypothesis: </a:t>
            </a:r>
            <a:r>
              <a:rPr lang="en-US" i="1" dirty="0"/>
              <a:t>Are the compared methods equivalent?</a:t>
            </a:r>
            <a:endParaRPr lang="el-GR" i="1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4F1E8EDE-7C0C-2543-85B4-924AC921AD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551"/>
          <a:stretch/>
        </p:blipFill>
        <p:spPr>
          <a:xfrm>
            <a:off x="2614454" y="1193259"/>
            <a:ext cx="6963089" cy="347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6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47A9F79-F5F2-5F41-B2D6-75832824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Examples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FB38F-9E17-C24B-A9B4-04A8CBAAACDE}"/>
              </a:ext>
            </a:extLst>
          </p:cNvPr>
          <p:cNvSpPr txBox="1"/>
          <p:nvPr/>
        </p:nvSpPr>
        <p:spPr>
          <a:xfrm>
            <a:off x="353437" y="1579060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Comparison: </a:t>
            </a:r>
            <a:r>
              <a:rPr lang="en-US" dirty="0"/>
              <a:t>RF</a:t>
            </a:r>
            <a:r>
              <a:rPr lang="en-US" b="1" dirty="0"/>
              <a:t> - </a:t>
            </a:r>
            <a:r>
              <a:rPr lang="en-US" dirty="0"/>
              <a:t>Seq2Seq LSTM (Hybrid)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7295BD7-B2B0-6441-BED2-2245FB7470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437" y="1804162"/>
            <a:ext cx="11485126" cy="46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4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47A9F79-F5F2-5F41-B2D6-75832824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Examples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FB38F-9E17-C24B-A9B4-04A8CBAAACDE}"/>
              </a:ext>
            </a:extLst>
          </p:cNvPr>
          <p:cNvSpPr txBox="1"/>
          <p:nvPr/>
        </p:nvSpPr>
        <p:spPr>
          <a:xfrm>
            <a:off x="353437" y="1579060"/>
            <a:ext cx="524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Model: </a:t>
            </a:r>
            <a:r>
              <a:rPr lang="en-US" dirty="0"/>
              <a:t>Seq2Seq LSTM (Hybrid) + Confidence intervals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F1AEFE3F-E427-0E4A-8E6F-12D8190DBE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437" y="1804162"/>
            <a:ext cx="11485126" cy="46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8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E34DF8D587D49AE4CD2323BC7B331" ma:contentTypeVersion="2" ma:contentTypeDescription="Create a new document." ma:contentTypeScope="" ma:versionID="1ad372a044af33c9d7b137ac728c2e9e">
  <xsd:schema xmlns:xsd="http://www.w3.org/2001/XMLSchema" xmlns:xs="http://www.w3.org/2001/XMLSchema" xmlns:p="http://schemas.microsoft.com/office/2006/metadata/properties" xmlns:ns2="3d918af0-0f69-4adf-98b8-26aa1a77b0b2" targetNamespace="http://schemas.microsoft.com/office/2006/metadata/properties" ma:root="true" ma:fieldsID="a17c7a4a830cbb89eae0df6d651369cb" ns2:_="">
    <xsd:import namespace="3d918af0-0f69-4adf-98b8-26aa1a77b0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918af0-0f69-4adf-98b8-26aa1a77b0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99B453-4D45-4C9A-9DFE-BCE9519ED4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9767B9-0D61-4309-B115-54A1F4AB20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345611-A423-423A-ABBA-C8F55109C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918af0-0f69-4adf-98b8-26aa1a77b0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423</Words>
  <Application>Microsoft Macintosh PowerPoint</Application>
  <PresentationFormat>Ευρεία οθόνη</PresentationFormat>
  <Paragraphs>152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20" baseType="lpstr">
      <vt:lpstr>Arial</vt:lpstr>
      <vt:lpstr>Arial Nova</vt:lpstr>
      <vt:lpstr>Arial Nova Light</vt:lpstr>
      <vt:lpstr>Book Antiqua</vt:lpstr>
      <vt:lpstr>Calibri</vt:lpstr>
      <vt:lpstr>Cambria</vt:lpstr>
      <vt:lpstr>Cambria Math</vt:lpstr>
      <vt:lpstr>Wingdings</vt:lpstr>
      <vt:lpstr>Office Theme</vt:lpstr>
      <vt:lpstr>Dig_IT</vt:lpstr>
      <vt:lpstr>Table of contents</vt:lpstr>
      <vt:lpstr>Data overview</vt:lpstr>
      <vt:lpstr>Data visualization &amp; pre-process</vt:lpstr>
      <vt:lpstr>Experimental results – Forecasting PM2.5</vt:lpstr>
      <vt:lpstr>Experimental results – Forecasting PM2.5</vt:lpstr>
      <vt:lpstr>Experimental results – Forecasting PM2.5</vt:lpstr>
      <vt:lpstr>Forecasting Examples</vt:lpstr>
      <vt:lpstr>Forecasting Examples</vt:lpstr>
      <vt:lpstr>Experimental results – Forecasting PM10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Sotiris Vasileiou</dc:creator>
  <cp:lastModifiedBy>Ioannis Livieris</cp:lastModifiedBy>
  <cp:revision>140</cp:revision>
  <dcterms:created xsi:type="dcterms:W3CDTF">2021-05-24T12:17:40Z</dcterms:created>
  <dcterms:modified xsi:type="dcterms:W3CDTF">2022-03-11T15:20:01Z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0x010100676E34DF8D587D49AE4CD2323BC7B331</vt:lpwstr>
  </property>
</Properties>
</file>