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76" r:id="rId6"/>
    <p:sldId id="277" r:id="rId7"/>
    <p:sldId id="278" r:id="rId8"/>
    <p:sldId id="279" r:id="rId9"/>
    <p:sldId id="263" r:id="rId10"/>
    <p:sldId id="266" r:id="rId11"/>
    <p:sldId id="275" r:id="rId12"/>
  </p:sldIdLst>
  <p:sldSz cx="9144000" cy="5143500" type="screen16x9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Oswald" panose="00000500000000000000" pitchFamily="2" charset="-52"/>
      <p:regular r:id="rId18"/>
      <p:bold r:id="rId19"/>
    </p:embeddedFont>
    <p:embeddedFont>
      <p:font typeface="Oswald ExtraLight" panose="00000300000000000000" pitchFamily="2" charset="-52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9EB81-E060-44AD-9C63-1206E1E9FB67}">
  <a:tblStyle styleId="{90E9EB81-E060-44AD-9C63-1206E1E9F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10d7ae03d4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10d7ae03d4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93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245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05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83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5400000" flipH="1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 flipH="1">
            <a:off x="-1145294" y="-39521"/>
            <a:ext cx="2029371" cy="4383847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2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3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4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5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6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7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8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9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 idx="13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4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 rot="10800000" flipH="1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2478750" y="3448025"/>
            <a:ext cx="4186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7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Проект за </a:t>
            </a:r>
            <a:r>
              <a:rPr lang="bg-BG" dirty="0">
                <a:solidFill>
                  <a:schemeClr val="tx1"/>
                </a:solidFill>
              </a:rPr>
              <a:t>с</a:t>
            </a:r>
            <a:r>
              <a:rPr lang="ru-RU" dirty="0" err="1">
                <a:solidFill>
                  <a:schemeClr val="tx1"/>
                </a:solidFill>
              </a:rPr>
              <a:t>ензор</a:t>
            </a:r>
            <a:r>
              <a:rPr lang="ru-RU" dirty="0">
                <a:solidFill>
                  <a:schemeClr val="tx1"/>
                </a:solidFill>
              </a:rPr>
              <a:t> за Движение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Приятно гледане</a:t>
            </a:r>
            <a:endParaRPr dirty="0"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25" y="0"/>
            <a:ext cx="43923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210350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5124564" y="678900"/>
            <a:ext cx="2421900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Заключение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0" name="Google Shape;550;p40"/>
          <p:cNvSpPr txBox="1">
            <a:spLocks noGrp="1"/>
          </p:cNvSpPr>
          <p:nvPr>
            <p:ph type="title" idx="2"/>
          </p:nvPr>
        </p:nvSpPr>
        <p:spPr>
          <a:xfrm>
            <a:off x="124286" y="960150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1" name="Google Shape;551;p40"/>
          <p:cNvSpPr txBox="1">
            <a:spLocks noGrp="1"/>
          </p:cNvSpPr>
          <p:nvPr>
            <p:ph type="subTitle" idx="1"/>
          </p:nvPr>
        </p:nvSpPr>
        <p:spPr>
          <a:xfrm>
            <a:off x="4528464" y="1360352"/>
            <a:ext cx="3941416" cy="26776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/>
              <a:t>Проектът</a:t>
            </a:r>
            <a:r>
              <a:rPr lang="ru-RU" sz="1600" dirty="0"/>
              <a:t> е успешно </a:t>
            </a:r>
            <a:r>
              <a:rPr lang="ru-RU" sz="1600" dirty="0" err="1"/>
              <a:t>реализиран</a:t>
            </a:r>
            <a:r>
              <a:rPr lang="ru-RU" sz="1600" dirty="0"/>
              <a:t>, </a:t>
            </a:r>
            <a:r>
              <a:rPr lang="ru-RU" sz="1600" dirty="0" err="1"/>
              <a:t>като</a:t>
            </a:r>
            <a:r>
              <a:rPr lang="ru-RU" sz="1600" dirty="0"/>
              <a:t> </a:t>
            </a:r>
            <a:r>
              <a:rPr lang="ru-RU" sz="1600" dirty="0" err="1"/>
              <a:t>постига</a:t>
            </a:r>
            <a:r>
              <a:rPr lang="ru-RU" sz="1600" dirty="0"/>
              <a:t> </a:t>
            </a:r>
            <a:r>
              <a:rPr lang="ru-RU" sz="1600" dirty="0" err="1"/>
              <a:t>целта</a:t>
            </a:r>
            <a:r>
              <a:rPr lang="ru-RU" sz="1600" dirty="0"/>
              <a:t> си да </a:t>
            </a:r>
            <a:r>
              <a:rPr lang="ru-RU" sz="1600" dirty="0" err="1"/>
              <a:t>открива</a:t>
            </a:r>
            <a:r>
              <a:rPr lang="ru-RU" sz="1600" dirty="0"/>
              <a:t> движение и да </a:t>
            </a:r>
            <a:r>
              <a:rPr lang="ru-RU" sz="1600" dirty="0" err="1"/>
              <a:t>предизвиква</a:t>
            </a:r>
            <a:r>
              <a:rPr lang="ru-RU" sz="1600" dirty="0"/>
              <a:t> реакция. </a:t>
            </a:r>
            <a:r>
              <a:rPr lang="ru-RU" sz="1600" dirty="0" err="1"/>
              <a:t>Проектът</a:t>
            </a:r>
            <a:r>
              <a:rPr lang="ru-RU" sz="1600" dirty="0"/>
              <a:t> </a:t>
            </a:r>
            <a:r>
              <a:rPr lang="ru-RU" sz="1600" dirty="0" err="1"/>
              <a:t>подобрява</a:t>
            </a:r>
            <a:r>
              <a:rPr lang="ru-RU" sz="1600" dirty="0"/>
              <a:t> </a:t>
            </a:r>
            <a:r>
              <a:rPr lang="ru-RU" sz="1600" dirty="0" err="1"/>
              <a:t>разбирането</a:t>
            </a:r>
            <a:r>
              <a:rPr lang="ru-RU" sz="1600" dirty="0"/>
              <a:t> за </a:t>
            </a:r>
            <a:r>
              <a:rPr lang="ru-RU" sz="1600" dirty="0" err="1"/>
              <a:t>сензорите</a:t>
            </a:r>
            <a:r>
              <a:rPr lang="ru-RU" sz="1600" dirty="0"/>
              <a:t> за движение и </a:t>
            </a:r>
            <a:r>
              <a:rPr lang="ru-RU" sz="1600" dirty="0" err="1"/>
              <a:t>засилва</a:t>
            </a:r>
            <a:r>
              <a:rPr lang="ru-RU" sz="1600" dirty="0"/>
              <a:t> </a:t>
            </a:r>
            <a:r>
              <a:rPr lang="ru-RU" sz="1600" dirty="0" err="1"/>
              <a:t>уменията</a:t>
            </a:r>
            <a:r>
              <a:rPr lang="ru-RU" sz="1600" dirty="0"/>
              <a:t> за работа в </a:t>
            </a:r>
            <a:r>
              <a:rPr lang="ru-RU" sz="1600" dirty="0" err="1"/>
              <a:t>екип</a:t>
            </a:r>
            <a:r>
              <a:rPr lang="ru-RU" sz="1600" dirty="0"/>
              <a:t>. </a:t>
            </a:r>
            <a:r>
              <a:rPr lang="ru-RU" sz="1600" dirty="0" err="1"/>
              <a:t>Има</a:t>
            </a:r>
            <a:r>
              <a:rPr lang="ru-RU" sz="1600" dirty="0"/>
              <a:t> потенциал за </a:t>
            </a:r>
            <a:r>
              <a:rPr lang="ru-RU" sz="1600" dirty="0" err="1"/>
              <a:t>по-нататъшно</a:t>
            </a:r>
            <a:r>
              <a:rPr lang="ru-RU" sz="1600" dirty="0"/>
              <a:t> развитие, </a:t>
            </a:r>
            <a:r>
              <a:rPr lang="ru-RU" sz="1600" dirty="0" err="1"/>
              <a:t>включително</a:t>
            </a:r>
            <a:r>
              <a:rPr lang="ru-RU" sz="1600" dirty="0"/>
              <a:t> </a:t>
            </a:r>
            <a:r>
              <a:rPr lang="ru-RU" sz="1600" dirty="0" err="1"/>
              <a:t>подобряване</a:t>
            </a:r>
            <a:r>
              <a:rPr lang="ru-RU" sz="1600" dirty="0"/>
              <a:t> на </a:t>
            </a:r>
            <a:r>
              <a:rPr lang="ru-RU" sz="1600" dirty="0" err="1"/>
              <a:t>чувствителността</a:t>
            </a:r>
            <a:r>
              <a:rPr lang="ru-RU" sz="1600" dirty="0"/>
              <a:t> и </a:t>
            </a:r>
            <a:r>
              <a:rPr lang="ru-RU" sz="1600" dirty="0" err="1"/>
              <a:t>проучване</a:t>
            </a:r>
            <a:r>
              <a:rPr lang="ru-RU" sz="1600" dirty="0"/>
              <a:t> на нови функции.</a:t>
            </a:r>
            <a:endParaRPr lang="en-US" dirty="0"/>
          </a:p>
        </p:txBody>
      </p:sp>
      <p:pic>
        <p:nvPicPr>
          <p:cNvPr id="552" name="Google Shape;552;p40"/>
          <p:cNvPicPr preferRelativeResize="0"/>
          <p:nvPr/>
        </p:nvPicPr>
        <p:blipFill rotWithShape="1">
          <a:blip r:embed="rId3">
            <a:alphaModFix/>
          </a:blip>
          <a:srcRect l="23948" r="23427"/>
          <a:stretch/>
        </p:blipFill>
        <p:spPr>
          <a:xfrm>
            <a:off x="848425" y="673350"/>
            <a:ext cx="3552000" cy="3796800"/>
          </a:xfrm>
          <a:prstGeom prst="roundRect">
            <a:avLst>
              <a:gd name="adj" fmla="val 10435"/>
            </a:avLst>
          </a:prstGeom>
          <a:noFill/>
          <a:ln w="19050" cap="flat" cmpd="sng">
            <a:solidFill>
              <a:srgbClr val="98FAFC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dir="5400000" algn="bl" rotWithShape="0">
              <a:srgbClr val="98FAFC">
                <a:alpha val="41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A8E4F-959B-266B-1A97-401C8BC5C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231" y="1813350"/>
            <a:ext cx="4284000" cy="758400"/>
          </a:xfrm>
        </p:spPr>
        <p:txBody>
          <a:bodyPr/>
          <a:lstStyle/>
          <a:p>
            <a:r>
              <a:rPr lang="bg-BG" dirty="0"/>
              <a:t>Благодарим за вниманието!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FFD9AB-CAB4-7748-2E43-77F330B7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9950" y="3873268"/>
            <a:ext cx="4293900" cy="997800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E0C0A-0828-0BD9-6418-84F0BDBA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35" y="3239767"/>
            <a:ext cx="4965793" cy="1267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745571" y="1867927"/>
            <a:ext cx="256252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Описание на проекта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 idx="3"/>
          </p:nvPr>
        </p:nvSpPr>
        <p:spPr>
          <a:xfrm>
            <a:off x="6011721" y="1872871"/>
            <a:ext cx="2792537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Блокова и електрическа схема</a:t>
            </a: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 idx="4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5"/>
          </p:nvPr>
        </p:nvSpPr>
        <p:spPr>
          <a:xfrm>
            <a:off x="6111838" y="3047452"/>
            <a:ext cx="2336400" cy="962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6"/>
          </p:nvPr>
        </p:nvSpPr>
        <p:spPr>
          <a:xfrm>
            <a:off x="1774963" y="3788905"/>
            <a:ext cx="271896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Списък със съставни части</a:t>
            </a:r>
            <a:br>
              <a:rPr lang="bg-BG" dirty="0"/>
            </a:br>
            <a:endParaRPr lang="en-US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7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8"/>
          </p:nvPr>
        </p:nvSpPr>
        <p:spPr>
          <a:xfrm>
            <a:off x="1611488" y="4578606"/>
            <a:ext cx="2336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 idx="9"/>
          </p:nvPr>
        </p:nvSpPr>
        <p:spPr>
          <a:xfrm>
            <a:off x="6111838" y="3619625"/>
            <a:ext cx="2424787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bg-BG" b="0" i="0" dirty="0">
                <a:solidFill>
                  <a:srgbClr val="ECECEC"/>
                </a:solidFill>
                <a:effectLst/>
                <a:latin typeface="Söhne"/>
              </a:rPr>
              <a:t>Заключение</a:t>
            </a:r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 idx="13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14"/>
          </p:nvPr>
        </p:nvSpPr>
        <p:spPr>
          <a:xfrm>
            <a:off x="6087600" y="4819908"/>
            <a:ext cx="23364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i="0" dirty="0">
                <a:solidFill>
                  <a:srgbClr val="ECECEC"/>
                </a:solidFill>
                <a:effectLst/>
                <a:latin typeface="Söhne"/>
              </a:rPr>
              <a:t>Съдържание: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611488" y="1721200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6" name="Google Shape;256;p32"/>
          <p:cNvCxnSpPr/>
          <p:nvPr/>
        </p:nvCxnSpPr>
        <p:spPr>
          <a:xfrm>
            <a:off x="587763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7" name="Google Shape;257;p32"/>
          <p:cNvCxnSpPr/>
          <p:nvPr/>
        </p:nvCxnSpPr>
        <p:spPr>
          <a:xfrm>
            <a:off x="1611488" y="342412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61148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9" name="Google Shape;259;p32"/>
          <p:cNvCxnSpPr/>
          <p:nvPr/>
        </p:nvCxnSpPr>
        <p:spPr>
          <a:xfrm>
            <a:off x="5877638" y="342412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190425" y="970100"/>
            <a:ext cx="4810800" cy="320190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2786013" y="1116784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Цели</a:t>
            </a:r>
            <a:endParaRPr dirty="0"/>
          </a:p>
        </p:txBody>
      </p:sp>
      <p:sp>
        <p:nvSpPr>
          <p:cNvPr id="346" name="Google Shape;346;p34"/>
          <p:cNvSpPr txBox="1">
            <a:spLocks noGrp="1"/>
          </p:cNvSpPr>
          <p:nvPr>
            <p:ph type="subTitle" idx="1"/>
          </p:nvPr>
        </p:nvSpPr>
        <p:spPr>
          <a:xfrm>
            <a:off x="2171268" y="1918215"/>
            <a:ext cx="4730115" cy="17019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bg-BG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Проектиране на надеждна система за откриване на движение с помощта на леснодостъпни компоненти.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bg-BG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Да придобиете представа за технологията на сензорите за движение и нейните практически приложения.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bg-BG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Използване на </a:t>
            </a:r>
            <a:r>
              <a:rPr lang="bg-BG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Tinkercad</a:t>
            </a:r>
            <a:r>
              <a:rPr lang="bg-BG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като платформа за създаване на прототипи и тестване на проекта, което позволява експериментиране и итерации без физически ограничения.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Описание на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проекта</a:t>
            </a:r>
            <a:r>
              <a:rPr lang="bg-BG" dirty="0"/>
              <a:t>: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Проектът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има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за цел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създаването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чувствителна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система,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която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открива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реагира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движение в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околната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среда. С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използването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Tinkercad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проектът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интегрира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хардуерни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софтуерни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компоненти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за да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постигне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своята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функционалност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Основната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цел е да се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демонстрира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приложението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сензорите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за движение в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реални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условия,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като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се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подчертаят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техните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роли в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автоматизираните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системи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приложенията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сигурност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dirty="0"/>
          </a:p>
        </p:txBody>
      </p:sp>
      <p:pic>
        <p:nvPicPr>
          <p:cNvPr id="362" name="Google Shape;3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451" y="864230"/>
            <a:ext cx="3471725" cy="267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8"/>
          <p:cNvSpPr/>
          <p:nvPr/>
        </p:nvSpPr>
        <p:spPr>
          <a:xfrm>
            <a:off x="5381274" y="2248375"/>
            <a:ext cx="688500" cy="688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7" name="Google Shape;2307;p48"/>
          <p:cNvSpPr txBox="1">
            <a:spLocks noGrp="1"/>
          </p:cNvSpPr>
          <p:nvPr>
            <p:ph type="subTitle" idx="1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bg-BG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Блокова </a:t>
            </a:r>
            <a:r>
              <a:rPr lang="bg-BG" sz="3200" kern="100" dirty="0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схема – </a:t>
            </a:r>
            <a:r>
              <a:rPr lang="bg-BG" sz="32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Преди пускане </a:t>
            </a:r>
          </a:p>
        </p:txBody>
      </p:sp>
      <p:grpSp>
        <p:nvGrpSpPr>
          <p:cNvPr id="2309" name="Google Shape;2309;p48"/>
          <p:cNvGrpSpPr/>
          <p:nvPr/>
        </p:nvGrpSpPr>
        <p:grpSpPr>
          <a:xfrm>
            <a:off x="720080" y="1418174"/>
            <a:ext cx="3861739" cy="3189976"/>
            <a:chOff x="1639475" y="1060075"/>
            <a:chExt cx="4343425" cy="3588275"/>
          </a:xfrm>
        </p:grpSpPr>
        <p:sp>
          <p:nvSpPr>
            <p:cNvPr id="2310" name="Google Shape;2310;p48"/>
            <p:cNvSpPr/>
            <p:nvPr/>
          </p:nvSpPr>
          <p:spPr>
            <a:xfrm>
              <a:off x="3148000" y="4056275"/>
              <a:ext cx="1326375" cy="592075"/>
            </a:xfrm>
            <a:custGeom>
              <a:avLst/>
              <a:gdLst/>
              <a:ahLst/>
              <a:cxnLst/>
              <a:rect l="l" t="t" r="r" b="b"/>
              <a:pathLst>
                <a:path w="53055" h="23683" fill="none" extrusionOk="0">
                  <a:moveTo>
                    <a:pt x="51793" y="23682"/>
                  </a:moveTo>
                  <a:lnTo>
                    <a:pt x="1263" y="23682"/>
                  </a:lnTo>
                  <a:cubicBezTo>
                    <a:pt x="370" y="23682"/>
                    <a:pt x="1" y="22611"/>
                    <a:pt x="727" y="22134"/>
                  </a:cubicBezTo>
                  <a:lnTo>
                    <a:pt x="5799" y="18777"/>
                  </a:lnTo>
                  <a:cubicBezTo>
                    <a:pt x="6751" y="18146"/>
                    <a:pt x="7370" y="17158"/>
                    <a:pt x="7478" y="16074"/>
                  </a:cubicBezTo>
                  <a:lnTo>
                    <a:pt x="9133" y="1"/>
                  </a:lnTo>
                  <a:lnTo>
                    <a:pt x="43923" y="1"/>
                  </a:lnTo>
                  <a:lnTo>
                    <a:pt x="45578" y="16074"/>
                  </a:lnTo>
                  <a:cubicBezTo>
                    <a:pt x="45685" y="17158"/>
                    <a:pt x="46304" y="18146"/>
                    <a:pt x="47256" y="18777"/>
                  </a:cubicBezTo>
                  <a:lnTo>
                    <a:pt x="52328" y="22134"/>
                  </a:lnTo>
                  <a:cubicBezTo>
                    <a:pt x="53055" y="22611"/>
                    <a:pt x="52686" y="23682"/>
                    <a:pt x="51793" y="23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1639475" y="1060075"/>
              <a:ext cx="4343425" cy="2993850"/>
            </a:xfrm>
            <a:custGeom>
              <a:avLst/>
              <a:gdLst/>
              <a:ahLst/>
              <a:cxnLst/>
              <a:rect l="l" t="t" r="r" b="b"/>
              <a:pathLst>
                <a:path w="173737" h="119754" fill="none" extrusionOk="0">
                  <a:moveTo>
                    <a:pt x="173737" y="4204"/>
                  </a:moveTo>
                  <a:lnTo>
                    <a:pt x="173737" y="115563"/>
                  </a:lnTo>
                  <a:cubicBezTo>
                    <a:pt x="173737" y="117872"/>
                    <a:pt x="171855" y="119754"/>
                    <a:pt x="169534" y="119754"/>
                  </a:cubicBezTo>
                  <a:lnTo>
                    <a:pt x="4204" y="119754"/>
                  </a:lnTo>
                  <a:cubicBezTo>
                    <a:pt x="1882" y="119754"/>
                    <a:pt x="1" y="117884"/>
                    <a:pt x="1" y="115563"/>
                  </a:cubicBezTo>
                  <a:lnTo>
                    <a:pt x="1" y="4204"/>
                  </a:lnTo>
                  <a:cubicBezTo>
                    <a:pt x="1" y="1882"/>
                    <a:pt x="1882" y="1"/>
                    <a:pt x="4204" y="1"/>
                  </a:cubicBezTo>
                  <a:lnTo>
                    <a:pt x="169534" y="1"/>
                  </a:lnTo>
                  <a:cubicBezTo>
                    <a:pt x="171855" y="1"/>
                    <a:pt x="173737" y="1882"/>
                    <a:pt x="173737" y="42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1639475" y="3657125"/>
              <a:ext cx="4343425" cy="25"/>
            </a:xfrm>
            <a:custGeom>
              <a:avLst/>
              <a:gdLst/>
              <a:ahLst/>
              <a:cxnLst/>
              <a:rect l="l" t="t" r="r" b="b"/>
              <a:pathLst>
                <a:path w="173737" h="1" fill="none" extrusionOk="0">
                  <a:moveTo>
                    <a:pt x="1" y="1"/>
                  </a:moveTo>
                  <a:lnTo>
                    <a:pt x="17373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3" name="Google Shape;231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119" y="1623372"/>
            <a:ext cx="3449266" cy="194021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314" name="Google Shape;2314;p48"/>
          <p:cNvGrpSpPr/>
          <p:nvPr/>
        </p:nvGrpSpPr>
        <p:grpSpPr>
          <a:xfrm>
            <a:off x="5551571" y="2418697"/>
            <a:ext cx="347894" cy="347858"/>
            <a:chOff x="3164525" y="1522116"/>
            <a:chExt cx="368492" cy="368455"/>
          </a:xfrm>
        </p:grpSpPr>
        <p:sp>
          <p:nvSpPr>
            <p:cNvPr id="2315" name="Google Shape;2315;p48"/>
            <p:cNvSpPr/>
            <p:nvPr/>
          </p:nvSpPr>
          <p:spPr>
            <a:xfrm>
              <a:off x="3290706" y="1587191"/>
              <a:ext cx="116165" cy="43395"/>
            </a:xfrm>
            <a:custGeom>
              <a:avLst/>
              <a:gdLst/>
              <a:ahLst/>
              <a:cxnLst/>
              <a:rect l="l" t="t" r="r" b="b"/>
              <a:pathLst>
                <a:path w="3306" h="1235" extrusionOk="0">
                  <a:moveTo>
                    <a:pt x="1653" y="1"/>
                  </a:moveTo>
                  <a:cubicBezTo>
                    <a:pt x="1062" y="1"/>
                    <a:pt x="471" y="212"/>
                    <a:pt x="1" y="637"/>
                  </a:cubicBezTo>
                  <a:lnTo>
                    <a:pt x="600" y="1235"/>
                  </a:lnTo>
                  <a:lnTo>
                    <a:pt x="2705" y="1235"/>
                  </a:lnTo>
                  <a:lnTo>
                    <a:pt x="3305" y="638"/>
                  </a:lnTo>
                  <a:cubicBezTo>
                    <a:pt x="2836" y="213"/>
                    <a:pt x="2244" y="1"/>
                    <a:pt x="1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3243726" y="1522116"/>
              <a:ext cx="210052" cy="72945"/>
            </a:xfrm>
            <a:custGeom>
              <a:avLst/>
              <a:gdLst/>
              <a:ahLst/>
              <a:cxnLst/>
              <a:rect l="l" t="t" r="r" b="b"/>
              <a:pathLst>
                <a:path w="5978" h="2076" extrusionOk="0">
                  <a:moveTo>
                    <a:pt x="2990" y="1"/>
                  </a:moveTo>
                  <a:cubicBezTo>
                    <a:pt x="1913" y="1"/>
                    <a:pt x="837" y="401"/>
                    <a:pt x="1" y="1202"/>
                  </a:cubicBezTo>
                  <a:lnTo>
                    <a:pt x="874" y="2075"/>
                  </a:lnTo>
                  <a:cubicBezTo>
                    <a:pt x="1467" y="1515"/>
                    <a:pt x="2228" y="1234"/>
                    <a:pt x="2989" y="1234"/>
                  </a:cubicBezTo>
                  <a:cubicBezTo>
                    <a:pt x="3750" y="1234"/>
                    <a:pt x="4510" y="1514"/>
                    <a:pt x="5105" y="2075"/>
                  </a:cubicBezTo>
                  <a:lnTo>
                    <a:pt x="5978" y="1202"/>
                  </a:lnTo>
                  <a:cubicBezTo>
                    <a:pt x="5143" y="401"/>
                    <a:pt x="4067" y="1"/>
                    <a:pt x="2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3164525" y="1684278"/>
              <a:ext cx="231310" cy="206292"/>
            </a:xfrm>
            <a:custGeom>
              <a:avLst/>
              <a:gdLst/>
              <a:ahLst/>
              <a:cxnLst/>
              <a:rect l="l" t="t" r="r" b="b"/>
              <a:pathLst>
                <a:path w="6583" h="5871" extrusionOk="0">
                  <a:moveTo>
                    <a:pt x="1599" y="0"/>
                  </a:moveTo>
                  <a:cubicBezTo>
                    <a:pt x="1134" y="0"/>
                    <a:pt x="830" y="54"/>
                    <a:pt x="470" y="159"/>
                  </a:cubicBezTo>
                  <a:cubicBezTo>
                    <a:pt x="191" y="241"/>
                    <a:pt x="0" y="497"/>
                    <a:pt x="0" y="786"/>
                  </a:cubicBezTo>
                  <a:lnTo>
                    <a:pt x="0" y="2157"/>
                  </a:lnTo>
                  <a:lnTo>
                    <a:pt x="930" y="2157"/>
                  </a:lnTo>
                  <a:lnTo>
                    <a:pt x="930" y="2786"/>
                  </a:lnTo>
                  <a:lnTo>
                    <a:pt x="0" y="2786"/>
                  </a:lnTo>
                  <a:lnTo>
                    <a:pt x="0" y="3699"/>
                  </a:lnTo>
                  <a:cubicBezTo>
                    <a:pt x="0" y="3882"/>
                    <a:pt x="119" y="4044"/>
                    <a:pt x="295" y="4100"/>
                  </a:cubicBezTo>
                  <a:cubicBezTo>
                    <a:pt x="627" y="4207"/>
                    <a:pt x="891" y="4274"/>
                    <a:pt x="1230" y="4301"/>
                  </a:cubicBezTo>
                  <a:lnTo>
                    <a:pt x="1230" y="5074"/>
                  </a:lnTo>
                  <a:cubicBezTo>
                    <a:pt x="1230" y="5515"/>
                    <a:pt x="1586" y="5870"/>
                    <a:pt x="2026" y="5870"/>
                  </a:cubicBezTo>
                  <a:lnTo>
                    <a:pt x="5683" y="5870"/>
                  </a:lnTo>
                  <a:cubicBezTo>
                    <a:pt x="5838" y="5870"/>
                    <a:pt x="5985" y="5802"/>
                    <a:pt x="6080" y="5678"/>
                  </a:cubicBezTo>
                  <a:cubicBezTo>
                    <a:pt x="6583" y="5033"/>
                    <a:pt x="6139" y="4315"/>
                    <a:pt x="5530" y="4315"/>
                  </a:cubicBezTo>
                  <a:lnTo>
                    <a:pt x="4936" y="4315"/>
                  </a:lnTo>
                  <a:cubicBezTo>
                    <a:pt x="4447" y="4315"/>
                    <a:pt x="4081" y="4762"/>
                    <a:pt x="4178" y="5242"/>
                  </a:cubicBezTo>
                  <a:lnTo>
                    <a:pt x="2475" y="5242"/>
                  </a:lnTo>
                  <a:cubicBezTo>
                    <a:pt x="2135" y="5242"/>
                    <a:pt x="1858" y="4966"/>
                    <a:pt x="1858" y="4625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250894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1" y="1"/>
                  </a:moveTo>
                  <a:lnTo>
                    <a:pt x="1" y="4290"/>
                  </a:lnTo>
                  <a:cubicBezTo>
                    <a:pt x="367" y="4160"/>
                    <a:pt x="628" y="3811"/>
                    <a:pt x="628" y="3400"/>
                  </a:cubicBezTo>
                  <a:lnTo>
                    <a:pt x="628" y="888"/>
                  </a:lnTo>
                  <a:cubicBezTo>
                    <a:pt x="628" y="479"/>
                    <a:pt x="367" y="13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3467696" y="1684278"/>
              <a:ext cx="65321" cy="151618"/>
            </a:xfrm>
            <a:custGeom>
              <a:avLst/>
              <a:gdLst/>
              <a:ahLst/>
              <a:cxnLst/>
              <a:rect l="l" t="t" r="r" b="b"/>
              <a:pathLst>
                <a:path w="1859" h="4315" extrusionOk="0">
                  <a:moveTo>
                    <a:pt x="1" y="0"/>
                  </a:moveTo>
                  <a:lnTo>
                    <a:pt x="1" y="4315"/>
                  </a:lnTo>
                  <a:lnTo>
                    <a:pt x="261" y="4315"/>
                  </a:lnTo>
                  <a:cubicBezTo>
                    <a:pt x="725" y="4315"/>
                    <a:pt x="1029" y="4261"/>
                    <a:pt x="1388" y="4155"/>
                  </a:cubicBezTo>
                  <a:cubicBezTo>
                    <a:pt x="1668" y="4074"/>
                    <a:pt x="1858" y="3818"/>
                    <a:pt x="1858" y="3529"/>
                  </a:cubicBezTo>
                  <a:lnTo>
                    <a:pt x="1858" y="2786"/>
                  </a:lnTo>
                  <a:lnTo>
                    <a:pt x="930" y="2786"/>
                  </a:lnTo>
                  <a:lnTo>
                    <a:pt x="930" y="2157"/>
                  </a:lnTo>
                  <a:lnTo>
                    <a:pt x="1858" y="2157"/>
                  </a:lnTo>
                  <a:lnTo>
                    <a:pt x="1858" y="786"/>
                  </a:lnTo>
                  <a:cubicBezTo>
                    <a:pt x="1858" y="496"/>
                    <a:pt x="1668" y="240"/>
                    <a:pt x="1388" y="159"/>
                  </a:cubicBezTo>
                  <a:cubicBezTo>
                    <a:pt x="1029" y="54"/>
                    <a:pt x="72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424547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628" y="1"/>
                  </a:moveTo>
                  <a:cubicBezTo>
                    <a:pt x="262" y="130"/>
                    <a:pt x="1" y="479"/>
                    <a:pt x="1" y="888"/>
                  </a:cubicBezTo>
                  <a:lnTo>
                    <a:pt x="1" y="3400"/>
                  </a:lnTo>
                  <a:cubicBezTo>
                    <a:pt x="1" y="3811"/>
                    <a:pt x="262" y="4160"/>
                    <a:pt x="628" y="4290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3197449" y="1580585"/>
              <a:ext cx="62791" cy="82608"/>
            </a:xfrm>
            <a:custGeom>
              <a:avLst/>
              <a:gdLst/>
              <a:ahLst/>
              <a:cxnLst/>
              <a:rect l="l" t="t" r="r" b="b"/>
              <a:pathLst>
                <a:path w="1787" h="2351" extrusionOk="0">
                  <a:moveTo>
                    <a:pt x="905" y="1"/>
                  </a:moveTo>
                  <a:cubicBezTo>
                    <a:pt x="390" y="658"/>
                    <a:pt x="63" y="1467"/>
                    <a:pt x="0" y="2350"/>
                  </a:cubicBezTo>
                  <a:lnTo>
                    <a:pt x="1238" y="2350"/>
                  </a:lnTo>
                  <a:cubicBezTo>
                    <a:pt x="1293" y="1808"/>
                    <a:pt x="1488" y="1305"/>
                    <a:pt x="1786" y="883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3437337" y="1580585"/>
              <a:ext cx="62756" cy="82608"/>
            </a:xfrm>
            <a:custGeom>
              <a:avLst/>
              <a:gdLst/>
              <a:ahLst/>
              <a:cxnLst/>
              <a:rect l="l" t="t" r="r" b="b"/>
              <a:pathLst>
                <a:path w="1786" h="2351" extrusionOk="0">
                  <a:moveTo>
                    <a:pt x="881" y="1"/>
                  </a:moveTo>
                  <a:lnTo>
                    <a:pt x="1" y="883"/>
                  </a:lnTo>
                  <a:cubicBezTo>
                    <a:pt x="300" y="1305"/>
                    <a:pt x="495" y="1808"/>
                    <a:pt x="548" y="2350"/>
                  </a:cubicBezTo>
                  <a:lnTo>
                    <a:pt x="1785" y="2350"/>
                  </a:lnTo>
                  <a:cubicBezTo>
                    <a:pt x="1723" y="1467"/>
                    <a:pt x="1396" y="658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circuit board with wires and a round object&#10;&#10;Description automatically generated with medium confidence">
            <a:extLst>
              <a:ext uri="{FF2B5EF4-FFF2-40B4-BE49-F238E27FC236}">
                <a16:creationId xmlns:a16="http://schemas.microsoft.com/office/drawing/2014/main" id="{56AEE6B9-CCC0-00B0-A7A6-434D7B273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19" y="1598083"/>
            <a:ext cx="3449266" cy="19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9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8"/>
          <p:cNvSpPr/>
          <p:nvPr/>
        </p:nvSpPr>
        <p:spPr>
          <a:xfrm>
            <a:off x="5381274" y="2248375"/>
            <a:ext cx="688500" cy="688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7" name="Google Shape;2307;p48"/>
          <p:cNvSpPr txBox="1">
            <a:spLocks noGrp="1"/>
          </p:cNvSpPr>
          <p:nvPr>
            <p:ph type="subTitle" idx="1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Пусната без обект пред сензора.</a:t>
            </a:r>
            <a:endParaRPr dirty="0"/>
          </a:p>
        </p:txBody>
      </p: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bg-BG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Блокова </a:t>
            </a:r>
            <a:r>
              <a:rPr lang="bg-BG" sz="3200" kern="100" dirty="0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схема </a:t>
            </a:r>
            <a:endParaRPr lang="bg-BG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09" name="Google Shape;2309;p48"/>
          <p:cNvGrpSpPr/>
          <p:nvPr/>
        </p:nvGrpSpPr>
        <p:grpSpPr>
          <a:xfrm>
            <a:off x="720080" y="1418174"/>
            <a:ext cx="3861739" cy="3189976"/>
            <a:chOff x="1639475" y="1060075"/>
            <a:chExt cx="4343425" cy="3588275"/>
          </a:xfrm>
        </p:grpSpPr>
        <p:sp>
          <p:nvSpPr>
            <p:cNvPr id="2310" name="Google Shape;2310;p48"/>
            <p:cNvSpPr/>
            <p:nvPr/>
          </p:nvSpPr>
          <p:spPr>
            <a:xfrm>
              <a:off x="3148000" y="4056275"/>
              <a:ext cx="1326375" cy="592075"/>
            </a:xfrm>
            <a:custGeom>
              <a:avLst/>
              <a:gdLst/>
              <a:ahLst/>
              <a:cxnLst/>
              <a:rect l="l" t="t" r="r" b="b"/>
              <a:pathLst>
                <a:path w="53055" h="23683" fill="none" extrusionOk="0">
                  <a:moveTo>
                    <a:pt x="51793" y="23682"/>
                  </a:moveTo>
                  <a:lnTo>
                    <a:pt x="1263" y="23682"/>
                  </a:lnTo>
                  <a:cubicBezTo>
                    <a:pt x="370" y="23682"/>
                    <a:pt x="1" y="22611"/>
                    <a:pt x="727" y="22134"/>
                  </a:cubicBezTo>
                  <a:lnTo>
                    <a:pt x="5799" y="18777"/>
                  </a:lnTo>
                  <a:cubicBezTo>
                    <a:pt x="6751" y="18146"/>
                    <a:pt x="7370" y="17158"/>
                    <a:pt x="7478" y="16074"/>
                  </a:cubicBezTo>
                  <a:lnTo>
                    <a:pt x="9133" y="1"/>
                  </a:lnTo>
                  <a:lnTo>
                    <a:pt x="43923" y="1"/>
                  </a:lnTo>
                  <a:lnTo>
                    <a:pt x="45578" y="16074"/>
                  </a:lnTo>
                  <a:cubicBezTo>
                    <a:pt x="45685" y="17158"/>
                    <a:pt x="46304" y="18146"/>
                    <a:pt x="47256" y="18777"/>
                  </a:cubicBezTo>
                  <a:lnTo>
                    <a:pt x="52328" y="22134"/>
                  </a:lnTo>
                  <a:cubicBezTo>
                    <a:pt x="53055" y="22611"/>
                    <a:pt x="52686" y="23682"/>
                    <a:pt x="51793" y="23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1639475" y="1060075"/>
              <a:ext cx="4343425" cy="2993850"/>
            </a:xfrm>
            <a:custGeom>
              <a:avLst/>
              <a:gdLst/>
              <a:ahLst/>
              <a:cxnLst/>
              <a:rect l="l" t="t" r="r" b="b"/>
              <a:pathLst>
                <a:path w="173737" h="119754" fill="none" extrusionOk="0">
                  <a:moveTo>
                    <a:pt x="173737" y="4204"/>
                  </a:moveTo>
                  <a:lnTo>
                    <a:pt x="173737" y="115563"/>
                  </a:lnTo>
                  <a:cubicBezTo>
                    <a:pt x="173737" y="117872"/>
                    <a:pt x="171855" y="119754"/>
                    <a:pt x="169534" y="119754"/>
                  </a:cubicBezTo>
                  <a:lnTo>
                    <a:pt x="4204" y="119754"/>
                  </a:lnTo>
                  <a:cubicBezTo>
                    <a:pt x="1882" y="119754"/>
                    <a:pt x="1" y="117884"/>
                    <a:pt x="1" y="115563"/>
                  </a:cubicBezTo>
                  <a:lnTo>
                    <a:pt x="1" y="4204"/>
                  </a:lnTo>
                  <a:cubicBezTo>
                    <a:pt x="1" y="1882"/>
                    <a:pt x="1882" y="1"/>
                    <a:pt x="4204" y="1"/>
                  </a:cubicBezTo>
                  <a:lnTo>
                    <a:pt x="169534" y="1"/>
                  </a:lnTo>
                  <a:cubicBezTo>
                    <a:pt x="171855" y="1"/>
                    <a:pt x="173737" y="1882"/>
                    <a:pt x="173737" y="42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1639475" y="3657125"/>
              <a:ext cx="4343425" cy="25"/>
            </a:xfrm>
            <a:custGeom>
              <a:avLst/>
              <a:gdLst/>
              <a:ahLst/>
              <a:cxnLst/>
              <a:rect l="l" t="t" r="r" b="b"/>
              <a:pathLst>
                <a:path w="173737" h="1" fill="none" extrusionOk="0">
                  <a:moveTo>
                    <a:pt x="1" y="1"/>
                  </a:moveTo>
                  <a:lnTo>
                    <a:pt x="17373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3" name="Google Shape;231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119" y="1623372"/>
            <a:ext cx="3449266" cy="194021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314" name="Google Shape;2314;p48"/>
          <p:cNvGrpSpPr/>
          <p:nvPr/>
        </p:nvGrpSpPr>
        <p:grpSpPr>
          <a:xfrm>
            <a:off x="5551571" y="2418697"/>
            <a:ext cx="347894" cy="347858"/>
            <a:chOff x="3164525" y="1522116"/>
            <a:chExt cx="368492" cy="368455"/>
          </a:xfrm>
        </p:grpSpPr>
        <p:sp>
          <p:nvSpPr>
            <p:cNvPr id="2315" name="Google Shape;2315;p48"/>
            <p:cNvSpPr/>
            <p:nvPr/>
          </p:nvSpPr>
          <p:spPr>
            <a:xfrm>
              <a:off x="3290706" y="1587191"/>
              <a:ext cx="116165" cy="43395"/>
            </a:xfrm>
            <a:custGeom>
              <a:avLst/>
              <a:gdLst/>
              <a:ahLst/>
              <a:cxnLst/>
              <a:rect l="l" t="t" r="r" b="b"/>
              <a:pathLst>
                <a:path w="3306" h="1235" extrusionOk="0">
                  <a:moveTo>
                    <a:pt x="1653" y="1"/>
                  </a:moveTo>
                  <a:cubicBezTo>
                    <a:pt x="1062" y="1"/>
                    <a:pt x="471" y="212"/>
                    <a:pt x="1" y="637"/>
                  </a:cubicBezTo>
                  <a:lnTo>
                    <a:pt x="600" y="1235"/>
                  </a:lnTo>
                  <a:lnTo>
                    <a:pt x="2705" y="1235"/>
                  </a:lnTo>
                  <a:lnTo>
                    <a:pt x="3305" y="638"/>
                  </a:lnTo>
                  <a:cubicBezTo>
                    <a:pt x="2836" y="213"/>
                    <a:pt x="2244" y="1"/>
                    <a:pt x="1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3243726" y="1522116"/>
              <a:ext cx="210052" cy="72945"/>
            </a:xfrm>
            <a:custGeom>
              <a:avLst/>
              <a:gdLst/>
              <a:ahLst/>
              <a:cxnLst/>
              <a:rect l="l" t="t" r="r" b="b"/>
              <a:pathLst>
                <a:path w="5978" h="2076" extrusionOk="0">
                  <a:moveTo>
                    <a:pt x="2990" y="1"/>
                  </a:moveTo>
                  <a:cubicBezTo>
                    <a:pt x="1913" y="1"/>
                    <a:pt x="837" y="401"/>
                    <a:pt x="1" y="1202"/>
                  </a:cubicBezTo>
                  <a:lnTo>
                    <a:pt x="874" y="2075"/>
                  </a:lnTo>
                  <a:cubicBezTo>
                    <a:pt x="1467" y="1515"/>
                    <a:pt x="2228" y="1234"/>
                    <a:pt x="2989" y="1234"/>
                  </a:cubicBezTo>
                  <a:cubicBezTo>
                    <a:pt x="3750" y="1234"/>
                    <a:pt x="4510" y="1514"/>
                    <a:pt x="5105" y="2075"/>
                  </a:cubicBezTo>
                  <a:lnTo>
                    <a:pt x="5978" y="1202"/>
                  </a:lnTo>
                  <a:cubicBezTo>
                    <a:pt x="5143" y="401"/>
                    <a:pt x="4067" y="1"/>
                    <a:pt x="2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3164525" y="1684278"/>
              <a:ext cx="231310" cy="206292"/>
            </a:xfrm>
            <a:custGeom>
              <a:avLst/>
              <a:gdLst/>
              <a:ahLst/>
              <a:cxnLst/>
              <a:rect l="l" t="t" r="r" b="b"/>
              <a:pathLst>
                <a:path w="6583" h="5871" extrusionOk="0">
                  <a:moveTo>
                    <a:pt x="1599" y="0"/>
                  </a:moveTo>
                  <a:cubicBezTo>
                    <a:pt x="1134" y="0"/>
                    <a:pt x="830" y="54"/>
                    <a:pt x="470" y="159"/>
                  </a:cubicBezTo>
                  <a:cubicBezTo>
                    <a:pt x="191" y="241"/>
                    <a:pt x="0" y="497"/>
                    <a:pt x="0" y="786"/>
                  </a:cubicBezTo>
                  <a:lnTo>
                    <a:pt x="0" y="2157"/>
                  </a:lnTo>
                  <a:lnTo>
                    <a:pt x="930" y="2157"/>
                  </a:lnTo>
                  <a:lnTo>
                    <a:pt x="930" y="2786"/>
                  </a:lnTo>
                  <a:lnTo>
                    <a:pt x="0" y="2786"/>
                  </a:lnTo>
                  <a:lnTo>
                    <a:pt x="0" y="3699"/>
                  </a:lnTo>
                  <a:cubicBezTo>
                    <a:pt x="0" y="3882"/>
                    <a:pt x="119" y="4044"/>
                    <a:pt x="295" y="4100"/>
                  </a:cubicBezTo>
                  <a:cubicBezTo>
                    <a:pt x="627" y="4207"/>
                    <a:pt x="891" y="4274"/>
                    <a:pt x="1230" y="4301"/>
                  </a:cubicBezTo>
                  <a:lnTo>
                    <a:pt x="1230" y="5074"/>
                  </a:lnTo>
                  <a:cubicBezTo>
                    <a:pt x="1230" y="5515"/>
                    <a:pt x="1586" y="5870"/>
                    <a:pt x="2026" y="5870"/>
                  </a:cubicBezTo>
                  <a:lnTo>
                    <a:pt x="5683" y="5870"/>
                  </a:lnTo>
                  <a:cubicBezTo>
                    <a:pt x="5838" y="5870"/>
                    <a:pt x="5985" y="5802"/>
                    <a:pt x="6080" y="5678"/>
                  </a:cubicBezTo>
                  <a:cubicBezTo>
                    <a:pt x="6583" y="5033"/>
                    <a:pt x="6139" y="4315"/>
                    <a:pt x="5530" y="4315"/>
                  </a:cubicBezTo>
                  <a:lnTo>
                    <a:pt x="4936" y="4315"/>
                  </a:lnTo>
                  <a:cubicBezTo>
                    <a:pt x="4447" y="4315"/>
                    <a:pt x="4081" y="4762"/>
                    <a:pt x="4178" y="5242"/>
                  </a:cubicBezTo>
                  <a:lnTo>
                    <a:pt x="2475" y="5242"/>
                  </a:lnTo>
                  <a:cubicBezTo>
                    <a:pt x="2135" y="5242"/>
                    <a:pt x="1858" y="4966"/>
                    <a:pt x="1858" y="4625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250894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1" y="1"/>
                  </a:moveTo>
                  <a:lnTo>
                    <a:pt x="1" y="4290"/>
                  </a:lnTo>
                  <a:cubicBezTo>
                    <a:pt x="367" y="4160"/>
                    <a:pt x="628" y="3811"/>
                    <a:pt x="628" y="3400"/>
                  </a:cubicBezTo>
                  <a:lnTo>
                    <a:pt x="628" y="888"/>
                  </a:lnTo>
                  <a:cubicBezTo>
                    <a:pt x="628" y="479"/>
                    <a:pt x="367" y="13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3467696" y="1684278"/>
              <a:ext cx="65321" cy="151618"/>
            </a:xfrm>
            <a:custGeom>
              <a:avLst/>
              <a:gdLst/>
              <a:ahLst/>
              <a:cxnLst/>
              <a:rect l="l" t="t" r="r" b="b"/>
              <a:pathLst>
                <a:path w="1859" h="4315" extrusionOk="0">
                  <a:moveTo>
                    <a:pt x="1" y="0"/>
                  </a:moveTo>
                  <a:lnTo>
                    <a:pt x="1" y="4315"/>
                  </a:lnTo>
                  <a:lnTo>
                    <a:pt x="261" y="4315"/>
                  </a:lnTo>
                  <a:cubicBezTo>
                    <a:pt x="725" y="4315"/>
                    <a:pt x="1029" y="4261"/>
                    <a:pt x="1388" y="4155"/>
                  </a:cubicBezTo>
                  <a:cubicBezTo>
                    <a:pt x="1668" y="4074"/>
                    <a:pt x="1858" y="3818"/>
                    <a:pt x="1858" y="3529"/>
                  </a:cubicBezTo>
                  <a:lnTo>
                    <a:pt x="1858" y="2786"/>
                  </a:lnTo>
                  <a:lnTo>
                    <a:pt x="930" y="2786"/>
                  </a:lnTo>
                  <a:lnTo>
                    <a:pt x="930" y="2157"/>
                  </a:lnTo>
                  <a:lnTo>
                    <a:pt x="1858" y="2157"/>
                  </a:lnTo>
                  <a:lnTo>
                    <a:pt x="1858" y="786"/>
                  </a:lnTo>
                  <a:cubicBezTo>
                    <a:pt x="1858" y="496"/>
                    <a:pt x="1668" y="240"/>
                    <a:pt x="1388" y="159"/>
                  </a:cubicBezTo>
                  <a:cubicBezTo>
                    <a:pt x="1029" y="54"/>
                    <a:pt x="72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424547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628" y="1"/>
                  </a:moveTo>
                  <a:cubicBezTo>
                    <a:pt x="262" y="130"/>
                    <a:pt x="1" y="479"/>
                    <a:pt x="1" y="888"/>
                  </a:cubicBezTo>
                  <a:lnTo>
                    <a:pt x="1" y="3400"/>
                  </a:lnTo>
                  <a:cubicBezTo>
                    <a:pt x="1" y="3811"/>
                    <a:pt x="262" y="4160"/>
                    <a:pt x="628" y="4290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3197449" y="1580585"/>
              <a:ext cx="62791" cy="82608"/>
            </a:xfrm>
            <a:custGeom>
              <a:avLst/>
              <a:gdLst/>
              <a:ahLst/>
              <a:cxnLst/>
              <a:rect l="l" t="t" r="r" b="b"/>
              <a:pathLst>
                <a:path w="1787" h="2351" extrusionOk="0">
                  <a:moveTo>
                    <a:pt x="905" y="1"/>
                  </a:moveTo>
                  <a:cubicBezTo>
                    <a:pt x="390" y="658"/>
                    <a:pt x="63" y="1467"/>
                    <a:pt x="0" y="2350"/>
                  </a:cubicBezTo>
                  <a:lnTo>
                    <a:pt x="1238" y="2350"/>
                  </a:lnTo>
                  <a:cubicBezTo>
                    <a:pt x="1293" y="1808"/>
                    <a:pt x="1488" y="1305"/>
                    <a:pt x="1786" y="883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3437337" y="1580585"/>
              <a:ext cx="62756" cy="82608"/>
            </a:xfrm>
            <a:custGeom>
              <a:avLst/>
              <a:gdLst/>
              <a:ahLst/>
              <a:cxnLst/>
              <a:rect l="l" t="t" r="r" b="b"/>
              <a:pathLst>
                <a:path w="1786" h="2351" extrusionOk="0">
                  <a:moveTo>
                    <a:pt x="881" y="1"/>
                  </a:moveTo>
                  <a:lnTo>
                    <a:pt x="1" y="883"/>
                  </a:lnTo>
                  <a:cubicBezTo>
                    <a:pt x="300" y="1305"/>
                    <a:pt x="495" y="1808"/>
                    <a:pt x="548" y="2350"/>
                  </a:cubicBezTo>
                  <a:lnTo>
                    <a:pt x="1785" y="2350"/>
                  </a:lnTo>
                  <a:cubicBezTo>
                    <a:pt x="1723" y="1467"/>
                    <a:pt x="1396" y="658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circuit board with wires and a round object&#10;&#10;Description automatically generated with medium confidence">
            <a:extLst>
              <a:ext uri="{FF2B5EF4-FFF2-40B4-BE49-F238E27FC236}">
                <a16:creationId xmlns:a16="http://schemas.microsoft.com/office/drawing/2014/main" id="{56AEE6B9-CCC0-00B0-A7A6-434D7B273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19" y="1598083"/>
            <a:ext cx="3449266" cy="1965464"/>
          </a:xfrm>
          <a:prstGeom prst="rect">
            <a:avLst/>
          </a:prstGeom>
        </p:spPr>
      </p:pic>
      <p:pic>
        <p:nvPicPr>
          <p:cNvPr id="3" name="Picture 2" descr="A circuit board with wires&#10;&#10;Description automatically generated">
            <a:extLst>
              <a:ext uri="{FF2B5EF4-FFF2-40B4-BE49-F238E27FC236}">
                <a16:creationId xmlns:a16="http://schemas.microsoft.com/office/drawing/2014/main" id="{DFFAD6D0-E8C4-F56D-7018-FDC979E989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5" y="1603612"/>
            <a:ext cx="3159125" cy="19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84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8"/>
          <p:cNvSpPr/>
          <p:nvPr/>
        </p:nvSpPr>
        <p:spPr>
          <a:xfrm>
            <a:off x="5381274" y="2248375"/>
            <a:ext cx="688500" cy="688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7" name="Google Shape;2307;p48"/>
          <p:cNvSpPr txBox="1">
            <a:spLocks noGrp="1"/>
          </p:cNvSpPr>
          <p:nvPr>
            <p:ph type="subTitle" idx="1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Пусната с обект пред сензора.</a:t>
            </a:r>
            <a:endParaRPr dirty="0"/>
          </a:p>
        </p:txBody>
      </p: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bg-BG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Блокова </a:t>
            </a:r>
            <a:r>
              <a:rPr lang="bg-BG" sz="3200" kern="100" dirty="0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схема</a:t>
            </a:r>
            <a:endParaRPr lang="bg-BG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09" name="Google Shape;2309;p48"/>
          <p:cNvGrpSpPr/>
          <p:nvPr/>
        </p:nvGrpSpPr>
        <p:grpSpPr>
          <a:xfrm>
            <a:off x="720080" y="1418174"/>
            <a:ext cx="3861739" cy="3189976"/>
            <a:chOff x="1639475" y="1060075"/>
            <a:chExt cx="4343425" cy="3588275"/>
          </a:xfrm>
        </p:grpSpPr>
        <p:sp>
          <p:nvSpPr>
            <p:cNvPr id="2310" name="Google Shape;2310;p48"/>
            <p:cNvSpPr/>
            <p:nvPr/>
          </p:nvSpPr>
          <p:spPr>
            <a:xfrm>
              <a:off x="3148000" y="4056275"/>
              <a:ext cx="1326375" cy="592075"/>
            </a:xfrm>
            <a:custGeom>
              <a:avLst/>
              <a:gdLst/>
              <a:ahLst/>
              <a:cxnLst/>
              <a:rect l="l" t="t" r="r" b="b"/>
              <a:pathLst>
                <a:path w="53055" h="23683" fill="none" extrusionOk="0">
                  <a:moveTo>
                    <a:pt x="51793" y="23682"/>
                  </a:moveTo>
                  <a:lnTo>
                    <a:pt x="1263" y="23682"/>
                  </a:lnTo>
                  <a:cubicBezTo>
                    <a:pt x="370" y="23682"/>
                    <a:pt x="1" y="22611"/>
                    <a:pt x="727" y="22134"/>
                  </a:cubicBezTo>
                  <a:lnTo>
                    <a:pt x="5799" y="18777"/>
                  </a:lnTo>
                  <a:cubicBezTo>
                    <a:pt x="6751" y="18146"/>
                    <a:pt x="7370" y="17158"/>
                    <a:pt x="7478" y="16074"/>
                  </a:cubicBezTo>
                  <a:lnTo>
                    <a:pt x="9133" y="1"/>
                  </a:lnTo>
                  <a:lnTo>
                    <a:pt x="43923" y="1"/>
                  </a:lnTo>
                  <a:lnTo>
                    <a:pt x="45578" y="16074"/>
                  </a:lnTo>
                  <a:cubicBezTo>
                    <a:pt x="45685" y="17158"/>
                    <a:pt x="46304" y="18146"/>
                    <a:pt x="47256" y="18777"/>
                  </a:cubicBezTo>
                  <a:lnTo>
                    <a:pt x="52328" y="22134"/>
                  </a:lnTo>
                  <a:cubicBezTo>
                    <a:pt x="53055" y="22611"/>
                    <a:pt x="52686" y="23682"/>
                    <a:pt x="51793" y="23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1639475" y="1060075"/>
              <a:ext cx="4343425" cy="2993850"/>
            </a:xfrm>
            <a:custGeom>
              <a:avLst/>
              <a:gdLst/>
              <a:ahLst/>
              <a:cxnLst/>
              <a:rect l="l" t="t" r="r" b="b"/>
              <a:pathLst>
                <a:path w="173737" h="119754" fill="none" extrusionOk="0">
                  <a:moveTo>
                    <a:pt x="173737" y="4204"/>
                  </a:moveTo>
                  <a:lnTo>
                    <a:pt x="173737" y="115563"/>
                  </a:lnTo>
                  <a:cubicBezTo>
                    <a:pt x="173737" y="117872"/>
                    <a:pt x="171855" y="119754"/>
                    <a:pt x="169534" y="119754"/>
                  </a:cubicBezTo>
                  <a:lnTo>
                    <a:pt x="4204" y="119754"/>
                  </a:lnTo>
                  <a:cubicBezTo>
                    <a:pt x="1882" y="119754"/>
                    <a:pt x="1" y="117884"/>
                    <a:pt x="1" y="115563"/>
                  </a:cubicBezTo>
                  <a:lnTo>
                    <a:pt x="1" y="4204"/>
                  </a:lnTo>
                  <a:cubicBezTo>
                    <a:pt x="1" y="1882"/>
                    <a:pt x="1882" y="1"/>
                    <a:pt x="4204" y="1"/>
                  </a:cubicBezTo>
                  <a:lnTo>
                    <a:pt x="169534" y="1"/>
                  </a:lnTo>
                  <a:cubicBezTo>
                    <a:pt x="171855" y="1"/>
                    <a:pt x="173737" y="1882"/>
                    <a:pt x="173737" y="42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1639475" y="3657125"/>
              <a:ext cx="4343425" cy="25"/>
            </a:xfrm>
            <a:custGeom>
              <a:avLst/>
              <a:gdLst/>
              <a:ahLst/>
              <a:cxnLst/>
              <a:rect l="l" t="t" r="r" b="b"/>
              <a:pathLst>
                <a:path w="173737" h="1" fill="none" extrusionOk="0">
                  <a:moveTo>
                    <a:pt x="1" y="1"/>
                  </a:moveTo>
                  <a:lnTo>
                    <a:pt x="17373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3" name="Google Shape;231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119" y="1623372"/>
            <a:ext cx="3449266" cy="194021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314" name="Google Shape;2314;p48"/>
          <p:cNvGrpSpPr/>
          <p:nvPr/>
        </p:nvGrpSpPr>
        <p:grpSpPr>
          <a:xfrm>
            <a:off x="5551571" y="2418697"/>
            <a:ext cx="347894" cy="347858"/>
            <a:chOff x="3164525" y="1522116"/>
            <a:chExt cx="368492" cy="368455"/>
          </a:xfrm>
        </p:grpSpPr>
        <p:sp>
          <p:nvSpPr>
            <p:cNvPr id="2315" name="Google Shape;2315;p48"/>
            <p:cNvSpPr/>
            <p:nvPr/>
          </p:nvSpPr>
          <p:spPr>
            <a:xfrm>
              <a:off x="3290706" y="1587191"/>
              <a:ext cx="116165" cy="43395"/>
            </a:xfrm>
            <a:custGeom>
              <a:avLst/>
              <a:gdLst/>
              <a:ahLst/>
              <a:cxnLst/>
              <a:rect l="l" t="t" r="r" b="b"/>
              <a:pathLst>
                <a:path w="3306" h="1235" extrusionOk="0">
                  <a:moveTo>
                    <a:pt x="1653" y="1"/>
                  </a:moveTo>
                  <a:cubicBezTo>
                    <a:pt x="1062" y="1"/>
                    <a:pt x="471" y="212"/>
                    <a:pt x="1" y="637"/>
                  </a:cubicBezTo>
                  <a:lnTo>
                    <a:pt x="600" y="1235"/>
                  </a:lnTo>
                  <a:lnTo>
                    <a:pt x="2705" y="1235"/>
                  </a:lnTo>
                  <a:lnTo>
                    <a:pt x="3305" y="638"/>
                  </a:lnTo>
                  <a:cubicBezTo>
                    <a:pt x="2836" y="213"/>
                    <a:pt x="2244" y="1"/>
                    <a:pt x="1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3243726" y="1522116"/>
              <a:ext cx="210052" cy="72945"/>
            </a:xfrm>
            <a:custGeom>
              <a:avLst/>
              <a:gdLst/>
              <a:ahLst/>
              <a:cxnLst/>
              <a:rect l="l" t="t" r="r" b="b"/>
              <a:pathLst>
                <a:path w="5978" h="2076" extrusionOk="0">
                  <a:moveTo>
                    <a:pt x="2990" y="1"/>
                  </a:moveTo>
                  <a:cubicBezTo>
                    <a:pt x="1913" y="1"/>
                    <a:pt x="837" y="401"/>
                    <a:pt x="1" y="1202"/>
                  </a:cubicBezTo>
                  <a:lnTo>
                    <a:pt x="874" y="2075"/>
                  </a:lnTo>
                  <a:cubicBezTo>
                    <a:pt x="1467" y="1515"/>
                    <a:pt x="2228" y="1234"/>
                    <a:pt x="2989" y="1234"/>
                  </a:cubicBezTo>
                  <a:cubicBezTo>
                    <a:pt x="3750" y="1234"/>
                    <a:pt x="4510" y="1514"/>
                    <a:pt x="5105" y="2075"/>
                  </a:cubicBezTo>
                  <a:lnTo>
                    <a:pt x="5978" y="1202"/>
                  </a:lnTo>
                  <a:cubicBezTo>
                    <a:pt x="5143" y="401"/>
                    <a:pt x="4067" y="1"/>
                    <a:pt x="2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3164525" y="1684278"/>
              <a:ext cx="231310" cy="206292"/>
            </a:xfrm>
            <a:custGeom>
              <a:avLst/>
              <a:gdLst/>
              <a:ahLst/>
              <a:cxnLst/>
              <a:rect l="l" t="t" r="r" b="b"/>
              <a:pathLst>
                <a:path w="6583" h="5871" extrusionOk="0">
                  <a:moveTo>
                    <a:pt x="1599" y="0"/>
                  </a:moveTo>
                  <a:cubicBezTo>
                    <a:pt x="1134" y="0"/>
                    <a:pt x="830" y="54"/>
                    <a:pt x="470" y="159"/>
                  </a:cubicBezTo>
                  <a:cubicBezTo>
                    <a:pt x="191" y="241"/>
                    <a:pt x="0" y="497"/>
                    <a:pt x="0" y="786"/>
                  </a:cubicBezTo>
                  <a:lnTo>
                    <a:pt x="0" y="2157"/>
                  </a:lnTo>
                  <a:lnTo>
                    <a:pt x="930" y="2157"/>
                  </a:lnTo>
                  <a:lnTo>
                    <a:pt x="930" y="2786"/>
                  </a:lnTo>
                  <a:lnTo>
                    <a:pt x="0" y="2786"/>
                  </a:lnTo>
                  <a:lnTo>
                    <a:pt x="0" y="3699"/>
                  </a:lnTo>
                  <a:cubicBezTo>
                    <a:pt x="0" y="3882"/>
                    <a:pt x="119" y="4044"/>
                    <a:pt x="295" y="4100"/>
                  </a:cubicBezTo>
                  <a:cubicBezTo>
                    <a:pt x="627" y="4207"/>
                    <a:pt x="891" y="4274"/>
                    <a:pt x="1230" y="4301"/>
                  </a:cubicBezTo>
                  <a:lnTo>
                    <a:pt x="1230" y="5074"/>
                  </a:lnTo>
                  <a:cubicBezTo>
                    <a:pt x="1230" y="5515"/>
                    <a:pt x="1586" y="5870"/>
                    <a:pt x="2026" y="5870"/>
                  </a:cubicBezTo>
                  <a:lnTo>
                    <a:pt x="5683" y="5870"/>
                  </a:lnTo>
                  <a:cubicBezTo>
                    <a:pt x="5838" y="5870"/>
                    <a:pt x="5985" y="5802"/>
                    <a:pt x="6080" y="5678"/>
                  </a:cubicBezTo>
                  <a:cubicBezTo>
                    <a:pt x="6583" y="5033"/>
                    <a:pt x="6139" y="4315"/>
                    <a:pt x="5530" y="4315"/>
                  </a:cubicBezTo>
                  <a:lnTo>
                    <a:pt x="4936" y="4315"/>
                  </a:lnTo>
                  <a:cubicBezTo>
                    <a:pt x="4447" y="4315"/>
                    <a:pt x="4081" y="4762"/>
                    <a:pt x="4178" y="5242"/>
                  </a:cubicBezTo>
                  <a:lnTo>
                    <a:pt x="2475" y="5242"/>
                  </a:lnTo>
                  <a:cubicBezTo>
                    <a:pt x="2135" y="5242"/>
                    <a:pt x="1858" y="4966"/>
                    <a:pt x="1858" y="4625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250894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1" y="1"/>
                  </a:moveTo>
                  <a:lnTo>
                    <a:pt x="1" y="4290"/>
                  </a:lnTo>
                  <a:cubicBezTo>
                    <a:pt x="367" y="4160"/>
                    <a:pt x="628" y="3811"/>
                    <a:pt x="628" y="3400"/>
                  </a:cubicBezTo>
                  <a:lnTo>
                    <a:pt x="628" y="888"/>
                  </a:lnTo>
                  <a:cubicBezTo>
                    <a:pt x="628" y="479"/>
                    <a:pt x="367" y="13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3467696" y="1684278"/>
              <a:ext cx="65321" cy="151618"/>
            </a:xfrm>
            <a:custGeom>
              <a:avLst/>
              <a:gdLst/>
              <a:ahLst/>
              <a:cxnLst/>
              <a:rect l="l" t="t" r="r" b="b"/>
              <a:pathLst>
                <a:path w="1859" h="4315" extrusionOk="0">
                  <a:moveTo>
                    <a:pt x="1" y="0"/>
                  </a:moveTo>
                  <a:lnTo>
                    <a:pt x="1" y="4315"/>
                  </a:lnTo>
                  <a:lnTo>
                    <a:pt x="261" y="4315"/>
                  </a:lnTo>
                  <a:cubicBezTo>
                    <a:pt x="725" y="4315"/>
                    <a:pt x="1029" y="4261"/>
                    <a:pt x="1388" y="4155"/>
                  </a:cubicBezTo>
                  <a:cubicBezTo>
                    <a:pt x="1668" y="4074"/>
                    <a:pt x="1858" y="3818"/>
                    <a:pt x="1858" y="3529"/>
                  </a:cubicBezTo>
                  <a:lnTo>
                    <a:pt x="1858" y="2786"/>
                  </a:lnTo>
                  <a:lnTo>
                    <a:pt x="930" y="2786"/>
                  </a:lnTo>
                  <a:lnTo>
                    <a:pt x="930" y="2157"/>
                  </a:lnTo>
                  <a:lnTo>
                    <a:pt x="1858" y="2157"/>
                  </a:lnTo>
                  <a:lnTo>
                    <a:pt x="1858" y="786"/>
                  </a:lnTo>
                  <a:cubicBezTo>
                    <a:pt x="1858" y="496"/>
                    <a:pt x="1668" y="240"/>
                    <a:pt x="1388" y="159"/>
                  </a:cubicBezTo>
                  <a:cubicBezTo>
                    <a:pt x="1029" y="54"/>
                    <a:pt x="72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424547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628" y="1"/>
                  </a:moveTo>
                  <a:cubicBezTo>
                    <a:pt x="262" y="130"/>
                    <a:pt x="1" y="479"/>
                    <a:pt x="1" y="888"/>
                  </a:cubicBezTo>
                  <a:lnTo>
                    <a:pt x="1" y="3400"/>
                  </a:lnTo>
                  <a:cubicBezTo>
                    <a:pt x="1" y="3811"/>
                    <a:pt x="262" y="4160"/>
                    <a:pt x="628" y="4290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3197449" y="1580585"/>
              <a:ext cx="62791" cy="82608"/>
            </a:xfrm>
            <a:custGeom>
              <a:avLst/>
              <a:gdLst/>
              <a:ahLst/>
              <a:cxnLst/>
              <a:rect l="l" t="t" r="r" b="b"/>
              <a:pathLst>
                <a:path w="1787" h="2351" extrusionOk="0">
                  <a:moveTo>
                    <a:pt x="905" y="1"/>
                  </a:moveTo>
                  <a:cubicBezTo>
                    <a:pt x="390" y="658"/>
                    <a:pt x="63" y="1467"/>
                    <a:pt x="0" y="2350"/>
                  </a:cubicBezTo>
                  <a:lnTo>
                    <a:pt x="1238" y="2350"/>
                  </a:lnTo>
                  <a:cubicBezTo>
                    <a:pt x="1293" y="1808"/>
                    <a:pt x="1488" y="1305"/>
                    <a:pt x="1786" y="883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3437337" y="1580585"/>
              <a:ext cx="62756" cy="82608"/>
            </a:xfrm>
            <a:custGeom>
              <a:avLst/>
              <a:gdLst/>
              <a:ahLst/>
              <a:cxnLst/>
              <a:rect l="l" t="t" r="r" b="b"/>
              <a:pathLst>
                <a:path w="1786" h="2351" extrusionOk="0">
                  <a:moveTo>
                    <a:pt x="881" y="1"/>
                  </a:moveTo>
                  <a:lnTo>
                    <a:pt x="1" y="883"/>
                  </a:lnTo>
                  <a:cubicBezTo>
                    <a:pt x="300" y="1305"/>
                    <a:pt x="495" y="1808"/>
                    <a:pt x="548" y="2350"/>
                  </a:cubicBezTo>
                  <a:lnTo>
                    <a:pt x="1785" y="2350"/>
                  </a:lnTo>
                  <a:cubicBezTo>
                    <a:pt x="1723" y="1467"/>
                    <a:pt x="1396" y="658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circuit board with wires and a round object&#10;&#10;Description automatically generated with medium confidence">
            <a:extLst>
              <a:ext uri="{FF2B5EF4-FFF2-40B4-BE49-F238E27FC236}">
                <a16:creationId xmlns:a16="http://schemas.microsoft.com/office/drawing/2014/main" id="{56AEE6B9-CCC0-00B0-A7A6-434D7B273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19" y="1598083"/>
            <a:ext cx="3449266" cy="1965464"/>
          </a:xfrm>
          <a:prstGeom prst="rect">
            <a:avLst/>
          </a:prstGeom>
        </p:spPr>
      </p:pic>
      <p:pic>
        <p:nvPicPr>
          <p:cNvPr id="3" name="Picture 2" descr="A circuit board with wires and a speaker&#10;&#10;Description automatically generated">
            <a:extLst>
              <a:ext uri="{FF2B5EF4-FFF2-40B4-BE49-F238E27FC236}">
                <a16:creationId xmlns:a16="http://schemas.microsoft.com/office/drawing/2014/main" id="{1F8F97FA-A136-BEF0-79CC-52DBAEFB3F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58" y="1621283"/>
            <a:ext cx="2862601" cy="19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13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7" name="Google Shape;2307;p48"/>
          <p:cNvSpPr txBox="1">
            <a:spLocks noGrp="1"/>
          </p:cNvSpPr>
          <p:nvPr>
            <p:ph type="subTitle" idx="1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bg-BG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Електрическа </a:t>
            </a:r>
            <a:r>
              <a:rPr lang="bg-BG" sz="3200" kern="100" dirty="0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схема</a:t>
            </a:r>
            <a:endParaRPr lang="bg-BG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09" name="Google Shape;2309;p48"/>
          <p:cNvGrpSpPr/>
          <p:nvPr/>
        </p:nvGrpSpPr>
        <p:grpSpPr>
          <a:xfrm>
            <a:off x="720080" y="1165421"/>
            <a:ext cx="6833956" cy="3925194"/>
            <a:chOff x="1639475" y="1060075"/>
            <a:chExt cx="4343425" cy="3588275"/>
          </a:xfrm>
        </p:grpSpPr>
        <p:sp>
          <p:nvSpPr>
            <p:cNvPr id="2310" name="Google Shape;2310;p48"/>
            <p:cNvSpPr/>
            <p:nvPr/>
          </p:nvSpPr>
          <p:spPr>
            <a:xfrm>
              <a:off x="3148000" y="4056275"/>
              <a:ext cx="1326375" cy="592075"/>
            </a:xfrm>
            <a:custGeom>
              <a:avLst/>
              <a:gdLst/>
              <a:ahLst/>
              <a:cxnLst/>
              <a:rect l="l" t="t" r="r" b="b"/>
              <a:pathLst>
                <a:path w="53055" h="23683" fill="none" extrusionOk="0">
                  <a:moveTo>
                    <a:pt x="51793" y="23682"/>
                  </a:moveTo>
                  <a:lnTo>
                    <a:pt x="1263" y="23682"/>
                  </a:lnTo>
                  <a:cubicBezTo>
                    <a:pt x="370" y="23682"/>
                    <a:pt x="1" y="22611"/>
                    <a:pt x="727" y="22134"/>
                  </a:cubicBezTo>
                  <a:lnTo>
                    <a:pt x="5799" y="18777"/>
                  </a:lnTo>
                  <a:cubicBezTo>
                    <a:pt x="6751" y="18146"/>
                    <a:pt x="7370" y="17158"/>
                    <a:pt x="7478" y="16074"/>
                  </a:cubicBezTo>
                  <a:lnTo>
                    <a:pt x="9133" y="1"/>
                  </a:lnTo>
                  <a:lnTo>
                    <a:pt x="43923" y="1"/>
                  </a:lnTo>
                  <a:lnTo>
                    <a:pt x="45578" y="16074"/>
                  </a:lnTo>
                  <a:cubicBezTo>
                    <a:pt x="45685" y="17158"/>
                    <a:pt x="46304" y="18146"/>
                    <a:pt x="47256" y="18777"/>
                  </a:cubicBezTo>
                  <a:lnTo>
                    <a:pt x="52328" y="22134"/>
                  </a:lnTo>
                  <a:cubicBezTo>
                    <a:pt x="53055" y="22611"/>
                    <a:pt x="52686" y="23682"/>
                    <a:pt x="51793" y="23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1639475" y="1060075"/>
              <a:ext cx="4343425" cy="2993850"/>
            </a:xfrm>
            <a:custGeom>
              <a:avLst/>
              <a:gdLst/>
              <a:ahLst/>
              <a:cxnLst/>
              <a:rect l="l" t="t" r="r" b="b"/>
              <a:pathLst>
                <a:path w="173737" h="119754" fill="none" extrusionOk="0">
                  <a:moveTo>
                    <a:pt x="173737" y="4204"/>
                  </a:moveTo>
                  <a:lnTo>
                    <a:pt x="173737" y="115563"/>
                  </a:lnTo>
                  <a:cubicBezTo>
                    <a:pt x="173737" y="117872"/>
                    <a:pt x="171855" y="119754"/>
                    <a:pt x="169534" y="119754"/>
                  </a:cubicBezTo>
                  <a:lnTo>
                    <a:pt x="4204" y="119754"/>
                  </a:lnTo>
                  <a:cubicBezTo>
                    <a:pt x="1882" y="119754"/>
                    <a:pt x="1" y="117884"/>
                    <a:pt x="1" y="115563"/>
                  </a:cubicBezTo>
                  <a:lnTo>
                    <a:pt x="1" y="4204"/>
                  </a:lnTo>
                  <a:cubicBezTo>
                    <a:pt x="1" y="1882"/>
                    <a:pt x="1882" y="1"/>
                    <a:pt x="4204" y="1"/>
                  </a:cubicBezTo>
                  <a:lnTo>
                    <a:pt x="169534" y="1"/>
                  </a:lnTo>
                  <a:cubicBezTo>
                    <a:pt x="171855" y="1"/>
                    <a:pt x="173737" y="1882"/>
                    <a:pt x="173737" y="42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1639475" y="3657125"/>
              <a:ext cx="4343425" cy="25"/>
            </a:xfrm>
            <a:custGeom>
              <a:avLst/>
              <a:gdLst/>
              <a:ahLst/>
              <a:cxnLst/>
              <a:rect l="l" t="t" r="r" b="b"/>
              <a:pathLst>
                <a:path w="173737" h="1" fill="none" extrusionOk="0">
                  <a:moveTo>
                    <a:pt x="1" y="1"/>
                  </a:moveTo>
                  <a:lnTo>
                    <a:pt x="17373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3" name="Google Shape;231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119" y="1623372"/>
            <a:ext cx="3449266" cy="194021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Picture 1" descr="A circuit board with wires and a round object&#10;&#10;Description automatically generated with medium confidence">
            <a:extLst>
              <a:ext uri="{FF2B5EF4-FFF2-40B4-BE49-F238E27FC236}">
                <a16:creationId xmlns:a16="http://schemas.microsoft.com/office/drawing/2014/main" id="{56AEE6B9-CCC0-00B0-A7A6-434D7B273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19" y="1598083"/>
            <a:ext cx="3449266" cy="1965464"/>
          </a:xfrm>
          <a:prstGeom prst="rect">
            <a:avLst/>
          </a:prstGeom>
        </p:spPr>
      </p:pic>
      <p:pic>
        <p:nvPicPr>
          <p:cNvPr id="3" name="Picture 2" descr="A circuit board with wires and a speaker&#10;&#10;Description automatically generated">
            <a:extLst>
              <a:ext uri="{FF2B5EF4-FFF2-40B4-BE49-F238E27FC236}">
                <a16:creationId xmlns:a16="http://schemas.microsoft.com/office/drawing/2014/main" id="{1F8F97FA-A136-BEF0-79CC-52DBAEFB3F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58" y="1621283"/>
            <a:ext cx="2862601" cy="1927581"/>
          </a:xfrm>
          <a:prstGeom prst="rect">
            <a:avLst/>
          </a:prstGeom>
        </p:spPr>
      </p:pic>
      <p:pic>
        <p:nvPicPr>
          <p:cNvPr id="5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D3D86F92-5F7B-3555-9598-1EDE573680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60" y="1288261"/>
            <a:ext cx="6431931" cy="26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7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/>
          <p:nvPr/>
        </p:nvSpPr>
        <p:spPr>
          <a:xfrm>
            <a:off x="3414000" y="3102575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6130063" y="1371825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697938" y="1371825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Arduino Uno R3</a:t>
            </a:r>
            <a:endParaRPr dirty="0"/>
          </a:p>
        </p:txBody>
      </p:sp>
      <p:sp>
        <p:nvSpPr>
          <p:cNvPr id="422" name="Google Shape;422;p37"/>
          <p:cNvSpPr txBox="1">
            <a:spLocks noGrp="1"/>
          </p:cNvSpPr>
          <p:nvPr>
            <p:ph type="subTitle" idx="1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p37"/>
          <p:cNvSpPr/>
          <p:nvPr/>
        </p:nvSpPr>
        <p:spPr>
          <a:xfrm>
            <a:off x="905167" y="1608462"/>
            <a:ext cx="459348" cy="459392"/>
          </a:xfrm>
          <a:custGeom>
            <a:avLst/>
            <a:gdLst/>
            <a:ahLst/>
            <a:cxnLst/>
            <a:rect l="l" t="t" r="r" b="b"/>
            <a:pathLst>
              <a:path w="10485" h="10486" extrusionOk="0">
                <a:moveTo>
                  <a:pt x="6171" y="3087"/>
                </a:moveTo>
                <a:lnTo>
                  <a:pt x="6171" y="3688"/>
                </a:lnTo>
                <a:lnTo>
                  <a:pt x="6771" y="3688"/>
                </a:lnTo>
                <a:lnTo>
                  <a:pt x="6771" y="4315"/>
                </a:lnTo>
                <a:lnTo>
                  <a:pt x="7399" y="4315"/>
                </a:lnTo>
                <a:lnTo>
                  <a:pt x="7399" y="4943"/>
                </a:lnTo>
                <a:lnTo>
                  <a:pt x="6771" y="4943"/>
                </a:lnTo>
                <a:lnTo>
                  <a:pt x="6771" y="5572"/>
                </a:lnTo>
                <a:lnTo>
                  <a:pt x="7399" y="5572"/>
                </a:lnTo>
                <a:lnTo>
                  <a:pt x="7399" y="6171"/>
                </a:lnTo>
                <a:lnTo>
                  <a:pt x="6771" y="6171"/>
                </a:lnTo>
                <a:lnTo>
                  <a:pt x="6771" y="6800"/>
                </a:lnTo>
                <a:lnTo>
                  <a:pt x="6171" y="6800"/>
                </a:lnTo>
                <a:lnTo>
                  <a:pt x="6171" y="7401"/>
                </a:lnTo>
                <a:lnTo>
                  <a:pt x="5542" y="7401"/>
                </a:lnTo>
                <a:lnTo>
                  <a:pt x="5542" y="6800"/>
                </a:lnTo>
                <a:lnTo>
                  <a:pt x="4942" y="6800"/>
                </a:lnTo>
                <a:lnTo>
                  <a:pt x="4942" y="7401"/>
                </a:lnTo>
                <a:lnTo>
                  <a:pt x="4313" y="7401"/>
                </a:lnTo>
                <a:lnTo>
                  <a:pt x="4313" y="6800"/>
                </a:lnTo>
                <a:lnTo>
                  <a:pt x="3712" y="6800"/>
                </a:lnTo>
                <a:lnTo>
                  <a:pt x="3712" y="6171"/>
                </a:lnTo>
                <a:lnTo>
                  <a:pt x="3085" y="6171"/>
                </a:lnTo>
                <a:lnTo>
                  <a:pt x="3085" y="5544"/>
                </a:lnTo>
                <a:lnTo>
                  <a:pt x="3712" y="5544"/>
                </a:lnTo>
                <a:lnTo>
                  <a:pt x="3712" y="4916"/>
                </a:lnTo>
                <a:lnTo>
                  <a:pt x="3085" y="4916"/>
                </a:lnTo>
                <a:lnTo>
                  <a:pt x="3085" y="4315"/>
                </a:lnTo>
                <a:lnTo>
                  <a:pt x="3712" y="4315"/>
                </a:lnTo>
                <a:lnTo>
                  <a:pt x="3712" y="3688"/>
                </a:lnTo>
                <a:lnTo>
                  <a:pt x="4313" y="3688"/>
                </a:lnTo>
                <a:lnTo>
                  <a:pt x="4313" y="3087"/>
                </a:lnTo>
                <a:lnTo>
                  <a:pt x="4942" y="3087"/>
                </a:lnTo>
                <a:lnTo>
                  <a:pt x="4942" y="3688"/>
                </a:lnTo>
                <a:lnTo>
                  <a:pt x="5542" y="3688"/>
                </a:lnTo>
                <a:lnTo>
                  <a:pt x="5542" y="3087"/>
                </a:lnTo>
                <a:close/>
                <a:moveTo>
                  <a:pt x="1850" y="1"/>
                </a:moveTo>
                <a:cubicBezTo>
                  <a:pt x="1340" y="1"/>
                  <a:pt x="925" y="416"/>
                  <a:pt x="925" y="926"/>
                </a:cubicBezTo>
                <a:cubicBezTo>
                  <a:pt x="925" y="1461"/>
                  <a:pt x="1366" y="1852"/>
                  <a:pt x="1851" y="1852"/>
                </a:cubicBezTo>
                <a:cubicBezTo>
                  <a:pt x="1983" y="1852"/>
                  <a:pt x="2118" y="1823"/>
                  <a:pt x="2249" y="1760"/>
                </a:cubicBezTo>
                <a:lnTo>
                  <a:pt x="2883" y="2395"/>
                </a:lnTo>
                <a:cubicBezTo>
                  <a:pt x="1293" y="3713"/>
                  <a:pt x="1089" y="6063"/>
                  <a:pt x="2419" y="7631"/>
                </a:cubicBezTo>
                <a:cubicBezTo>
                  <a:pt x="2164" y="7886"/>
                  <a:pt x="1831" y="8219"/>
                  <a:pt x="1592" y="8457"/>
                </a:cubicBezTo>
                <a:cubicBezTo>
                  <a:pt x="1427" y="8367"/>
                  <a:pt x="1253" y="8326"/>
                  <a:pt x="1083" y="8326"/>
                </a:cubicBezTo>
                <a:cubicBezTo>
                  <a:pt x="519" y="8326"/>
                  <a:pt x="0" y="8777"/>
                  <a:pt x="0" y="9406"/>
                </a:cubicBezTo>
                <a:cubicBezTo>
                  <a:pt x="0" y="10002"/>
                  <a:pt x="484" y="10485"/>
                  <a:pt x="1079" y="10485"/>
                </a:cubicBezTo>
                <a:cubicBezTo>
                  <a:pt x="1897" y="10485"/>
                  <a:pt x="2416" y="9606"/>
                  <a:pt x="2029" y="8893"/>
                </a:cubicBezTo>
                <a:lnTo>
                  <a:pt x="2854" y="8067"/>
                </a:lnTo>
                <a:cubicBezTo>
                  <a:pt x="3549" y="8656"/>
                  <a:pt x="4396" y="8944"/>
                  <a:pt x="5239" y="8944"/>
                </a:cubicBezTo>
                <a:cubicBezTo>
                  <a:pt x="5881" y="8944"/>
                  <a:pt x="6520" y="8777"/>
                  <a:pt x="7087" y="8449"/>
                </a:cubicBezTo>
                <a:lnTo>
                  <a:pt x="7799" y="9162"/>
                </a:lnTo>
                <a:cubicBezTo>
                  <a:pt x="7506" y="9773"/>
                  <a:pt x="7954" y="10485"/>
                  <a:pt x="8633" y="10485"/>
                </a:cubicBezTo>
                <a:cubicBezTo>
                  <a:pt x="9143" y="10485"/>
                  <a:pt x="9560" y="10070"/>
                  <a:pt x="9560" y="9560"/>
                </a:cubicBezTo>
                <a:cubicBezTo>
                  <a:pt x="9560" y="9026"/>
                  <a:pt x="9118" y="8635"/>
                  <a:pt x="8632" y="8635"/>
                </a:cubicBezTo>
                <a:cubicBezTo>
                  <a:pt x="8500" y="8635"/>
                  <a:pt x="8365" y="8663"/>
                  <a:pt x="8235" y="8726"/>
                </a:cubicBezTo>
                <a:lnTo>
                  <a:pt x="7601" y="8092"/>
                </a:lnTo>
                <a:cubicBezTo>
                  <a:pt x="9191" y="6773"/>
                  <a:pt x="9395" y="4424"/>
                  <a:pt x="8067" y="2855"/>
                </a:cubicBezTo>
                <a:cubicBezTo>
                  <a:pt x="8861" y="2061"/>
                  <a:pt x="8150" y="2771"/>
                  <a:pt x="8892" y="2029"/>
                </a:cubicBezTo>
                <a:cubicBezTo>
                  <a:pt x="9057" y="2119"/>
                  <a:pt x="9232" y="2160"/>
                  <a:pt x="9402" y="2160"/>
                </a:cubicBezTo>
                <a:cubicBezTo>
                  <a:pt x="9966" y="2160"/>
                  <a:pt x="10485" y="1710"/>
                  <a:pt x="10485" y="1081"/>
                </a:cubicBezTo>
                <a:cubicBezTo>
                  <a:pt x="10485" y="486"/>
                  <a:pt x="10000" y="1"/>
                  <a:pt x="9405" y="1"/>
                </a:cubicBezTo>
                <a:cubicBezTo>
                  <a:pt x="8587" y="1"/>
                  <a:pt x="8068" y="880"/>
                  <a:pt x="8456" y="1594"/>
                </a:cubicBezTo>
                <a:cubicBezTo>
                  <a:pt x="7722" y="2328"/>
                  <a:pt x="8422" y="1626"/>
                  <a:pt x="7630" y="2419"/>
                </a:cubicBezTo>
                <a:cubicBezTo>
                  <a:pt x="6935" y="1831"/>
                  <a:pt x="6087" y="1543"/>
                  <a:pt x="5243" y="1543"/>
                </a:cubicBezTo>
                <a:cubicBezTo>
                  <a:pt x="4602" y="1543"/>
                  <a:pt x="3964" y="1709"/>
                  <a:pt x="3397" y="2037"/>
                </a:cubicBezTo>
                <a:lnTo>
                  <a:pt x="2685" y="1324"/>
                </a:lnTo>
                <a:cubicBezTo>
                  <a:pt x="2978" y="715"/>
                  <a:pt x="2530" y="1"/>
                  <a:pt x="1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5" name="Google Shape;425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4" name="Google Shape;434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37"/>
          <p:cNvSpPr txBox="1">
            <a:spLocks noGrp="1"/>
          </p:cNvSpPr>
          <p:nvPr>
            <p:ph type="title" idx="8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0" i="0" dirty="0">
                <a:solidFill>
                  <a:srgbClr val="ECECEC"/>
                </a:solidFill>
                <a:effectLst/>
                <a:latin typeface="Söhne"/>
              </a:rPr>
              <a:t>Зелен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LED</a:t>
            </a:r>
            <a:endParaRPr dirty="0"/>
          </a:p>
        </p:txBody>
      </p:sp>
      <p:sp>
        <p:nvSpPr>
          <p:cNvPr id="443" name="Google Shape;443;p37"/>
          <p:cNvSpPr txBox="1">
            <a:spLocks noGrp="1"/>
          </p:cNvSpPr>
          <p:nvPr>
            <p:ph type="title" idx="4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0" i="0" dirty="0">
                <a:solidFill>
                  <a:srgbClr val="ECECEC"/>
                </a:solidFill>
                <a:effectLst/>
                <a:latin typeface="Söhne"/>
              </a:rPr>
              <a:t>Червен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LED</a:t>
            </a:r>
            <a:endParaRPr dirty="0"/>
          </a:p>
        </p:txBody>
      </p:sp>
      <p:sp>
        <p:nvSpPr>
          <p:cNvPr id="444" name="Google Shape;444;p37"/>
          <p:cNvSpPr txBox="1">
            <a:spLocks noGrp="1"/>
          </p:cNvSpPr>
          <p:nvPr>
            <p:ph type="subTitle" idx="5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5" name="Google Shape;445;p37"/>
          <p:cNvSpPr txBox="1">
            <a:spLocks noGrp="1"/>
          </p:cNvSpPr>
          <p:nvPr>
            <p:ph type="title" idx="6"/>
          </p:nvPr>
        </p:nvSpPr>
        <p:spPr>
          <a:xfrm>
            <a:off x="4211550" y="3418739"/>
            <a:ext cx="1322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0" i="0" dirty="0">
                <a:solidFill>
                  <a:srgbClr val="ECECEC"/>
                </a:solidFill>
                <a:effectLst/>
                <a:latin typeface="Söhne"/>
              </a:rPr>
              <a:t>Резистори 330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x2</a:t>
            </a:r>
            <a:endParaRPr dirty="0"/>
          </a:p>
        </p:txBody>
      </p:sp>
      <p:sp>
        <p:nvSpPr>
          <p:cNvPr id="446" name="Google Shape;446;p37"/>
          <p:cNvSpPr txBox="1">
            <a:spLocks noGrp="1"/>
          </p:cNvSpPr>
          <p:nvPr>
            <p:ph type="subTitle" idx="9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7" name="Google Shape;447;p37"/>
          <p:cNvSpPr txBox="1">
            <a:spLocks noGrp="1"/>
          </p:cNvSpPr>
          <p:nvPr>
            <p:ph type="title" idx="13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0" i="0" dirty="0" err="1">
                <a:solidFill>
                  <a:srgbClr val="ECECEC"/>
                </a:solidFill>
                <a:effectLst/>
                <a:latin typeface="Söhne"/>
              </a:rPr>
              <a:t>Пиезо</a:t>
            </a:r>
            <a:endParaRPr dirty="0"/>
          </a:p>
        </p:txBody>
      </p:sp>
      <p:sp>
        <p:nvSpPr>
          <p:cNvPr id="448" name="Google Shape;448;p3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Съставни части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49" name="Google Shape;449;p37"/>
          <p:cNvSpPr txBox="1">
            <a:spLocks noGrp="1"/>
          </p:cNvSpPr>
          <p:nvPr>
            <p:ph type="title" idx="2"/>
          </p:nvPr>
        </p:nvSpPr>
        <p:spPr>
          <a:xfrm>
            <a:off x="4202694" y="2050476"/>
            <a:ext cx="152730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Сензор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за движение (PIR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Sensor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  <a:endParaRPr dirty="0"/>
          </a:p>
        </p:txBody>
      </p:sp>
      <p:sp>
        <p:nvSpPr>
          <p:cNvPr id="450" name="Google Shape;450;p37"/>
          <p:cNvSpPr txBox="1">
            <a:spLocks noGrp="1"/>
          </p:cNvSpPr>
          <p:nvPr>
            <p:ph type="subTitle" idx="3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37"/>
          <p:cNvSpPr txBox="1">
            <a:spLocks noGrp="1"/>
          </p:cNvSpPr>
          <p:nvPr>
            <p:ph type="subTitle" idx="7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2" name="Google Shape;452;p37"/>
          <p:cNvSpPr txBox="1">
            <a:spLocks noGrp="1"/>
          </p:cNvSpPr>
          <p:nvPr>
            <p:ph type="subTitle" idx="14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37"/>
          <p:cNvSpPr/>
          <p:nvPr/>
        </p:nvSpPr>
        <p:spPr>
          <a:xfrm>
            <a:off x="1094120" y="1797503"/>
            <a:ext cx="81398" cy="81354"/>
          </a:xfrm>
          <a:custGeom>
            <a:avLst/>
            <a:gdLst/>
            <a:ahLst/>
            <a:cxnLst/>
            <a:rect l="l" t="t" r="r" b="b"/>
            <a:pathLst>
              <a:path w="1858" h="1857" extrusionOk="0">
                <a:moveTo>
                  <a:pt x="1229" y="628"/>
                </a:moveTo>
                <a:lnTo>
                  <a:pt x="1229" y="1255"/>
                </a:lnTo>
                <a:lnTo>
                  <a:pt x="601" y="1255"/>
                </a:lnTo>
                <a:lnTo>
                  <a:pt x="601" y="628"/>
                </a:lnTo>
                <a:close/>
                <a:moveTo>
                  <a:pt x="0" y="0"/>
                </a:moveTo>
                <a:lnTo>
                  <a:pt x="0" y="1856"/>
                </a:lnTo>
                <a:lnTo>
                  <a:pt x="1858" y="1856"/>
                </a:lnTo>
                <a:lnTo>
                  <a:pt x="18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7"/>
          <p:cNvGrpSpPr/>
          <p:nvPr/>
        </p:nvGrpSpPr>
        <p:grpSpPr>
          <a:xfrm>
            <a:off x="3654702" y="1599222"/>
            <a:ext cx="337060" cy="477866"/>
            <a:chOff x="5663302" y="1522010"/>
            <a:chExt cx="260057" cy="368667"/>
          </a:xfrm>
        </p:grpSpPr>
        <p:sp>
          <p:nvSpPr>
            <p:cNvPr id="455" name="Google Shape;455;p37"/>
            <p:cNvSpPr/>
            <p:nvPr/>
          </p:nvSpPr>
          <p:spPr>
            <a:xfrm>
              <a:off x="5728484" y="1760141"/>
              <a:ext cx="194802" cy="130536"/>
            </a:xfrm>
            <a:custGeom>
              <a:avLst/>
              <a:gdLst/>
              <a:ahLst/>
              <a:cxnLst/>
              <a:rect l="l" t="t" r="r" b="b"/>
              <a:pathLst>
                <a:path w="5544" h="3715" extrusionOk="0">
                  <a:moveTo>
                    <a:pt x="1" y="1"/>
                  </a:moveTo>
                  <a:lnTo>
                    <a:pt x="1" y="2570"/>
                  </a:lnTo>
                  <a:lnTo>
                    <a:pt x="759" y="3714"/>
                  </a:lnTo>
                  <a:lnTo>
                    <a:pt x="1858" y="3714"/>
                  </a:lnTo>
                  <a:lnTo>
                    <a:pt x="1858" y="2608"/>
                  </a:lnTo>
                  <a:lnTo>
                    <a:pt x="1229" y="1990"/>
                  </a:lnTo>
                  <a:lnTo>
                    <a:pt x="1229" y="628"/>
                  </a:lnTo>
                  <a:lnTo>
                    <a:pt x="1830" y="628"/>
                  </a:lnTo>
                  <a:lnTo>
                    <a:pt x="1830" y="1735"/>
                  </a:lnTo>
                  <a:lnTo>
                    <a:pt x="2458" y="2352"/>
                  </a:lnTo>
                  <a:lnTo>
                    <a:pt x="2458" y="3714"/>
                  </a:lnTo>
                  <a:lnTo>
                    <a:pt x="3087" y="3714"/>
                  </a:lnTo>
                  <a:lnTo>
                    <a:pt x="3087" y="2353"/>
                  </a:lnTo>
                  <a:lnTo>
                    <a:pt x="3714" y="1736"/>
                  </a:lnTo>
                  <a:lnTo>
                    <a:pt x="3714" y="628"/>
                  </a:lnTo>
                  <a:lnTo>
                    <a:pt x="4315" y="628"/>
                  </a:lnTo>
                  <a:lnTo>
                    <a:pt x="4315" y="1990"/>
                  </a:lnTo>
                  <a:lnTo>
                    <a:pt x="3714" y="2608"/>
                  </a:lnTo>
                  <a:lnTo>
                    <a:pt x="3714" y="3714"/>
                  </a:lnTo>
                  <a:lnTo>
                    <a:pt x="4785" y="3714"/>
                  </a:lnTo>
                  <a:lnTo>
                    <a:pt x="5544" y="2570"/>
                  </a:lnTo>
                  <a:lnTo>
                    <a:pt x="55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5728484" y="1554618"/>
              <a:ext cx="32643" cy="79797"/>
            </a:xfrm>
            <a:custGeom>
              <a:avLst/>
              <a:gdLst/>
              <a:ahLst/>
              <a:cxnLst/>
              <a:rect l="l" t="t" r="r" b="b"/>
              <a:pathLst>
                <a:path w="929" h="2271" extrusionOk="0">
                  <a:moveTo>
                    <a:pt x="464" y="0"/>
                  </a:moveTo>
                  <a:cubicBezTo>
                    <a:pt x="208" y="0"/>
                    <a:pt x="1" y="208"/>
                    <a:pt x="1" y="463"/>
                  </a:cubicBezTo>
                  <a:lnTo>
                    <a:pt x="1" y="2270"/>
                  </a:lnTo>
                  <a:cubicBezTo>
                    <a:pt x="149" y="2200"/>
                    <a:pt x="308" y="2166"/>
                    <a:pt x="464" y="2166"/>
                  </a:cubicBezTo>
                  <a:cubicBezTo>
                    <a:pt x="625" y="2166"/>
                    <a:pt x="784" y="2202"/>
                    <a:pt x="929" y="2270"/>
                  </a:cubicBezTo>
                  <a:lnTo>
                    <a:pt x="929" y="472"/>
                  </a:lnTo>
                  <a:cubicBezTo>
                    <a:pt x="929" y="252"/>
                    <a:pt x="752" y="36"/>
                    <a:pt x="533" y="5"/>
                  </a:cubicBezTo>
                  <a:cubicBezTo>
                    <a:pt x="510" y="2"/>
                    <a:pt x="487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5782210" y="1522010"/>
              <a:ext cx="32643" cy="112440"/>
            </a:xfrm>
            <a:custGeom>
              <a:avLst/>
              <a:gdLst/>
              <a:ahLst/>
              <a:cxnLst/>
              <a:rect l="l" t="t" r="r" b="b"/>
              <a:pathLst>
                <a:path w="929" h="3200" extrusionOk="0">
                  <a:moveTo>
                    <a:pt x="466" y="0"/>
                  </a:moveTo>
                  <a:cubicBezTo>
                    <a:pt x="209" y="0"/>
                    <a:pt x="1" y="209"/>
                    <a:pt x="1" y="465"/>
                  </a:cubicBezTo>
                  <a:lnTo>
                    <a:pt x="1" y="3200"/>
                  </a:lnTo>
                  <a:cubicBezTo>
                    <a:pt x="148" y="3130"/>
                    <a:pt x="307" y="3095"/>
                    <a:pt x="465" y="3095"/>
                  </a:cubicBezTo>
                  <a:cubicBezTo>
                    <a:pt x="624" y="3095"/>
                    <a:pt x="782" y="3130"/>
                    <a:pt x="929" y="3200"/>
                  </a:cubicBezTo>
                  <a:lnTo>
                    <a:pt x="929" y="474"/>
                  </a:lnTo>
                  <a:cubicBezTo>
                    <a:pt x="929" y="254"/>
                    <a:pt x="752" y="36"/>
                    <a:pt x="533" y="5"/>
                  </a:cubicBezTo>
                  <a:cubicBezTo>
                    <a:pt x="510" y="2"/>
                    <a:pt x="488" y="0"/>
                    <a:pt x="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5836920" y="1543726"/>
              <a:ext cx="32643" cy="90725"/>
            </a:xfrm>
            <a:custGeom>
              <a:avLst/>
              <a:gdLst/>
              <a:ahLst/>
              <a:cxnLst/>
              <a:rect l="l" t="t" r="r" b="b"/>
              <a:pathLst>
                <a:path w="929" h="2582" extrusionOk="0">
                  <a:moveTo>
                    <a:pt x="464" y="1"/>
                  </a:moveTo>
                  <a:cubicBezTo>
                    <a:pt x="208" y="1"/>
                    <a:pt x="1" y="209"/>
                    <a:pt x="1" y="465"/>
                  </a:cubicBezTo>
                  <a:lnTo>
                    <a:pt x="1" y="2582"/>
                  </a:lnTo>
                  <a:cubicBezTo>
                    <a:pt x="147" y="2512"/>
                    <a:pt x="306" y="2477"/>
                    <a:pt x="465" y="2477"/>
                  </a:cubicBezTo>
                  <a:cubicBezTo>
                    <a:pt x="624" y="2477"/>
                    <a:pt x="782" y="2512"/>
                    <a:pt x="929" y="2582"/>
                  </a:cubicBezTo>
                  <a:lnTo>
                    <a:pt x="929" y="474"/>
                  </a:lnTo>
                  <a:cubicBezTo>
                    <a:pt x="929" y="253"/>
                    <a:pt x="752" y="37"/>
                    <a:pt x="533" y="6"/>
                  </a:cubicBezTo>
                  <a:cubicBezTo>
                    <a:pt x="510" y="2"/>
                    <a:pt x="487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5890646" y="1565441"/>
              <a:ext cx="32643" cy="68975"/>
            </a:xfrm>
            <a:custGeom>
              <a:avLst/>
              <a:gdLst/>
              <a:ahLst/>
              <a:cxnLst/>
              <a:rect l="l" t="t" r="r" b="b"/>
              <a:pathLst>
                <a:path w="929" h="1963" extrusionOk="0">
                  <a:moveTo>
                    <a:pt x="465" y="1"/>
                  </a:moveTo>
                  <a:cubicBezTo>
                    <a:pt x="209" y="1"/>
                    <a:pt x="1" y="209"/>
                    <a:pt x="1" y="465"/>
                  </a:cubicBezTo>
                  <a:lnTo>
                    <a:pt x="1" y="1962"/>
                  </a:lnTo>
                  <a:cubicBezTo>
                    <a:pt x="148" y="1891"/>
                    <a:pt x="306" y="1857"/>
                    <a:pt x="463" y="1857"/>
                  </a:cubicBezTo>
                  <a:cubicBezTo>
                    <a:pt x="624" y="1857"/>
                    <a:pt x="784" y="1893"/>
                    <a:pt x="929" y="1962"/>
                  </a:cubicBezTo>
                  <a:lnTo>
                    <a:pt x="929" y="465"/>
                  </a:lnTo>
                  <a:cubicBezTo>
                    <a:pt x="929" y="209"/>
                    <a:pt x="720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5728308" y="1652232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7" y="1"/>
                    <a:pt x="0" y="207"/>
                    <a:pt x="0" y="463"/>
                  </a:cubicBezTo>
                  <a:cubicBezTo>
                    <a:pt x="0" y="719"/>
                    <a:pt x="207" y="926"/>
                    <a:pt x="463" y="926"/>
                  </a:cubicBezTo>
                  <a:cubicBezTo>
                    <a:pt x="718" y="926"/>
                    <a:pt x="925" y="719"/>
                    <a:pt x="925" y="463"/>
                  </a:cubicBezTo>
                  <a:cubicBezTo>
                    <a:pt x="925" y="207"/>
                    <a:pt x="717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5782491" y="1652232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7" y="1"/>
                    <a:pt x="0" y="207"/>
                    <a:pt x="0" y="463"/>
                  </a:cubicBezTo>
                  <a:cubicBezTo>
                    <a:pt x="0" y="719"/>
                    <a:pt x="207" y="926"/>
                    <a:pt x="463" y="926"/>
                  </a:cubicBezTo>
                  <a:cubicBezTo>
                    <a:pt x="717" y="926"/>
                    <a:pt x="925" y="719"/>
                    <a:pt x="925" y="463"/>
                  </a:cubicBezTo>
                  <a:cubicBezTo>
                    <a:pt x="925" y="207"/>
                    <a:pt x="717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5890822" y="1652232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8" y="1"/>
                    <a:pt x="0" y="207"/>
                    <a:pt x="0" y="463"/>
                  </a:cubicBezTo>
                  <a:cubicBezTo>
                    <a:pt x="0" y="719"/>
                    <a:pt x="207" y="926"/>
                    <a:pt x="463" y="926"/>
                  </a:cubicBezTo>
                  <a:cubicBezTo>
                    <a:pt x="718" y="926"/>
                    <a:pt x="925" y="719"/>
                    <a:pt x="925" y="463"/>
                  </a:cubicBezTo>
                  <a:cubicBezTo>
                    <a:pt x="925" y="207"/>
                    <a:pt x="718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5836604" y="1652232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9" y="1"/>
                    <a:pt x="1" y="207"/>
                    <a:pt x="1" y="463"/>
                  </a:cubicBezTo>
                  <a:cubicBezTo>
                    <a:pt x="1" y="719"/>
                    <a:pt x="209" y="926"/>
                    <a:pt x="463" y="926"/>
                  </a:cubicBezTo>
                  <a:cubicBezTo>
                    <a:pt x="719" y="926"/>
                    <a:pt x="926" y="719"/>
                    <a:pt x="926" y="463"/>
                  </a:cubicBezTo>
                  <a:cubicBezTo>
                    <a:pt x="926" y="207"/>
                    <a:pt x="719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5663302" y="1630517"/>
              <a:ext cx="32608" cy="36332"/>
            </a:xfrm>
            <a:custGeom>
              <a:avLst/>
              <a:gdLst/>
              <a:ahLst/>
              <a:cxnLst/>
              <a:rect l="l" t="t" r="r" b="b"/>
              <a:pathLst>
                <a:path w="928" h="1034" extrusionOk="0">
                  <a:moveTo>
                    <a:pt x="463" y="1"/>
                  </a:moveTo>
                  <a:cubicBezTo>
                    <a:pt x="207" y="1"/>
                    <a:pt x="0" y="209"/>
                    <a:pt x="0" y="464"/>
                  </a:cubicBezTo>
                  <a:lnTo>
                    <a:pt x="0" y="1034"/>
                  </a:lnTo>
                  <a:cubicBezTo>
                    <a:pt x="145" y="964"/>
                    <a:pt x="304" y="929"/>
                    <a:pt x="463" y="929"/>
                  </a:cubicBezTo>
                  <a:cubicBezTo>
                    <a:pt x="621" y="929"/>
                    <a:pt x="780" y="963"/>
                    <a:pt x="928" y="1034"/>
                  </a:cubicBezTo>
                  <a:lnTo>
                    <a:pt x="928" y="473"/>
                  </a:lnTo>
                  <a:cubicBezTo>
                    <a:pt x="928" y="253"/>
                    <a:pt x="751" y="37"/>
                    <a:pt x="532" y="6"/>
                  </a:cubicBezTo>
                  <a:cubicBezTo>
                    <a:pt x="509" y="3"/>
                    <a:pt x="486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5663302" y="1684735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7" y="1"/>
                    <a:pt x="0" y="209"/>
                    <a:pt x="0" y="463"/>
                  </a:cubicBezTo>
                  <a:cubicBezTo>
                    <a:pt x="0" y="719"/>
                    <a:pt x="207" y="926"/>
                    <a:pt x="463" y="926"/>
                  </a:cubicBezTo>
                  <a:cubicBezTo>
                    <a:pt x="717" y="926"/>
                    <a:pt x="925" y="719"/>
                    <a:pt x="925" y="463"/>
                  </a:cubicBezTo>
                  <a:cubicBezTo>
                    <a:pt x="925" y="207"/>
                    <a:pt x="718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5728484" y="1702866"/>
              <a:ext cx="32643" cy="36192"/>
            </a:xfrm>
            <a:custGeom>
              <a:avLst/>
              <a:gdLst/>
              <a:ahLst/>
              <a:cxnLst/>
              <a:rect l="l" t="t" r="r" b="b"/>
              <a:pathLst>
                <a:path w="929" h="1030" extrusionOk="0">
                  <a:moveTo>
                    <a:pt x="1" y="1"/>
                  </a:moveTo>
                  <a:lnTo>
                    <a:pt x="1" y="1030"/>
                  </a:lnTo>
                  <a:lnTo>
                    <a:pt x="929" y="1030"/>
                  </a:lnTo>
                  <a:lnTo>
                    <a:pt x="929" y="1"/>
                  </a:lnTo>
                  <a:cubicBezTo>
                    <a:pt x="784" y="69"/>
                    <a:pt x="624" y="105"/>
                    <a:pt x="464" y="105"/>
                  </a:cubicBezTo>
                  <a:cubicBezTo>
                    <a:pt x="307" y="105"/>
                    <a:pt x="149" y="7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5782210" y="1702866"/>
              <a:ext cx="32643" cy="36192"/>
            </a:xfrm>
            <a:custGeom>
              <a:avLst/>
              <a:gdLst/>
              <a:ahLst/>
              <a:cxnLst/>
              <a:rect l="l" t="t" r="r" b="b"/>
              <a:pathLst>
                <a:path w="929" h="1030" extrusionOk="0">
                  <a:moveTo>
                    <a:pt x="1" y="1"/>
                  </a:moveTo>
                  <a:lnTo>
                    <a:pt x="1" y="1030"/>
                  </a:lnTo>
                  <a:lnTo>
                    <a:pt x="929" y="1030"/>
                  </a:lnTo>
                  <a:lnTo>
                    <a:pt x="929" y="1"/>
                  </a:lnTo>
                  <a:cubicBezTo>
                    <a:pt x="782" y="70"/>
                    <a:pt x="623" y="105"/>
                    <a:pt x="464" y="105"/>
                  </a:cubicBezTo>
                  <a:cubicBezTo>
                    <a:pt x="306" y="105"/>
                    <a:pt x="148" y="7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5836920" y="1702866"/>
              <a:ext cx="32643" cy="36192"/>
            </a:xfrm>
            <a:custGeom>
              <a:avLst/>
              <a:gdLst/>
              <a:ahLst/>
              <a:cxnLst/>
              <a:rect l="l" t="t" r="r" b="b"/>
              <a:pathLst>
                <a:path w="929" h="1030" extrusionOk="0">
                  <a:moveTo>
                    <a:pt x="1" y="1"/>
                  </a:moveTo>
                  <a:lnTo>
                    <a:pt x="1" y="1030"/>
                  </a:lnTo>
                  <a:lnTo>
                    <a:pt x="929" y="1030"/>
                  </a:lnTo>
                  <a:lnTo>
                    <a:pt x="929" y="1"/>
                  </a:lnTo>
                  <a:cubicBezTo>
                    <a:pt x="782" y="70"/>
                    <a:pt x="623" y="105"/>
                    <a:pt x="464" y="105"/>
                  </a:cubicBezTo>
                  <a:cubicBezTo>
                    <a:pt x="305" y="105"/>
                    <a:pt x="147" y="7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5890646" y="1702866"/>
              <a:ext cx="32643" cy="36192"/>
            </a:xfrm>
            <a:custGeom>
              <a:avLst/>
              <a:gdLst/>
              <a:ahLst/>
              <a:cxnLst/>
              <a:rect l="l" t="t" r="r" b="b"/>
              <a:pathLst>
                <a:path w="929" h="1030" extrusionOk="0">
                  <a:moveTo>
                    <a:pt x="1" y="1"/>
                  </a:moveTo>
                  <a:lnTo>
                    <a:pt x="1" y="1030"/>
                  </a:lnTo>
                  <a:lnTo>
                    <a:pt x="929" y="1030"/>
                  </a:lnTo>
                  <a:lnTo>
                    <a:pt x="929" y="1"/>
                  </a:lnTo>
                  <a:cubicBezTo>
                    <a:pt x="784" y="69"/>
                    <a:pt x="625" y="105"/>
                    <a:pt x="464" y="105"/>
                  </a:cubicBezTo>
                  <a:cubicBezTo>
                    <a:pt x="308" y="105"/>
                    <a:pt x="150" y="7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5673879" y="1727498"/>
              <a:ext cx="32608" cy="49544"/>
            </a:xfrm>
            <a:custGeom>
              <a:avLst/>
              <a:gdLst/>
              <a:ahLst/>
              <a:cxnLst/>
              <a:rect l="l" t="t" r="r" b="b"/>
              <a:pathLst>
                <a:path w="928" h="1410" extrusionOk="0">
                  <a:moveTo>
                    <a:pt x="927" y="0"/>
                  </a:moveTo>
                  <a:cubicBezTo>
                    <a:pt x="724" y="208"/>
                    <a:pt x="449" y="325"/>
                    <a:pt x="158" y="325"/>
                  </a:cubicBezTo>
                  <a:cubicBezTo>
                    <a:pt x="106" y="325"/>
                    <a:pt x="54" y="322"/>
                    <a:pt x="1" y="314"/>
                  </a:cubicBezTo>
                  <a:lnTo>
                    <a:pt x="1" y="314"/>
                  </a:lnTo>
                  <a:lnTo>
                    <a:pt x="927" y="1410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905157" y="3342903"/>
            <a:ext cx="459361" cy="450505"/>
            <a:chOff x="3162241" y="3336368"/>
            <a:chExt cx="375694" cy="368421"/>
          </a:xfrm>
        </p:grpSpPr>
        <p:sp>
          <p:nvSpPr>
            <p:cNvPr id="472" name="Google Shape;472;p37"/>
            <p:cNvSpPr/>
            <p:nvPr/>
          </p:nvSpPr>
          <p:spPr>
            <a:xfrm>
              <a:off x="3272680" y="3382434"/>
              <a:ext cx="61139" cy="61174"/>
            </a:xfrm>
            <a:custGeom>
              <a:avLst/>
              <a:gdLst/>
              <a:ahLst/>
              <a:cxnLst/>
              <a:rect l="l" t="t" r="r" b="b"/>
              <a:pathLst>
                <a:path w="1740" h="1741" extrusionOk="0">
                  <a:moveTo>
                    <a:pt x="871" y="0"/>
                  </a:moveTo>
                  <a:lnTo>
                    <a:pt x="1" y="870"/>
                  </a:lnTo>
                  <a:lnTo>
                    <a:pt x="871" y="1740"/>
                  </a:lnTo>
                  <a:lnTo>
                    <a:pt x="1739" y="87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3226860" y="3336649"/>
              <a:ext cx="61139" cy="61104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871" y="0"/>
                  </a:moveTo>
                  <a:lnTo>
                    <a:pt x="1" y="869"/>
                  </a:lnTo>
                  <a:lnTo>
                    <a:pt x="871" y="1739"/>
                  </a:lnTo>
                  <a:lnTo>
                    <a:pt x="1739" y="869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181040" y="3382434"/>
              <a:ext cx="61104" cy="61174"/>
            </a:xfrm>
            <a:custGeom>
              <a:avLst/>
              <a:gdLst/>
              <a:ahLst/>
              <a:cxnLst/>
              <a:rect l="l" t="t" r="r" b="b"/>
              <a:pathLst>
                <a:path w="1739" h="1741" extrusionOk="0">
                  <a:moveTo>
                    <a:pt x="870" y="0"/>
                  </a:moveTo>
                  <a:lnTo>
                    <a:pt x="0" y="870"/>
                  </a:lnTo>
                  <a:lnTo>
                    <a:pt x="870" y="1740"/>
                  </a:lnTo>
                  <a:lnTo>
                    <a:pt x="1739" y="870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3226860" y="3428254"/>
              <a:ext cx="61139" cy="61104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871" y="0"/>
                  </a:moveTo>
                  <a:lnTo>
                    <a:pt x="1" y="870"/>
                  </a:lnTo>
                  <a:lnTo>
                    <a:pt x="871" y="1739"/>
                  </a:lnTo>
                  <a:lnTo>
                    <a:pt x="1739" y="87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3425425" y="3535214"/>
              <a:ext cx="61139" cy="61139"/>
            </a:xfrm>
            <a:custGeom>
              <a:avLst/>
              <a:gdLst/>
              <a:ahLst/>
              <a:cxnLst/>
              <a:rect l="l" t="t" r="r" b="b"/>
              <a:pathLst>
                <a:path w="1740" h="1740" extrusionOk="0">
                  <a:moveTo>
                    <a:pt x="869" y="1"/>
                  </a:moveTo>
                  <a:lnTo>
                    <a:pt x="1" y="869"/>
                  </a:lnTo>
                  <a:lnTo>
                    <a:pt x="869" y="1739"/>
                  </a:lnTo>
                  <a:lnTo>
                    <a:pt x="1739" y="86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3425390" y="3626819"/>
              <a:ext cx="61174" cy="61174"/>
            </a:xfrm>
            <a:custGeom>
              <a:avLst/>
              <a:gdLst/>
              <a:ahLst/>
              <a:cxnLst/>
              <a:rect l="l" t="t" r="r" b="b"/>
              <a:pathLst>
                <a:path w="1741" h="1741" extrusionOk="0">
                  <a:moveTo>
                    <a:pt x="870" y="1"/>
                  </a:moveTo>
                  <a:lnTo>
                    <a:pt x="0" y="871"/>
                  </a:lnTo>
                  <a:lnTo>
                    <a:pt x="870" y="1740"/>
                  </a:lnTo>
                  <a:lnTo>
                    <a:pt x="1740" y="87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3471210" y="3581034"/>
              <a:ext cx="61174" cy="61139"/>
            </a:xfrm>
            <a:custGeom>
              <a:avLst/>
              <a:gdLst/>
              <a:ahLst/>
              <a:cxnLst/>
              <a:rect l="l" t="t" r="r" b="b"/>
              <a:pathLst>
                <a:path w="1741" h="1740" extrusionOk="0">
                  <a:moveTo>
                    <a:pt x="871" y="1"/>
                  </a:moveTo>
                  <a:lnTo>
                    <a:pt x="1" y="869"/>
                  </a:lnTo>
                  <a:lnTo>
                    <a:pt x="871" y="1739"/>
                  </a:lnTo>
                  <a:lnTo>
                    <a:pt x="1741" y="869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3379605" y="3580999"/>
              <a:ext cx="61139" cy="61174"/>
            </a:xfrm>
            <a:custGeom>
              <a:avLst/>
              <a:gdLst/>
              <a:ahLst/>
              <a:cxnLst/>
              <a:rect l="l" t="t" r="r" b="b"/>
              <a:pathLst>
                <a:path w="1740" h="1741" extrusionOk="0">
                  <a:moveTo>
                    <a:pt x="869" y="0"/>
                  </a:moveTo>
                  <a:lnTo>
                    <a:pt x="1" y="870"/>
                  </a:lnTo>
                  <a:lnTo>
                    <a:pt x="869" y="1740"/>
                  </a:lnTo>
                  <a:lnTo>
                    <a:pt x="1739" y="870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3364074" y="3336368"/>
              <a:ext cx="173860" cy="168555"/>
            </a:xfrm>
            <a:custGeom>
              <a:avLst/>
              <a:gdLst/>
              <a:ahLst/>
              <a:cxnLst/>
              <a:rect l="l" t="t" r="r" b="b"/>
              <a:pathLst>
                <a:path w="4948" h="4797" extrusionOk="0">
                  <a:moveTo>
                    <a:pt x="3262" y="1"/>
                  </a:moveTo>
                  <a:cubicBezTo>
                    <a:pt x="2868" y="1"/>
                    <a:pt x="2475" y="150"/>
                    <a:pt x="2175" y="450"/>
                  </a:cubicBezTo>
                  <a:lnTo>
                    <a:pt x="1522" y="1101"/>
                  </a:lnTo>
                  <a:lnTo>
                    <a:pt x="2392" y="1971"/>
                  </a:lnTo>
                  <a:lnTo>
                    <a:pt x="1958" y="2406"/>
                  </a:lnTo>
                  <a:lnTo>
                    <a:pt x="871" y="1319"/>
                  </a:lnTo>
                  <a:lnTo>
                    <a:pt x="1" y="2189"/>
                  </a:lnTo>
                  <a:lnTo>
                    <a:pt x="2609" y="4797"/>
                  </a:lnTo>
                  <a:lnTo>
                    <a:pt x="3479" y="3927"/>
                  </a:lnTo>
                  <a:lnTo>
                    <a:pt x="2392" y="2841"/>
                  </a:lnTo>
                  <a:lnTo>
                    <a:pt x="2826" y="2406"/>
                  </a:lnTo>
                  <a:lnTo>
                    <a:pt x="3696" y="3276"/>
                  </a:lnTo>
                  <a:lnTo>
                    <a:pt x="4349" y="2623"/>
                  </a:lnTo>
                  <a:cubicBezTo>
                    <a:pt x="4947" y="2023"/>
                    <a:pt x="4947" y="1049"/>
                    <a:pt x="4349" y="450"/>
                  </a:cubicBezTo>
                  <a:cubicBezTo>
                    <a:pt x="4050" y="150"/>
                    <a:pt x="3656" y="1"/>
                    <a:pt x="3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3250121" y="3428500"/>
              <a:ext cx="190410" cy="190410"/>
            </a:xfrm>
            <a:custGeom>
              <a:avLst/>
              <a:gdLst/>
              <a:ahLst/>
              <a:cxnLst/>
              <a:rect l="l" t="t" r="r" b="b"/>
              <a:pathLst>
                <a:path w="5419" h="5419" extrusionOk="0">
                  <a:moveTo>
                    <a:pt x="2810" y="1"/>
                  </a:moveTo>
                  <a:lnTo>
                    <a:pt x="1947" y="863"/>
                  </a:lnTo>
                  <a:lnTo>
                    <a:pt x="1513" y="428"/>
                  </a:lnTo>
                  <a:lnTo>
                    <a:pt x="1079" y="863"/>
                  </a:lnTo>
                  <a:lnTo>
                    <a:pt x="1513" y="1298"/>
                  </a:lnTo>
                  <a:lnTo>
                    <a:pt x="0" y="2810"/>
                  </a:lnTo>
                  <a:lnTo>
                    <a:pt x="2609" y="5418"/>
                  </a:lnTo>
                  <a:lnTo>
                    <a:pt x="4121" y="3906"/>
                  </a:lnTo>
                  <a:lnTo>
                    <a:pt x="4556" y="4340"/>
                  </a:lnTo>
                  <a:lnTo>
                    <a:pt x="4991" y="3906"/>
                  </a:lnTo>
                  <a:lnTo>
                    <a:pt x="4556" y="3472"/>
                  </a:lnTo>
                  <a:lnTo>
                    <a:pt x="5418" y="260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162241" y="3565433"/>
              <a:ext cx="141358" cy="139355"/>
            </a:xfrm>
            <a:custGeom>
              <a:avLst/>
              <a:gdLst/>
              <a:ahLst/>
              <a:cxnLst/>
              <a:rect l="l" t="t" r="r" b="b"/>
              <a:pathLst>
                <a:path w="4023" h="3966" extrusionOk="0">
                  <a:moveTo>
                    <a:pt x="2719" y="0"/>
                  </a:moveTo>
                  <a:lnTo>
                    <a:pt x="2258" y="463"/>
                  </a:lnTo>
                  <a:cubicBezTo>
                    <a:pt x="2064" y="348"/>
                    <a:pt x="1847" y="291"/>
                    <a:pt x="1630" y="291"/>
                  </a:cubicBezTo>
                  <a:cubicBezTo>
                    <a:pt x="1315" y="291"/>
                    <a:pt x="1001" y="411"/>
                    <a:pt x="761" y="651"/>
                  </a:cubicBezTo>
                  <a:lnTo>
                    <a:pt x="1849" y="1740"/>
                  </a:lnTo>
                  <a:lnTo>
                    <a:pt x="1112" y="2476"/>
                  </a:lnTo>
                  <a:cubicBezTo>
                    <a:pt x="1026" y="2444"/>
                    <a:pt x="935" y="2428"/>
                    <a:pt x="843" y="2428"/>
                  </a:cubicBezTo>
                  <a:cubicBezTo>
                    <a:pt x="647" y="2428"/>
                    <a:pt x="451" y="2503"/>
                    <a:pt x="300" y="2653"/>
                  </a:cubicBezTo>
                  <a:cubicBezTo>
                    <a:pt x="0" y="2954"/>
                    <a:pt x="0" y="3441"/>
                    <a:pt x="300" y="3740"/>
                  </a:cubicBezTo>
                  <a:cubicBezTo>
                    <a:pt x="451" y="3890"/>
                    <a:pt x="647" y="3966"/>
                    <a:pt x="844" y="3966"/>
                  </a:cubicBezTo>
                  <a:cubicBezTo>
                    <a:pt x="1040" y="3966"/>
                    <a:pt x="1237" y="3890"/>
                    <a:pt x="1386" y="3740"/>
                  </a:cubicBezTo>
                  <a:cubicBezTo>
                    <a:pt x="1612" y="3514"/>
                    <a:pt x="1669" y="3183"/>
                    <a:pt x="1554" y="2905"/>
                  </a:cubicBezTo>
                  <a:lnTo>
                    <a:pt x="2284" y="2174"/>
                  </a:lnTo>
                  <a:lnTo>
                    <a:pt x="3370" y="3260"/>
                  </a:lnTo>
                  <a:cubicBezTo>
                    <a:pt x="3773" y="2855"/>
                    <a:pt x="3837" y="2238"/>
                    <a:pt x="3560" y="1767"/>
                  </a:cubicBezTo>
                  <a:lnTo>
                    <a:pt x="4023" y="1304"/>
                  </a:lnTo>
                  <a:lnTo>
                    <a:pt x="27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7"/>
          <p:cNvGrpSpPr/>
          <p:nvPr/>
        </p:nvGrpSpPr>
        <p:grpSpPr>
          <a:xfrm>
            <a:off x="3621229" y="3338518"/>
            <a:ext cx="459356" cy="459275"/>
            <a:chOff x="6423902" y="3336368"/>
            <a:chExt cx="368487" cy="368452"/>
          </a:xfrm>
        </p:grpSpPr>
        <p:sp>
          <p:nvSpPr>
            <p:cNvPr id="484" name="Google Shape;484;p37"/>
            <p:cNvSpPr/>
            <p:nvPr/>
          </p:nvSpPr>
          <p:spPr>
            <a:xfrm>
              <a:off x="6575629" y="3488094"/>
              <a:ext cx="65075" cy="65040"/>
            </a:xfrm>
            <a:custGeom>
              <a:avLst/>
              <a:gdLst/>
              <a:ahLst/>
              <a:cxnLst/>
              <a:rect l="l" t="t" r="r" b="b"/>
              <a:pathLst>
                <a:path w="1852" h="1851" extrusionOk="0">
                  <a:moveTo>
                    <a:pt x="1226" y="596"/>
                  </a:moveTo>
                  <a:lnTo>
                    <a:pt x="1226" y="1226"/>
                  </a:lnTo>
                  <a:lnTo>
                    <a:pt x="598" y="1226"/>
                  </a:lnTo>
                  <a:lnTo>
                    <a:pt x="598" y="596"/>
                  </a:lnTo>
                  <a:close/>
                  <a:moveTo>
                    <a:pt x="925" y="0"/>
                  </a:moveTo>
                  <a:cubicBezTo>
                    <a:pt x="415" y="0"/>
                    <a:pt x="0" y="414"/>
                    <a:pt x="0" y="925"/>
                  </a:cubicBezTo>
                  <a:cubicBezTo>
                    <a:pt x="0" y="1435"/>
                    <a:pt x="415" y="1850"/>
                    <a:pt x="925" y="1850"/>
                  </a:cubicBezTo>
                  <a:cubicBezTo>
                    <a:pt x="1437" y="1850"/>
                    <a:pt x="1852" y="1435"/>
                    <a:pt x="1852" y="925"/>
                  </a:cubicBezTo>
                  <a:cubicBezTo>
                    <a:pt x="1852" y="415"/>
                    <a:pt x="143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6423902" y="3336368"/>
              <a:ext cx="368487" cy="368452"/>
            </a:xfrm>
            <a:custGeom>
              <a:avLst/>
              <a:gdLst/>
              <a:ahLst/>
              <a:cxnLst/>
              <a:rect l="l" t="t" r="r" b="b"/>
              <a:pathLst>
                <a:path w="10487" h="10486" extrusionOk="0">
                  <a:moveTo>
                    <a:pt x="5243" y="3701"/>
                  </a:moveTo>
                  <a:cubicBezTo>
                    <a:pt x="6094" y="3701"/>
                    <a:pt x="6785" y="4393"/>
                    <a:pt x="6785" y="5243"/>
                  </a:cubicBezTo>
                  <a:cubicBezTo>
                    <a:pt x="6785" y="6092"/>
                    <a:pt x="6094" y="6784"/>
                    <a:pt x="5243" y="6784"/>
                  </a:cubicBezTo>
                  <a:cubicBezTo>
                    <a:pt x="4394" y="6784"/>
                    <a:pt x="3702" y="6092"/>
                    <a:pt x="3702" y="5243"/>
                  </a:cubicBezTo>
                  <a:cubicBezTo>
                    <a:pt x="3702" y="4393"/>
                    <a:pt x="4394" y="3701"/>
                    <a:pt x="5243" y="3701"/>
                  </a:cubicBezTo>
                  <a:close/>
                  <a:moveTo>
                    <a:pt x="1" y="1"/>
                  </a:moveTo>
                  <a:lnTo>
                    <a:pt x="1" y="2276"/>
                  </a:lnTo>
                  <a:lnTo>
                    <a:pt x="930" y="3206"/>
                  </a:lnTo>
                  <a:lnTo>
                    <a:pt x="930" y="4315"/>
                  </a:lnTo>
                  <a:lnTo>
                    <a:pt x="936" y="4315"/>
                  </a:lnTo>
                  <a:cubicBezTo>
                    <a:pt x="471" y="4712"/>
                    <a:pt x="199" y="5020"/>
                    <a:pt x="184" y="5039"/>
                  </a:cubicBezTo>
                  <a:lnTo>
                    <a:pt x="4" y="5243"/>
                  </a:lnTo>
                  <a:lnTo>
                    <a:pt x="184" y="5447"/>
                  </a:lnTo>
                  <a:cubicBezTo>
                    <a:pt x="200" y="5465"/>
                    <a:pt x="471" y="5773"/>
                    <a:pt x="936" y="6171"/>
                  </a:cubicBezTo>
                  <a:lnTo>
                    <a:pt x="930" y="6171"/>
                  </a:lnTo>
                  <a:lnTo>
                    <a:pt x="930" y="7276"/>
                  </a:lnTo>
                  <a:lnTo>
                    <a:pt x="1" y="8201"/>
                  </a:lnTo>
                  <a:lnTo>
                    <a:pt x="1" y="10485"/>
                  </a:lnTo>
                  <a:lnTo>
                    <a:pt x="630" y="10485"/>
                  </a:lnTo>
                  <a:lnTo>
                    <a:pt x="630" y="8454"/>
                  </a:lnTo>
                  <a:lnTo>
                    <a:pt x="1558" y="7529"/>
                  </a:lnTo>
                  <a:lnTo>
                    <a:pt x="1558" y="6651"/>
                  </a:lnTo>
                  <a:cubicBezTo>
                    <a:pt x="1852" y="6870"/>
                    <a:pt x="2150" y="7065"/>
                    <a:pt x="2459" y="7239"/>
                  </a:cubicBezTo>
                  <a:lnTo>
                    <a:pt x="2459" y="7890"/>
                  </a:lnTo>
                  <a:lnTo>
                    <a:pt x="1558" y="8815"/>
                  </a:lnTo>
                  <a:lnTo>
                    <a:pt x="1558" y="10485"/>
                  </a:lnTo>
                  <a:lnTo>
                    <a:pt x="2159" y="10485"/>
                  </a:lnTo>
                  <a:lnTo>
                    <a:pt x="2159" y="9071"/>
                  </a:lnTo>
                  <a:lnTo>
                    <a:pt x="3087" y="8146"/>
                  </a:lnTo>
                  <a:lnTo>
                    <a:pt x="3087" y="7539"/>
                  </a:lnTo>
                  <a:cubicBezTo>
                    <a:pt x="3398" y="7673"/>
                    <a:pt x="3708" y="7779"/>
                    <a:pt x="4015" y="7858"/>
                  </a:cubicBezTo>
                  <a:lnTo>
                    <a:pt x="4015" y="8507"/>
                  </a:lnTo>
                  <a:lnTo>
                    <a:pt x="3087" y="9432"/>
                  </a:lnTo>
                  <a:lnTo>
                    <a:pt x="3087" y="10485"/>
                  </a:lnTo>
                  <a:lnTo>
                    <a:pt x="3688" y="10485"/>
                  </a:lnTo>
                  <a:lnTo>
                    <a:pt x="3688" y="9687"/>
                  </a:lnTo>
                  <a:lnTo>
                    <a:pt x="4616" y="8762"/>
                  </a:lnTo>
                  <a:lnTo>
                    <a:pt x="4616" y="7977"/>
                  </a:lnTo>
                  <a:cubicBezTo>
                    <a:pt x="4823" y="8003"/>
                    <a:pt x="5026" y="8017"/>
                    <a:pt x="5230" y="8017"/>
                  </a:cubicBezTo>
                  <a:cubicBezTo>
                    <a:pt x="5432" y="8017"/>
                    <a:pt x="5635" y="8004"/>
                    <a:pt x="5845" y="7977"/>
                  </a:cubicBezTo>
                  <a:lnTo>
                    <a:pt x="5845" y="8762"/>
                  </a:lnTo>
                  <a:lnTo>
                    <a:pt x="6773" y="9687"/>
                  </a:lnTo>
                  <a:lnTo>
                    <a:pt x="6773" y="10485"/>
                  </a:lnTo>
                  <a:lnTo>
                    <a:pt x="7401" y="10485"/>
                  </a:lnTo>
                  <a:lnTo>
                    <a:pt x="7401" y="9432"/>
                  </a:lnTo>
                  <a:lnTo>
                    <a:pt x="6473" y="8507"/>
                  </a:lnTo>
                  <a:lnTo>
                    <a:pt x="6473" y="7858"/>
                  </a:lnTo>
                  <a:cubicBezTo>
                    <a:pt x="6781" y="7779"/>
                    <a:pt x="7090" y="7673"/>
                    <a:pt x="7401" y="7539"/>
                  </a:cubicBezTo>
                  <a:lnTo>
                    <a:pt x="7401" y="8146"/>
                  </a:lnTo>
                  <a:lnTo>
                    <a:pt x="8329" y="9071"/>
                  </a:lnTo>
                  <a:lnTo>
                    <a:pt x="8329" y="10485"/>
                  </a:lnTo>
                  <a:lnTo>
                    <a:pt x="8930" y="10485"/>
                  </a:lnTo>
                  <a:lnTo>
                    <a:pt x="8930" y="8815"/>
                  </a:lnTo>
                  <a:lnTo>
                    <a:pt x="8029" y="7890"/>
                  </a:lnTo>
                  <a:lnTo>
                    <a:pt x="8029" y="7239"/>
                  </a:lnTo>
                  <a:cubicBezTo>
                    <a:pt x="8339" y="7065"/>
                    <a:pt x="8637" y="6869"/>
                    <a:pt x="8930" y="6651"/>
                  </a:cubicBezTo>
                  <a:lnTo>
                    <a:pt x="8930" y="7527"/>
                  </a:lnTo>
                  <a:lnTo>
                    <a:pt x="9858" y="8455"/>
                  </a:lnTo>
                  <a:lnTo>
                    <a:pt x="9858" y="10485"/>
                  </a:lnTo>
                  <a:lnTo>
                    <a:pt x="10487" y="10485"/>
                  </a:lnTo>
                  <a:lnTo>
                    <a:pt x="10487" y="8209"/>
                  </a:lnTo>
                  <a:lnTo>
                    <a:pt x="9557" y="7281"/>
                  </a:lnTo>
                  <a:lnTo>
                    <a:pt x="9557" y="6171"/>
                  </a:lnTo>
                  <a:lnTo>
                    <a:pt x="9553" y="6171"/>
                  </a:lnTo>
                  <a:cubicBezTo>
                    <a:pt x="10017" y="5773"/>
                    <a:pt x="10289" y="5465"/>
                    <a:pt x="10304" y="5447"/>
                  </a:cubicBezTo>
                  <a:lnTo>
                    <a:pt x="10484" y="5243"/>
                  </a:lnTo>
                  <a:lnTo>
                    <a:pt x="10304" y="5038"/>
                  </a:lnTo>
                  <a:cubicBezTo>
                    <a:pt x="10289" y="5020"/>
                    <a:pt x="10017" y="4712"/>
                    <a:pt x="9553" y="4314"/>
                  </a:cubicBezTo>
                  <a:lnTo>
                    <a:pt x="9557" y="4314"/>
                  </a:lnTo>
                  <a:lnTo>
                    <a:pt x="9557" y="3204"/>
                  </a:lnTo>
                  <a:lnTo>
                    <a:pt x="10487" y="2276"/>
                  </a:lnTo>
                  <a:lnTo>
                    <a:pt x="10487" y="1"/>
                  </a:lnTo>
                  <a:lnTo>
                    <a:pt x="9858" y="1"/>
                  </a:lnTo>
                  <a:lnTo>
                    <a:pt x="9858" y="2031"/>
                  </a:lnTo>
                  <a:lnTo>
                    <a:pt x="8930" y="2956"/>
                  </a:lnTo>
                  <a:lnTo>
                    <a:pt x="8930" y="3835"/>
                  </a:lnTo>
                  <a:cubicBezTo>
                    <a:pt x="8638" y="3616"/>
                    <a:pt x="8339" y="3421"/>
                    <a:pt x="8029" y="3246"/>
                  </a:cubicBezTo>
                  <a:lnTo>
                    <a:pt x="8029" y="2596"/>
                  </a:lnTo>
                  <a:lnTo>
                    <a:pt x="8930" y="1670"/>
                  </a:lnTo>
                  <a:lnTo>
                    <a:pt x="8930" y="1"/>
                  </a:lnTo>
                  <a:lnTo>
                    <a:pt x="8329" y="1"/>
                  </a:lnTo>
                  <a:lnTo>
                    <a:pt x="8329" y="1415"/>
                  </a:lnTo>
                  <a:lnTo>
                    <a:pt x="7401" y="2340"/>
                  </a:lnTo>
                  <a:lnTo>
                    <a:pt x="7401" y="2946"/>
                  </a:lnTo>
                  <a:cubicBezTo>
                    <a:pt x="7090" y="2813"/>
                    <a:pt x="6779" y="2706"/>
                    <a:pt x="6473" y="2629"/>
                  </a:cubicBezTo>
                  <a:lnTo>
                    <a:pt x="6473" y="1979"/>
                  </a:lnTo>
                  <a:lnTo>
                    <a:pt x="7401" y="1054"/>
                  </a:lnTo>
                  <a:lnTo>
                    <a:pt x="7401" y="1"/>
                  </a:lnTo>
                  <a:lnTo>
                    <a:pt x="6800" y="1"/>
                  </a:lnTo>
                  <a:lnTo>
                    <a:pt x="6800" y="798"/>
                  </a:lnTo>
                  <a:lnTo>
                    <a:pt x="5872" y="1723"/>
                  </a:lnTo>
                  <a:lnTo>
                    <a:pt x="5872" y="2510"/>
                  </a:lnTo>
                  <a:cubicBezTo>
                    <a:pt x="5660" y="2482"/>
                    <a:pt x="5452" y="2468"/>
                    <a:pt x="5244" y="2468"/>
                  </a:cubicBezTo>
                  <a:cubicBezTo>
                    <a:pt x="5038" y="2468"/>
                    <a:pt x="4831" y="2482"/>
                    <a:pt x="4616" y="2510"/>
                  </a:cubicBezTo>
                  <a:lnTo>
                    <a:pt x="4616" y="1723"/>
                  </a:lnTo>
                  <a:lnTo>
                    <a:pt x="3688" y="798"/>
                  </a:lnTo>
                  <a:lnTo>
                    <a:pt x="3688" y="1"/>
                  </a:lnTo>
                  <a:lnTo>
                    <a:pt x="3087" y="1"/>
                  </a:lnTo>
                  <a:lnTo>
                    <a:pt x="3087" y="1054"/>
                  </a:lnTo>
                  <a:lnTo>
                    <a:pt x="4015" y="1979"/>
                  </a:lnTo>
                  <a:lnTo>
                    <a:pt x="4015" y="2629"/>
                  </a:lnTo>
                  <a:cubicBezTo>
                    <a:pt x="3708" y="2706"/>
                    <a:pt x="3398" y="2813"/>
                    <a:pt x="3087" y="2946"/>
                  </a:cubicBezTo>
                  <a:lnTo>
                    <a:pt x="3087" y="2340"/>
                  </a:lnTo>
                  <a:lnTo>
                    <a:pt x="2159" y="1415"/>
                  </a:lnTo>
                  <a:lnTo>
                    <a:pt x="2159" y="1"/>
                  </a:lnTo>
                  <a:lnTo>
                    <a:pt x="1558" y="1"/>
                  </a:lnTo>
                  <a:lnTo>
                    <a:pt x="1558" y="1670"/>
                  </a:lnTo>
                  <a:lnTo>
                    <a:pt x="2459" y="2596"/>
                  </a:lnTo>
                  <a:lnTo>
                    <a:pt x="2459" y="3246"/>
                  </a:lnTo>
                  <a:cubicBezTo>
                    <a:pt x="2148" y="3420"/>
                    <a:pt x="1851" y="3616"/>
                    <a:pt x="1558" y="3835"/>
                  </a:cubicBezTo>
                  <a:lnTo>
                    <a:pt x="1558" y="2959"/>
                  </a:lnTo>
                  <a:lnTo>
                    <a:pt x="630" y="202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37"/>
          <p:cNvGrpSpPr/>
          <p:nvPr/>
        </p:nvGrpSpPr>
        <p:grpSpPr>
          <a:xfrm>
            <a:off x="6337275" y="3338477"/>
            <a:ext cx="459312" cy="459356"/>
            <a:chOff x="6423902" y="3936527"/>
            <a:chExt cx="368452" cy="368458"/>
          </a:xfrm>
        </p:grpSpPr>
        <p:sp>
          <p:nvSpPr>
            <p:cNvPr id="487" name="Google Shape;487;p37"/>
            <p:cNvSpPr/>
            <p:nvPr/>
          </p:nvSpPr>
          <p:spPr>
            <a:xfrm>
              <a:off x="6423902" y="4207055"/>
              <a:ext cx="368452" cy="32643"/>
            </a:xfrm>
            <a:custGeom>
              <a:avLst/>
              <a:gdLst/>
              <a:ahLst/>
              <a:cxnLst/>
              <a:rect l="l" t="t" r="r" b="b"/>
              <a:pathLst>
                <a:path w="10486" h="929" extrusionOk="0">
                  <a:moveTo>
                    <a:pt x="1" y="1"/>
                  </a:moveTo>
                  <a:lnTo>
                    <a:pt x="1" y="929"/>
                  </a:lnTo>
                  <a:lnTo>
                    <a:pt x="10485" y="92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6489189" y="4093875"/>
              <a:ext cx="22066" cy="32643"/>
            </a:xfrm>
            <a:custGeom>
              <a:avLst/>
              <a:gdLst/>
              <a:ahLst/>
              <a:cxnLst/>
              <a:rect l="l" t="t" r="r" b="b"/>
              <a:pathLst>
                <a:path w="62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6661823" y="3996016"/>
              <a:ext cx="22172" cy="32643"/>
            </a:xfrm>
            <a:custGeom>
              <a:avLst/>
              <a:gdLst/>
              <a:ahLst/>
              <a:cxnLst/>
              <a:rect l="l" t="t" r="r" b="b"/>
              <a:pathLst>
                <a:path w="631" h="929" extrusionOk="0">
                  <a:moveTo>
                    <a:pt x="1" y="0"/>
                  </a:moveTo>
                  <a:lnTo>
                    <a:pt x="1" y="928"/>
                  </a:lnTo>
                  <a:lnTo>
                    <a:pt x="630" y="928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6618673" y="4093875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6532339" y="3996016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0"/>
                  </a:moveTo>
                  <a:lnTo>
                    <a:pt x="1" y="928"/>
                  </a:lnTo>
                  <a:lnTo>
                    <a:pt x="628" y="9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6423902" y="3936527"/>
              <a:ext cx="368452" cy="249441"/>
            </a:xfrm>
            <a:custGeom>
              <a:avLst/>
              <a:gdLst/>
              <a:ahLst/>
              <a:cxnLst/>
              <a:rect l="l" t="t" r="r" b="b"/>
              <a:pathLst>
                <a:path w="10486" h="7099" extrusionOk="0">
                  <a:moveTo>
                    <a:pt x="1858" y="1092"/>
                  </a:moveTo>
                  <a:lnTo>
                    <a:pt x="1858" y="3250"/>
                  </a:lnTo>
                  <a:lnTo>
                    <a:pt x="1231" y="3250"/>
                  </a:lnTo>
                  <a:lnTo>
                    <a:pt x="1231" y="1092"/>
                  </a:lnTo>
                  <a:close/>
                  <a:moveTo>
                    <a:pt x="4315" y="1092"/>
                  </a:moveTo>
                  <a:lnTo>
                    <a:pt x="4315" y="3250"/>
                  </a:lnTo>
                  <a:lnTo>
                    <a:pt x="2459" y="3250"/>
                  </a:lnTo>
                  <a:lnTo>
                    <a:pt x="2459" y="1092"/>
                  </a:lnTo>
                  <a:close/>
                  <a:moveTo>
                    <a:pt x="5544" y="1092"/>
                  </a:moveTo>
                  <a:lnTo>
                    <a:pt x="5544" y="3250"/>
                  </a:lnTo>
                  <a:lnTo>
                    <a:pt x="4916" y="3250"/>
                  </a:lnTo>
                  <a:lnTo>
                    <a:pt x="4916" y="1092"/>
                  </a:lnTo>
                  <a:close/>
                  <a:moveTo>
                    <a:pt x="8029" y="1092"/>
                  </a:moveTo>
                  <a:lnTo>
                    <a:pt x="8029" y="3250"/>
                  </a:lnTo>
                  <a:lnTo>
                    <a:pt x="6173" y="3250"/>
                  </a:lnTo>
                  <a:lnTo>
                    <a:pt x="6173" y="1092"/>
                  </a:lnTo>
                  <a:close/>
                  <a:moveTo>
                    <a:pt x="9257" y="1092"/>
                  </a:moveTo>
                  <a:lnTo>
                    <a:pt x="9257" y="3250"/>
                  </a:lnTo>
                  <a:lnTo>
                    <a:pt x="8629" y="3250"/>
                  </a:lnTo>
                  <a:lnTo>
                    <a:pt x="8629" y="1092"/>
                  </a:lnTo>
                  <a:close/>
                  <a:moveTo>
                    <a:pt x="3087" y="3851"/>
                  </a:moveTo>
                  <a:lnTo>
                    <a:pt x="3087" y="6007"/>
                  </a:lnTo>
                  <a:lnTo>
                    <a:pt x="1231" y="6007"/>
                  </a:lnTo>
                  <a:lnTo>
                    <a:pt x="1231" y="3851"/>
                  </a:lnTo>
                  <a:close/>
                  <a:moveTo>
                    <a:pt x="4315" y="3851"/>
                  </a:moveTo>
                  <a:lnTo>
                    <a:pt x="4315" y="6007"/>
                  </a:lnTo>
                  <a:lnTo>
                    <a:pt x="3688" y="6007"/>
                  </a:lnTo>
                  <a:lnTo>
                    <a:pt x="3688" y="3851"/>
                  </a:lnTo>
                  <a:close/>
                  <a:moveTo>
                    <a:pt x="6800" y="3851"/>
                  </a:moveTo>
                  <a:lnTo>
                    <a:pt x="6800" y="6007"/>
                  </a:lnTo>
                  <a:lnTo>
                    <a:pt x="4943" y="6007"/>
                  </a:lnTo>
                  <a:lnTo>
                    <a:pt x="4943" y="3851"/>
                  </a:lnTo>
                  <a:close/>
                  <a:moveTo>
                    <a:pt x="9257" y="3851"/>
                  </a:moveTo>
                  <a:lnTo>
                    <a:pt x="9257" y="6007"/>
                  </a:lnTo>
                  <a:lnTo>
                    <a:pt x="7401" y="6007"/>
                  </a:lnTo>
                  <a:lnTo>
                    <a:pt x="7401" y="3851"/>
                  </a:lnTo>
                  <a:close/>
                  <a:moveTo>
                    <a:pt x="1" y="1"/>
                  </a:moveTo>
                  <a:lnTo>
                    <a:pt x="1" y="7099"/>
                  </a:lnTo>
                  <a:lnTo>
                    <a:pt x="10485" y="709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6705043" y="4093875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6542915" y="4261765"/>
              <a:ext cx="130501" cy="43219"/>
            </a:xfrm>
            <a:custGeom>
              <a:avLst/>
              <a:gdLst/>
              <a:ahLst/>
              <a:cxnLst/>
              <a:rect l="l" t="t" r="r" b="b"/>
              <a:pathLst>
                <a:path w="3714" h="1230" extrusionOk="0">
                  <a:moveTo>
                    <a:pt x="628" y="1"/>
                  </a:moveTo>
                  <a:lnTo>
                    <a:pt x="628" y="628"/>
                  </a:lnTo>
                  <a:lnTo>
                    <a:pt x="0" y="628"/>
                  </a:lnTo>
                  <a:lnTo>
                    <a:pt x="0" y="1229"/>
                  </a:lnTo>
                  <a:lnTo>
                    <a:pt x="3714" y="1229"/>
                  </a:lnTo>
                  <a:lnTo>
                    <a:pt x="3714" y="628"/>
                  </a:lnTo>
                  <a:lnTo>
                    <a:pt x="3085" y="628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37"/>
          <p:cNvGrpSpPr/>
          <p:nvPr/>
        </p:nvGrpSpPr>
        <p:grpSpPr>
          <a:xfrm>
            <a:off x="6337285" y="1608514"/>
            <a:ext cx="459319" cy="459282"/>
            <a:chOff x="8053609" y="3936527"/>
            <a:chExt cx="368457" cy="368457"/>
          </a:xfrm>
        </p:grpSpPr>
        <p:sp>
          <p:nvSpPr>
            <p:cNvPr id="496" name="Google Shape;496;p37"/>
            <p:cNvSpPr/>
            <p:nvPr/>
          </p:nvSpPr>
          <p:spPr>
            <a:xfrm>
              <a:off x="8053609" y="4229157"/>
              <a:ext cx="75862" cy="75827"/>
            </a:xfrm>
            <a:custGeom>
              <a:avLst/>
              <a:gdLst/>
              <a:ahLst/>
              <a:cxnLst/>
              <a:rect l="l" t="t" r="r" b="b"/>
              <a:pathLst>
                <a:path w="2159" h="2158" extrusionOk="0">
                  <a:moveTo>
                    <a:pt x="1" y="1"/>
                  </a:moveTo>
                  <a:lnTo>
                    <a:pt x="1" y="2157"/>
                  </a:lnTo>
                  <a:lnTo>
                    <a:pt x="2159" y="2157"/>
                  </a:lnTo>
                  <a:lnTo>
                    <a:pt x="2159" y="1530"/>
                  </a:lnTo>
                  <a:lnTo>
                    <a:pt x="630" y="153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8053609" y="3936527"/>
              <a:ext cx="75862" cy="75827"/>
            </a:xfrm>
            <a:custGeom>
              <a:avLst/>
              <a:gdLst/>
              <a:ahLst/>
              <a:cxnLst/>
              <a:rect l="l" t="t" r="r" b="b"/>
              <a:pathLst>
                <a:path w="2159" h="2158" extrusionOk="0">
                  <a:moveTo>
                    <a:pt x="1" y="1"/>
                  </a:moveTo>
                  <a:lnTo>
                    <a:pt x="1" y="2157"/>
                  </a:lnTo>
                  <a:lnTo>
                    <a:pt x="630" y="2157"/>
                  </a:lnTo>
                  <a:lnTo>
                    <a:pt x="630" y="628"/>
                  </a:lnTo>
                  <a:lnTo>
                    <a:pt x="2159" y="628"/>
                  </a:lnTo>
                  <a:lnTo>
                    <a:pt x="2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8346239" y="4229157"/>
              <a:ext cx="75827" cy="75827"/>
            </a:xfrm>
            <a:custGeom>
              <a:avLst/>
              <a:gdLst/>
              <a:ahLst/>
              <a:cxnLst/>
              <a:rect l="l" t="t" r="r" b="b"/>
              <a:pathLst>
                <a:path w="2158" h="2158" extrusionOk="0">
                  <a:moveTo>
                    <a:pt x="1530" y="1"/>
                  </a:moveTo>
                  <a:lnTo>
                    <a:pt x="1530" y="1530"/>
                  </a:lnTo>
                  <a:lnTo>
                    <a:pt x="1" y="1530"/>
                  </a:lnTo>
                  <a:lnTo>
                    <a:pt x="1" y="2157"/>
                  </a:lnTo>
                  <a:lnTo>
                    <a:pt x="2157" y="2157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8346239" y="3936527"/>
              <a:ext cx="75827" cy="75827"/>
            </a:xfrm>
            <a:custGeom>
              <a:avLst/>
              <a:gdLst/>
              <a:ahLst/>
              <a:cxnLst/>
              <a:rect l="l" t="t" r="r" b="b"/>
              <a:pathLst>
                <a:path w="2158" h="2158" extrusionOk="0">
                  <a:moveTo>
                    <a:pt x="1" y="1"/>
                  </a:moveTo>
                  <a:lnTo>
                    <a:pt x="1" y="628"/>
                  </a:lnTo>
                  <a:lnTo>
                    <a:pt x="1530" y="628"/>
                  </a:lnTo>
                  <a:lnTo>
                    <a:pt x="1530" y="2157"/>
                  </a:lnTo>
                  <a:lnTo>
                    <a:pt x="2157" y="2157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8247501" y="3991413"/>
              <a:ext cx="88230" cy="139918"/>
            </a:xfrm>
            <a:custGeom>
              <a:avLst/>
              <a:gdLst/>
              <a:ahLst/>
              <a:cxnLst/>
              <a:rect l="l" t="t" r="r" b="b"/>
              <a:pathLst>
                <a:path w="2511" h="3982" extrusionOk="0">
                  <a:moveTo>
                    <a:pt x="88" y="0"/>
                  </a:moveTo>
                  <a:lnTo>
                    <a:pt x="0" y="612"/>
                  </a:lnTo>
                  <a:cubicBezTo>
                    <a:pt x="1072" y="762"/>
                    <a:pt x="1883" y="1681"/>
                    <a:pt x="1883" y="2749"/>
                  </a:cubicBezTo>
                  <a:lnTo>
                    <a:pt x="1883" y="3981"/>
                  </a:lnTo>
                  <a:lnTo>
                    <a:pt x="2510" y="3981"/>
                  </a:lnTo>
                  <a:lnTo>
                    <a:pt x="2510" y="2749"/>
                  </a:lnTo>
                  <a:cubicBezTo>
                    <a:pt x="2510" y="1363"/>
                    <a:pt x="1469" y="195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8140189" y="3991623"/>
              <a:ext cx="86649" cy="96558"/>
            </a:xfrm>
            <a:custGeom>
              <a:avLst/>
              <a:gdLst/>
              <a:ahLst/>
              <a:cxnLst/>
              <a:rect l="l" t="t" r="r" b="b"/>
              <a:pathLst>
                <a:path w="2466" h="2748" extrusionOk="0">
                  <a:moveTo>
                    <a:pt x="2377" y="0"/>
                  </a:moveTo>
                  <a:cubicBezTo>
                    <a:pt x="1023" y="195"/>
                    <a:pt x="1" y="1361"/>
                    <a:pt x="1" y="2747"/>
                  </a:cubicBezTo>
                  <a:lnTo>
                    <a:pt x="618" y="2747"/>
                  </a:lnTo>
                  <a:cubicBezTo>
                    <a:pt x="618" y="1681"/>
                    <a:pt x="1412" y="762"/>
                    <a:pt x="2465" y="610"/>
                  </a:cubicBezTo>
                  <a:lnTo>
                    <a:pt x="2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8182179" y="4110179"/>
              <a:ext cx="110367" cy="97190"/>
            </a:xfrm>
            <a:custGeom>
              <a:avLst/>
              <a:gdLst/>
              <a:ahLst/>
              <a:cxnLst/>
              <a:rect l="l" t="t" r="r" b="b"/>
              <a:pathLst>
                <a:path w="3141" h="2766" extrusionOk="0">
                  <a:moveTo>
                    <a:pt x="2513" y="1"/>
                  </a:moveTo>
                  <a:lnTo>
                    <a:pt x="2513" y="1210"/>
                  </a:lnTo>
                  <a:cubicBezTo>
                    <a:pt x="2513" y="1617"/>
                    <a:pt x="2189" y="2037"/>
                    <a:pt x="1791" y="2126"/>
                  </a:cubicBezTo>
                  <a:cubicBezTo>
                    <a:pt x="1716" y="2143"/>
                    <a:pt x="1642" y="2151"/>
                    <a:pt x="1569" y="2151"/>
                  </a:cubicBezTo>
                  <a:cubicBezTo>
                    <a:pt x="1051" y="2151"/>
                    <a:pt x="629" y="1737"/>
                    <a:pt x="629" y="1229"/>
                  </a:cubicBezTo>
                  <a:lnTo>
                    <a:pt x="0" y="1229"/>
                  </a:lnTo>
                  <a:cubicBezTo>
                    <a:pt x="0" y="2077"/>
                    <a:pt x="705" y="2765"/>
                    <a:pt x="1571" y="2765"/>
                  </a:cubicBezTo>
                  <a:cubicBezTo>
                    <a:pt x="2436" y="2765"/>
                    <a:pt x="3141" y="2077"/>
                    <a:pt x="3141" y="1229"/>
                  </a:cubicBezTo>
                  <a:lnTo>
                    <a:pt x="3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8183163" y="4034141"/>
              <a:ext cx="110332" cy="97190"/>
            </a:xfrm>
            <a:custGeom>
              <a:avLst/>
              <a:gdLst/>
              <a:ahLst/>
              <a:cxnLst/>
              <a:rect l="l" t="t" r="r" b="b"/>
              <a:pathLst>
                <a:path w="3140" h="2766" extrusionOk="0">
                  <a:moveTo>
                    <a:pt x="1570" y="1"/>
                  </a:moveTo>
                  <a:cubicBezTo>
                    <a:pt x="1458" y="1"/>
                    <a:pt x="1343" y="12"/>
                    <a:pt x="1227" y="37"/>
                  </a:cubicBezTo>
                  <a:cubicBezTo>
                    <a:pt x="509" y="187"/>
                    <a:pt x="0" y="831"/>
                    <a:pt x="0" y="1565"/>
                  </a:cubicBezTo>
                  <a:lnTo>
                    <a:pt x="0" y="2765"/>
                  </a:lnTo>
                  <a:lnTo>
                    <a:pt x="628" y="2765"/>
                  </a:lnTo>
                  <a:lnTo>
                    <a:pt x="628" y="1556"/>
                  </a:lnTo>
                  <a:cubicBezTo>
                    <a:pt x="628" y="1149"/>
                    <a:pt x="951" y="730"/>
                    <a:pt x="1349" y="640"/>
                  </a:cubicBezTo>
                  <a:cubicBezTo>
                    <a:pt x="1424" y="623"/>
                    <a:pt x="1499" y="615"/>
                    <a:pt x="1571" y="615"/>
                  </a:cubicBezTo>
                  <a:cubicBezTo>
                    <a:pt x="2090" y="615"/>
                    <a:pt x="2512" y="1029"/>
                    <a:pt x="2512" y="1537"/>
                  </a:cubicBezTo>
                  <a:lnTo>
                    <a:pt x="3140" y="1537"/>
                  </a:lnTo>
                  <a:cubicBezTo>
                    <a:pt x="3140" y="690"/>
                    <a:pt x="2435" y="1"/>
                    <a:pt x="1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8226313" y="4083334"/>
              <a:ext cx="22101" cy="26880"/>
            </a:xfrm>
            <a:custGeom>
              <a:avLst/>
              <a:gdLst/>
              <a:ahLst/>
              <a:cxnLst/>
              <a:rect l="l" t="t" r="r" b="b"/>
              <a:pathLst>
                <a:path w="629" h="765" extrusionOk="0">
                  <a:moveTo>
                    <a:pt x="1" y="0"/>
                  </a:moveTo>
                  <a:lnTo>
                    <a:pt x="1" y="765"/>
                  </a:lnTo>
                  <a:lnTo>
                    <a:pt x="628" y="765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8226313" y="4131297"/>
              <a:ext cx="22101" cy="26880"/>
            </a:xfrm>
            <a:custGeom>
              <a:avLst/>
              <a:gdLst/>
              <a:ahLst/>
              <a:cxnLst/>
              <a:rect l="l" t="t" r="r" b="b"/>
              <a:pathLst>
                <a:path w="629" h="765" extrusionOk="0">
                  <a:moveTo>
                    <a:pt x="1" y="0"/>
                  </a:moveTo>
                  <a:lnTo>
                    <a:pt x="1" y="765"/>
                  </a:lnTo>
                  <a:lnTo>
                    <a:pt x="628" y="765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8140014" y="4110179"/>
              <a:ext cx="88230" cy="139918"/>
            </a:xfrm>
            <a:custGeom>
              <a:avLst/>
              <a:gdLst/>
              <a:ahLst/>
              <a:cxnLst/>
              <a:rect l="l" t="t" r="r" b="b"/>
              <a:pathLst>
                <a:path w="2511" h="3982" extrusionOk="0">
                  <a:moveTo>
                    <a:pt x="0" y="1"/>
                  </a:moveTo>
                  <a:lnTo>
                    <a:pt x="0" y="1233"/>
                  </a:lnTo>
                  <a:cubicBezTo>
                    <a:pt x="0" y="2621"/>
                    <a:pt x="1041" y="3787"/>
                    <a:pt x="2421" y="3982"/>
                  </a:cubicBezTo>
                  <a:lnTo>
                    <a:pt x="2510" y="3371"/>
                  </a:lnTo>
                  <a:cubicBezTo>
                    <a:pt x="1437" y="3220"/>
                    <a:pt x="628" y="2301"/>
                    <a:pt x="628" y="1233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8248626" y="4153364"/>
              <a:ext cx="86684" cy="96523"/>
            </a:xfrm>
            <a:custGeom>
              <a:avLst/>
              <a:gdLst/>
              <a:ahLst/>
              <a:cxnLst/>
              <a:rect l="l" t="t" r="r" b="b"/>
              <a:pathLst>
                <a:path w="2467" h="2747" extrusionOk="0">
                  <a:moveTo>
                    <a:pt x="1849" y="0"/>
                  </a:moveTo>
                  <a:cubicBezTo>
                    <a:pt x="1849" y="1066"/>
                    <a:pt x="1055" y="1985"/>
                    <a:pt x="1" y="2137"/>
                  </a:cubicBezTo>
                  <a:lnTo>
                    <a:pt x="89" y="2747"/>
                  </a:lnTo>
                  <a:cubicBezTo>
                    <a:pt x="1443" y="2552"/>
                    <a:pt x="2466" y="1386"/>
                    <a:pt x="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8129296" y="3947384"/>
              <a:ext cx="216939" cy="64864"/>
            </a:xfrm>
            <a:custGeom>
              <a:avLst/>
              <a:gdLst/>
              <a:ahLst/>
              <a:cxnLst/>
              <a:rect l="l" t="t" r="r" b="b"/>
              <a:pathLst>
                <a:path w="6174" h="1846" extrusionOk="0">
                  <a:moveTo>
                    <a:pt x="3088" y="1"/>
                  </a:moveTo>
                  <a:cubicBezTo>
                    <a:pt x="1945" y="1"/>
                    <a:pt x="802" y="485"/>
                    <a:pt x="0" y="1451"/>
                  </a:cubicBezTo>
                  <a:lnTo>
                    <a:pt x="475" y="1845"/>
                  </a:lnTo>
                  <a:cubicBezTo>
                    <a:pt x="1154" y="1026"/>
                    <a:pt x="2120" y="617"/>
                    <a:pt x="3086" y="617"/>
                  </a:cubicBezTo>
                  <a:cubicBezTo>
                    <a:pt x="4053" y="617"/>
                    <a:pt x="5020" y="1027"/>
                    <a:pt x="5699" y="1845"/>
                  </a:cubicBezTo>
                  <a:lnTo>
                    <a:pt x="6173" y="1451"/>
                  </a:lnTo>
                  <a:cubicBezTo>
                    <a:pt x="5371" y="484"/>
                    <a:pt x="4229" y="1"/>
                    <a:pt x="3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8341320" y="4140855"/>
              <a:ext cx="37562" cy="82749"/>
            </a:xfrm>
            <a:custGeom>
              <a:avLst/>
              <a:gdLst/>
              <a:ahLst/>
              <a:cxnLst/>
              <a:rect l="l" t="t" r="r" b="b"/>
              <a:pathLst>
                <a:path w="1069" h="2355" extrusionOk="0">
                  <a:moveTo>
                    <a:pt x="452" y="1"/>
                  </a:moveTo>
                  <a:cubicBezTo>
                    <a:pt x="434" y="182"/>
                    <a:pt x="566" y="1067"/>
                    <a:pt x="1" y="2045"/>
                  </a:cubicBezTo>
                  <a:lnTo>
                    <a:pt x="535" y="2355"/>
                  </a:lnTo>
                  <a:cubicBezTo>
                    <a:pt x="884" y="1748"/>
                    <a:pt x="1069" y="1056"/>
                    <a:pt x="1069" y="355"/>
                  </a:cubicBezTo>
                  <a:lnTo>
                    <a:pt x="1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8344166" y="4025286"/>
              <a:ext cx="34716" cy="85876"/>
            </a:xfrm>
            <a:custGeom>
              <a:avLst/>
              <a:gdLst/>
              <a:ahLst/>
              <a:cxnLst/>
              <a:rect l="l" t="t" r="r" b="b"/>
              <a:pathLst>
                <a:path w="988" h="2444" extrusionOk="0">
                  <a:moveTo>
                    <a:pt x="562" y="0"/>
                  </a:moveTo>
                  <a:lnTo>
                    <a:pt x="0" y="275"/>
                  </a:lnTo>
                  <a:cubicBezTo>
                    <a:pt x="238" y="747"/>
                    <a:pt x="360" y="1254"/>
                    <a:pt x="360" y="1783"/>
                  </a:cubicBezTo>
                  <a:lnTo>
                    <a:pt x="360" y="2443"/>
                  </a:lnTo>
                  <a:lnTo>
                    <a:pt x="988" y="2443"/>
                  </a:lnTo>
                  <a:lnTo>
                    <a:pt x="988" y="1783"/>
                  </a:lnTo>
                  <a:cubicBezTo>
                    <a:pt x="988" y="1157"/>
                    <a:pt x="845" y="558"/>
                    <a:pt x="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8096794" y="4025286"/>
              <a:ext cx="34716" cy="85876"/>
            </a:xfrm>
            <a:custGeom>
              <a:avLst/>
              <a:gdLst/>
              <a:ahLst/>
              <a:cxnLst/>
              <a:rect l="l" t="t" r="r" b="b"/>
              <a:pathLst>
                <a:path w="988" h="2444" extrusionOk="0">
                  <a:moveTo>
                    <a:pt x="425" y="0"/>
                  </a:moveTo>
                  <a:cubicBezTo>
                    <a:pt x="144" y="558"/>
                    <a:pt x="0" y="1157"/>
                    <a:pt x="0" y="1783"/>
                  </a:cubicBezTo>
                  <a:lnTo>
                    <a:pt x="0" y="2443"/>
                  </a:lnTo>
                  <a:lnTo>
                    <a:pt x="629" y="2443"/>
                  </a:lnTo>
                  <a:lnTo>
                    <a:pt x="629" y="1783"/>
                  </a:lnTo>
                  <a:cubicBezTo>
                    <a:pt x="629" y="1254"/>
                    <a:pt x="750" y="747"/>
                    <a:pt x="988" y="27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8092542" y="4140925"/>
              <a:ext cx="41884" cy="82679"/>
            </a:xfrm>
            <a:custGeom>
              <a:avLst/>
              <a:gdLst/>
              <a:ahLst/>
              <a:cxnLst/>
              <a:rect l="l" t="t" r="r" b="b"/>
              <a:pathLst>
                <a:path w="1192" h="2353" extrusionOk="0">
                  <a:moveTo>
                    <a:pt x="124" y="0"/>
                  </a:moveTo>
                  <a:cubicBezTo>
                    <a:pt x="143" y="187"/>
                    <a:pt x="1" y="1212"/>
                    <a:pt x="658" y="2353"/>
                  </a:cubicBezTo>
                  <a:lnTo>
                    <a:pt x="1192" y="2043"/>
                  </a:lnTo>
                  <a:cubicBezTo>
                    <a:pt x="627" y="1065"/>
                    <a:pt x="759" y="18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8134778" y="4234568"/>
              <a:ext cx="205976" cy="59593"/>
            </a:xfrm>
            <a:custGeom>
              <a:avLst/>
              <a:gdLst/>
              <a:ahLst/>
              <a:cxnLst/>
              <a:rect l="l" t="t" r="r" b="b"/>
              <a:pathLst>
                <a:path w="5862" h="1696" extrusionOk="0">
                  <a:moveTo>
                    <a:pt x="451" y="0"/>
                  </a:moveTo>
                  <a:lnTo>
                    <a:pt x="0" y="421"/>
                  </a:lnTo>
                  <a:cubicBezTo>
                    <a:pt x="794" y="1271"/>
                    <a:pt x="1862" y="1695"/>
                    <a:pt x="2931" y="1695"/>
                  </a:cubicBezTo>
                  <a:cubicBezTo>
                    <a:pt x="4000" y="1695"/>
                    <a:pt x="5068" y="1270"/>
                    <a:pt x="5861" y="421"/>
                  </a:cubicBezTo>
                  <a:lnTo>
                    <a:pt x="5409" y="0"/>
                  </a:lnTo>
                  <a:cubicBezTo>
                    <a:pt x="4761" y="696"/>
                    <a:pt x="3880" y="1078"/>
                    <a:pt x="2930" y="1078"/>
                  </a:cubicBezTo>
                  <a:cubicBezTo>
                    <a:pt x="1981" y="1078"/>
                    <a:pt x="1099" y="696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244</Words>
  <Application>Microsoft Office PowerPoint</Application>
  <PresentationFormat>On-screen Show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Oswald ExtraLight</vt:lpstr>
      <vt:lpstr>DM Sans</vt:lpstr>
      <vt:lpstr>Oswald</vt:lpstr>
      <vt:lpstr>Söhne</vt:lpstr>
      <vt:lpstr>Arial</vt:lpstr>
      <vt:lpstr>Aptos</vt:lpstr>
      <vt:lpstr>Symbol</vt:lpstr>
      <vt:lpstr>Technology Project Proposal Minitheme by Slidesgo</vt:lpstr>
      <vt:lpstr>Проект за сензор за Движение</vt:lpstr>
      <vt:lpstr>Описание на проекта</vt:lpstr>
      <vt:lpstr>Цели</vt:lpstr>
      <vt:lpstr>Описание на проекта:</vt:lpstr>
      <vt:lpstr>Блокова схема – Преди пускане </vt:lpstr>
      <vt:lpstr>Блокова схема </vt:lpstr>
      <vt:lpstr>Блокова схема</vt:lpstr>
      <vt:lpstr>Електрическа схема</vt:lpstr>
      <vt:lpstr>Arduino Uno R3</vt:lpstr>
      <vt:lpstr>Заключение 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за сензор за Движение</dc:title>
  <dc:creator>ASUS</dc:creator>
  <cp:lastModifiedBy>Ivailo Hasov</cp:lastModifiedBy>
  <cp:revision>3</cp:revision>
  <dcterms:modified xsi:type="dcterms:W3CDTF">2024-04-17T08:54:58Z</dcterms:modified>
</cp:coreProperties>
</file>