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66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</m:oMath>
                  </m:oMathPara>
                </a14:m>
                <a:br>
                  <a:rPr lang="ru-RU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=1,57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≫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работает как интегратор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  <a:blipFill>
                <a:blip r:embed="rId4"/>
                <a:stretch>
                  <a:fillRect l="-60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7751B-DD94-4CD2-B950-26B6AC7AB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42" y="3194942"/>
            <a:ext cx="4399082" cy="3075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8CB20-F134-4F69-8209-D76CC883FC58}"/>
              </a:ext>
            </a:extLst>
          </p:cNvPr>
          <p:cNvSpPr txBox="1"/>
          <p:nvPr/>
        </p:nvSpPr>
        <p:spPr>
          <a:xfrm>
            <a:off x="5509114" y="6215747"/>
            <a:ext cx="620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/>
          </a:bodyPr>
          <a:lstStyle/>
          <a:p>
            <a:r>
              <a:rPr lang="ru-RU" sz="4000">
                <a:latin typeface="+mj-lt"/>
              </a:rPr>
              <a:t>Аттестация стенда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A2C1B-F506-4569-9641-6BC9F9E7FA82}"/>
              </a:ext>
            </a:extLst>
          </p:cNvPr>
          <p:cNvSpPr txBox="1"/>
          <p:nvPr/>
        </p:nvSpPr>
        <p:spPr>
          <a:xfrm>
            <a:off x="93784" y="3539028"/>
            <a:ext cx="4605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5 – Профиль разгона эталонного маховика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93784" y="628222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440598" y="4097087"/>
                <a:ext cx="6096000" cy="862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4,58·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кг·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98" y="4097087"/>
                <a:ext cx="6096000" cy="86260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F535CA-B9ED-47B3-A4CF-9B7FE305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912529"/>
            <a:ext cx="3489506" cy="2617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D232528-66D2-41F9-87E1-7BEB6DAAB731}"/>
                  </a:ext>
                </a:extLst>
              </p:cNvPr>
              <p:cNvSpPr/>
              <p:nvPr/>
            </p:nvSpPr>
            <p:spPr>
              <a:xfrm>
                <a:off x="4894383" y="693992"/>
                <a:ext cx="3546231" cy="95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=18,58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0,079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D232528-66D2-41F9-87E1-7BEB6DAA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83" y="693992"/>
                <a:ext cx="3546231" cy="950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54E424C-1F93-4A75-B081-543E48DF86C0}"/>
                  </a:ext>
                </a:extLst>
              </p:cNvPr>
              <p:cNvSpPr/>
              <p:nvPr/>
            </p:nvSpPr>
            <p:spPr>
              <a:xfrm>
                <a:off x="4994997" y="4656580"/>
                <a:ext cx="4987203" cy="835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=0,005±4,65·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Н·м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54E424C-1F93-4A75-B081-543E48DF8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997" y="4656580"/>
                <a:ext cx="4987203" cy="835165"/>
              </a:xfrm>
              <a:prstGeom prst="rect">
                <a:avLst/>
              </a:prstGeom>
              <a:blipFill>
                <a:blip r:embed="rId5"/>
                <a:stretch>
                  <a:fillRect l="-244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3995696"/>
            <a:ext cx="319889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3534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8–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9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396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583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Аттестация стенда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45</cp:revision>
  <dcterms:created xsi:type="dcterms:W3CDTF">2022-12-11T16:41:07Z</dcterms:created>
  <dcterms:modified xsi:type="dcterms:W3CDTF">2025-04-14T21:19:12Z</dcterms:modified>
</cp:coreProperties>
</file>