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4" r:id="rId5"/>
    <p:sldId id="266" r:id="rId6"/>
    <p:sldId id="268" r:id="rId7"/>
    <p:sldId id="269" r:id="rId8"/>
    <p:sldId id="270" r:id="rId9"/>
    <p:sldId id="261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4068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14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</m:oMath>
                  </m:oMathPara>
                </a14:m>
                <a:br>
                  <a:rPr lang="ru-RU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=1,57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≫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работает как интегратор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  <a:blipFill>
                <a:blip r:embed="rId4"/>
                <a:stretch>
                  <a:fillRect l="-60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7751B-DD94-4CD2-B950-26B6AC7AB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42" y="3194942"/>
            <a:ext cx="4399082" cy="3075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8CB20-F134-4F69-8209-D76CC883FC58}"/>
              </a:ext>
            </a:extLst>
          </p:cNvPr>
          <p:cNvSpPr txBox="1"/>
          <p:nvPr/>
        </p:nvSpPr>
        <p:spPr>
          <a:xfrm>
            <a:off x="5509114" y="6215747"/>
            <a:ext cx="620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Аттестация стенда. Измерение момента инерции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730278" y="400891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Стороны маховика измеряются с помощью штангенциркуля ШЦЦ-</a:t>
                </a:r>
                <a:r>
                  <a:rPr lang="en-US" sz="2400" dirty="0"/>
                  <a:t>I-125-0,01 </a:t>
                </a:r>
                <a:r>
                  <a:rPr lang="ru-RU" sz="2400" dirty="0"/>
                  <a:t>с погрешностью 0,03 мм.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Массу маховика измеряем на весах </a:t>
                </a:r>
                <a:r>
                  <a:rPr lang="en-US" sz="2400" dirty="0"/>
                  <a:t>EK-12Ki </a:t>
                </a:r>
                <a:r>
                  <a:rPr lang="ru-RU" sz="2400" dirty="0"/>
                  <a:t>с пределом допускаемой погрешности </a:t>
                </a:r>
                <a:r>
                  <a:rPr lang="en-US" sz="2400" dirty="0"/>
                  <a:t>±3</a:t>
                </a:r>
                <a:r>
                  <a:rPr lang="ru-RU" sz="2400" dirty="0"/>
                  <a:t> г.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плотность материала 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массу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момент инерции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суммарный момент инерции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кг∙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algn="just"/>
                <a:br>
                  <a:rPr lang="ru-RU" sz="2400" dirty="0"/>
                </a:br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  <a:blipFill>
                <a:blip r:embed="rId2"/>
                <a:stretch>
                  <a:fillRect l="-1225" t="-747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838257"/>
            <a:ext cx="4702333" cy="31706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/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Определяем погрешность по формуле: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blipFill>
                <a:blip r:embed="rId4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/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кг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Измерение </a:t>
            </a:r>
            <a:r>
              <a:rPr lang="ru-RU" sz="4000" dirty="0"/>
              <a:t>ускорения</a:t>
            </a:r>
            <a:r>
              <a:rPr lang="ru-RU" sz="4000" dirty="0">
                <a:latin typeface="+mj-lt"/>
              </a:rPr>
              <a:t>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573692" y="3726225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7 – Эталонный маховик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70855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/>
                  <a:t>Маховик устанавливается на бе</a:t>
                </a:r>
                <a:r>
                  <a:rPr lang="en-US" sz="2400" dirty="0"/>
                  <a:t>c</a:t>
                </a:r>
                <a:r>
                  <a:rPr lang="ru-RU" sz="2400" dirty="0"/>
                  <a:t>коллекторный двигатель ДБМ-40.</a:t>
                </a:r>
              </a:p>
              <a:p>
                <a:pPr algn="just"/>
                <a:endParaRPr lang="ru-RU" sz="2400" dirty="0"/>
              </a:p>
              <a:p>
                <a:pPr algn="just"/>
                <a:r>
                  <a:rPr lang="ru-RU" sz="2400" dirty="0"/>
                  <a:t>Двигатель ускоряется по трапециевидному закону.</a:t>
                </a:r>
                <a:br>
                  <a:rPr lang="ru-RU" sz="2400" dirty="0"/>
                </a:br>
                <a:r>
                  <a:rPr lang="ru-RU" sz="2400" dirty="0"/>
                  <a:t>Скорость двигателя измеряется по датчику угла ЛИР-ДА190К (№ ФИФ ОЕИ 80050-20).</a:t>
                </a:r>
                <a:endParaRPr lang="en-US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Погрешность измерения ускорения определяется многократными измерениями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=±0,17 </m:t>
                      </m:r>
                      <m:f>
                        <m:f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sSup>
                            <m:sSupPr>
                              <m:ctrlP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с</m:t>
                              </m:r>
                            </m:e>
                            <m:sup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ru-RU" sz="2400" dirty="0"/>
              </a:p>
              <a:p>
                <a:pPr algn="just"/>
                <a:endParaRPr lang="en-US" sz="2400" dirty="0"/>
              </a:p>
              <a:p>
                <a:pPr algn="just"/>
                <a:r>
                  <a:rPr lang="ru-RU" sz="2400" dirty="0"/>
                  <a:t>Итоговая погрешность тестового момента:</a:t>
                </a:r>
                <a:br>
                  <a:rPr lang="ru-RU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ru-RU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=0,005 ±5∙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en-US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 xmlns="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7085594"/>
              </a:xfrm>
              <a:prstGeom prst="rect">
                <a:avLst/>
              </a:prstGeom>
              <a:blipFill>
                <a:blip r:embed="rId2"/>
                <a:stretch>
                  <a:fillRect l="-1400" t="-688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55D10B-EEA6-490C-9BF4-EDD48ADA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71" y="776404"/>
            <a:ext cx="3659459" cy="2949821"/>
          </a:xfrm>
          <a:prstGeom prst="rect">
            <a:avLst/>
          </a:prstGeom>
        </p:spPr>
      </p:pic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86826F18-664E-4E3A-B0DC-C6F1B216BF3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81" y="3973450"/>
            <a:ext cx="3222874" cy="23984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11AD07-6431-416D-933C-619F9C8CBC72}"/>
              </a:ext>
            </a:extLst>
          </p:cNvPr>
          <p:cNvSpPr txBox="1"/>
          <p:nvPr/>
        </p:nvSpPr>
        <p:spPr>
          <a:xfrm>
            <a:off x="708602" y="6391251"/>
            <a:ext cx="436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7 –многократные измерения ускорения</a:t>
            </a:r>
          </a:p>
        </p:txBody>
      </p:sp>
    </p:spTree>
    <p:extLst>
      <p:ext uri="{BB962C8B-B14F-4D97-AF65-F5344CB8AC3E}">
        <p14:creationId xmlns:p14="http://schemas.microsoft.com/office/powerpoint/2010/main" val="382167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Погрешность гироскопа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870869" y="4887412"/>
            <a:ext cx="1034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ABA21F3C-631D-47D8-88C9-7BE7FA429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171" y="637238"/>
            <a:ext cx="7020291" cy="418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BCD34-06BC-403D-8A19-B648C632BAA9}"/>
                  </a:ext>
                </a:extLst>
              </p:cNvPr>
              <p:cNvSpPr txBox="1"/>
              <p:nvPr/>
            </p:nvSpPr>
            <p:spPr>
              <a:xfrm>
                <a:off x="5084222" y="5711996"/>
                <a:ext cx="1764266" cy="3016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З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EBBCD34-06BC-403D-8A19-B648C632B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222" y="5711996"/>
                <a:ext cx="1764266" cy="301686"/>
              </a:xfrm>
              <a:prstGeom prst="rect">
                <a:avLst/>
              </a:prstGeom>
              <a:blipFill>
                <a:blip r:embed="rId3"/>
                <a:stretch>
                  <a:fillRect l="-1384" r="-4498" b="-265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A592C-7B71-4CC2-A3EB-A506DF6ACFD8}"/>
                  </a:ext>
                </a:extLst>
              </p:cNvPr>
              <p:cNvSpPr txBox="1"/>
              <p:nvPr/>
            </p:nvSpPr>
            <p:spPr>
              <a:xfrm>
                <a:off x="5163045" y="6072076"/>
                <a:ext cx="1302472" cy="6024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ru-RU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sub>
                              </m:sSub>
                            </m:e>
                          </m:acc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75A592C-7B71-4CC2-A3EB-A506DF6AC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045" y="6072076"/>
                <a:ext cx="1302472" cy="602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D3056DD-C317-454C-A54B-2800E9D19C6B}"/>
              </a:ext>
            </a:extLst>
          </p:cNvPr>
          <p:cNvSpPr txBox="1"/>
          <p:nvPr/>
        </p:nvSpPr>
        <p:spPr>
          <a:xfrm>
            <a:off x="3858760" y="4924459"/>
            <a:ext cx="4474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–Измерения скорости вращения Земли</a:t>
            </a:r>
          </a:p>
        </p:txBody>
      </p:sp>
    </p:spTree>
    <p:extLst>
      <p:ext uri="{BB962C8B-B14F-4D97-AF65-F5344CB8AC3E}">
        <p14:creationId xmlns:p14="http://schemas.microsoft.com/office/powerpoint/2010/main" val="2195243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</a:t>
            </a:r>
            <a:endParaRPr lang="en-US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870869" y="4887412"/>
            <a:ext cx="1034268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/>
              <p:nvPr/>
            </p:nvSpPr>
            <p:spPr>
              <a:xfrm>
                <a:off x="2862326" y="5754689"/>
                <a:ext cx="6190128" cy="975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𝟎𝟎𝟓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𝟎𝟕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Н∙м</m:t>
                      </m:r>
                    </m:oMath>
                  </m:oMathPara>
                </a14:m>
                <a:endParaRPr lang="ru-RU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𝜹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𝟎𝟎𝟓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≈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%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77CC1F7-E166-4CE6-BB8B-5EB930DA1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326" y="5754689"/>
                <a:ext cx="6190128" cy="9759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33FABB59-BD48-464A-AC03-2116B66B6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13" y="754731"/>
            <a:ext cx="7143396" cy="45354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5CC56D-2156-4C45-A214-ED24D06DCCC3}"/>
              </a:ext>
            </a:extLst>
          </p:cNvPr>
          <p:cNvSpPr txBox="1"/>
          <p:nvPr/>
        </p:nvSpPr>
        <p:spPr>
          <a:xfrm>
            <a:off x="3858849" y="5354438"/>
            <a:ext cx="45961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9 –Свидетельство об аттестации методики</a:t>
            </a:r>
          </a:p>
        </p:txBody>
      </p:sp>
    </p:spTree>
    <p:extLst>
      <p:ext uri="{BB962C8B-B14F-4D97-AF65-F5344CB8AC3E}">
        <p14:creationId xmlns:p14="http://schemas.microsoft.com/office/powerpoint/2010/main" val="48482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61188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11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42871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10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12–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74814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13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793</Words>
  <Application>Microsoft Office PowerPoint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Аттестация стенда. Измерение момента инерции маховика</vt:lpstr>
      <vt:lpstr>Аттестация стенда. Измерение ускорения маховика</vt:lpstr>
      <vt:lpstr>Аттестация стенда. Погрешность гироскопа</vt:lpstr>
      <vt:lpstr>Аттестация стенда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58</cp:revision>
  <dcterms:created xsi:type="dcterms:W3CDTF">2022-12-11T16:41:07Z</dcterms:created>
  <dcterms:modified xsi:type="dcterms:W3CDTF">2025-04-16T09:25:43Z</dcterms:modified>
</cp:coreProperties>
</file>