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eUwkCw7AKfg-simple-piano-with-buzzer/editel?sharecode=6YjzmTRY8XlyzFfyDp0YER3mubh8tZjq7T4dGWGIiG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Piano with Buzzer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Изготвили: Илия Василев и Константин Христов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72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372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bg-BG" dirty="0" smtClean="0"/>
              <a:t>Описание </a:t>
            </a:r>
            <a:r>
              <a:rPr lang="bg-BG" dirty="0"/>
              <a:t>на </a:t>
            </a:r>
            <a:r>
              <a:rPr lang="bg-BG" dirty="0" smtClean="0"/>
              <a:t>проекта(увод)</a:t>
            </a:r>
            <a:endParaRPr lang="bg-BG" dirty="0"/>
          </a:p>
          <a:p>
            <a:r>
              <a:rPr lang="bg-BG" dirty="0"/>
              <a:t>Блокова </a:t>
            </a:r>
            <a:r>
              <a:rPr lang="bg-BG" dirty="0" smtClean="0"/>
              <a:t>схема </a:t>
            </a:r>
            <a:r>
              <a:rPr lang="bg-BG" dirty="0"/>
              <a:t>и списък съставни части</a:t>
            </a:r>
          </a:p>
          <a:p>
            <a:r>
              <a:rPr lang="bg-BG" dirty="0" smtClean="0"/>
              <a:t>Електрическа схема</a:t>
            </a:r>
            <a:endParaRPr lang="bg-BG" dirty="0"/>
          </a:p>
          <a:p>
            <a:pPr lvl="0"/>
            <a:r>
              <a:rPr lang="bg-BG" dirty="0" smtClean="0"/>
              <a:t>Сорс </a:t>
            </a:r>
            <a:r>
              <a:rPr lang="bg-BG" dirty="0"/>
              <a:t>код – описание на функционалността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34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Увод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Проектът </a:t>
            </a:r>
            <a:r>
              <a:rPr lang="en-US" dirty="0"/>
              <a:t>Simple Piano with Buzzer </a:t>
            </a:r>
            <a:r>
              <a:rPr lang="bg-BG" dirty="0"/>
              <a:t>представлява пиано в електрически вид. Имаме за цел да улесним бъдещи таланти, които нямат възможност да свирят на </a:t>
            </a:r>
            <a:r>
              <a:rPr lang="bg-BG" dirty="0" smtClean="0"/>
              <a:t>скъпите класически </a:t>
            </a:r>
            <a:r>
              <a:rPr lang="bg-BG" dirty="0"/>
              <a:t>пиана, като им предложим по-евтин и по-практичен вариант със същото високо качество.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099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Блокова </a:t>
            </a:r>
            <a:r>
              <a:rPr lang="bg-BG" dirty="0" smtClean="0"/>
              <a:t>схема</a:t>
            </a:r>
            <a:r>
              <a:rPr lang="bg-BG" dirty="0"/>
              <a:t>:</a:t>
            </a:r>
            <a:r>
              <a:rPr lang="bg-BG" dirty="0" smtClean="0"/>
              <a:t> 	</a:t>
            </a:r>
            <a:endParaRPr lang="bg-BG" dirty="0"/>
          </a:p>
        </p:txBody>
      </p:sp>
      <p:pic>
        <p:nvPicPr>
          <p:cNvPr id="4" name="Картина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699656"/>
            <a:ext cx="5581604" cy="336150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11450"/>
              </p:ext>
            </p:extLst>
          </p:nvPr>
        </p:nvGraphicFramePr>
        <p:xfrm>
          <a:off x="7809094" y="3897910"/>
          <a:ext cx="3136900" cy="2163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803458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36782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063076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№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Име на компонент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Брой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1990133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Arduino Uno R3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4605892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Pushbutton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877976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263467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Piezo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8504349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Wires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bg-BG" sz="1600" dirty="0">
                          <a:effectLst/>
                        </a:rPr>
                        <a:t>         -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505113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09094" y="2699656"/>
            <a:ext cx="354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2400" dirty="0"/>
              <a:t>Списък </a:t>
            </a:r>
            <a:r>
              <a:rPr lang="bg-BG" sz="2400" dirty="0" smtClean="0"/>
              <a:t>със съставни </a:t>
            </a:r>
            <a:r>
              <a:rPr lang="bg-BG" sz="2400" dirty="0"/>
              <a:t>части:</a:t>
            </a:r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61654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Начин на работа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Проектът представлява „пиано“ с осем бутона, които са програмирани при натискане на всеки един от тях да издават звука съответно на нотите. Имаме и свързан говорител в системата, който при натискане на бутон издава съответната тоналност.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839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Електрическа схема</a:t>
            </a:r>
            <a:r>
              <a:rPr lang="bg-BG" dirty="0" smtClean="0"/>
              <a:t>:</a:t>
            </a:r>
            <a:endParaRPr lang="bg-BG" dirty="0"/>
          </a:p>
        </p:txBody>
      </p:sp>
      <p:pic>
        <p:nvPicPr>
          <p:cNvPr id="4" name="Картина 2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"/>
          <a:stretch/>
        </p:blipFill>
        <p:spPr bwMode="auto">
          <a:xfrm>
            <a:off x="1141413" y="2441076"/>
            <a:ext cx="5926391" cy="35417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3281" y="4782459"/>
            <a:ext cx="443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u="sng" dirty="0" smtClean="0">
                <a:hlinkClick r:id="rId3"/>
              </a:rPr>
              <a:t>https</a:t>
            </a:r>
            <a:r>
              <a:rPr lang="bg-BG" u="sng" dirty="0">
                <a:hlinkClick r:id="rId3"/>
              </a:rPr>
              <a:t>://www.tinkercad.com/things/eUwkCw7AKfg-simple-piano-with-buzzer/editel?sharecode=6YjzmTRY8XlyzFfyDp0YER3mubh8tZjq7T4dGWGIiGU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7193281" y="4211932"/>
            <a:ext cx="39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Линк към проекта: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53752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Сорс код	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07816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Част от кода, който управлява системата.</a:t>
            </a:r>
          </a:p>
          <a:p>
            <a:r>
              <a:rPr lang="bg-BG" dirty="0" smtClean="0"/>
              <a:t>Приложимостта на това приложение може да се използва в синтезатори.</a:t>
            </a:r>
            <a:endParaRPr lang="bg-BG" dirty="0"/>
          </a:p>
        </p:txBody>
      </p:sp>
      <p:pic>
        <p:nvPicPr>
          <p:cNvPr id="4" name="Картина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15" y="3774894"/>
            <a:ext cx="2990850" cy="2495550"/>
          </a:xfrm>
          <a:prstGeom prst="rect">
            <a:avLst/>
          </a:prstGeom>
        </p:spPr>
      </p:pic>
      <p:pic>
        <p:nvPicPr>
          <p:cNvPr id="5" name="Картина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99" y="3774894"/>
            <a:ext cx="320257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7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64133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179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</vt:lpstr>
      <vt:lpstr>Simple Piano with Buzzer </vt:lpstr>
      <vt:lpstr>Съдържание </vt:lpstr>
      <vt:lpstr>Увод</vt:lpstr>
      <vt:lpstr>Блокова схема:  </vt:lpstr>
      <vt:lpstr>Начин на работа на проекта</vt:lpstr>
      <vt:lpstr>Електрическа схема:</vt:lpstr>
      <vt:lpstr>Сорс код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Пиано</dc:title>
  <dc:creator>K. Hristev</dc:creator>
  <cp:lastModifiedBy>K. Hristev</cp:lastModifiedBy>
  <cp:revision>8</cp:revision>
  <dcterms:created xsi:type="dcterms:W3CDTF">2020-07-05T16:23:05Z</dcterms:created>
  <dcterms:modified xsi:type="dcterms:W3CDTF">2020-07-05T17:39:22Z</dcterms:modified>
</cp:coreProperties>
</file>