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70303-1B48-4D36-97A7-81B71E5E7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944E30-09D8-4328-83FB-8352DF0C9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DB3888-1066-4A42-88D4-336811F9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4AEF90-C714-49A9-AE1A-2A60E669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35DE4-D2E2-4B9D-ABD7-C4DB2055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89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A0477-BC03-416A-AFAA-F7E2E6A2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80E41B-1802-4D00-9AAD-91007B8F6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9035DD-E379-48EA-B1F1-0E286D5E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4BE34D-56AC-486C-AC42-A6CFCDB4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E2208F-8200-40A7-A193-BDF08C45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2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0B7F29-AB3F-46B6-8325-16384EC29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7D4E16-E6FA-4565-B55D-A02C1182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18EFA-05EF-42D6-AF3E-C1406FA9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C6ECC-5348-4020-A84E-AE68CDA6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F5BBA8-BBB9-4B04-9E7F-D832FB37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9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A873C-E21F-4DD5-8BB7-C1B480A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B13D7-B9F3-4260-8291-3E08042A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F87E64-6B07-4210-BD2F-3300E8DA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98F995-16F8-43B6-9E59-6F0EEE11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08E92-721D-42A5-9EB0-E7C752AD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36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C676B-57EE-4094-BF09-161F4541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5EBDE3-A8C7-455D-91D9-6CC438B8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7AAD64-D06F-4A16-9ECD-449E1C2A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E9440-91E5-47EE-9838-6DF8D8AB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9BC1C-A018-47B0-B66E-2E67D730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97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FAE31-1BD2-414F-9F3D-04854DE1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669D29-856D-4DFB-B87B-7E1F1F9BA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79658-6DA6-4675-A42D-374B0FD5E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9DCE30-7B7B-4E6A-B383-14978901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04311B-3E93-4364-88B0-D6F19A55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2A7989-5B44-4EF6-BCDF-17ADDB1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5089C-C531-458B-8732-851C48A2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D4178A-DD50-46A9-B407-9D09DB62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A35374-DA67-4342-A214-CD04380B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C55B6-6C7B-4FE9-94A2-9E471237E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AF09C8-EA85-4B07-B18A-DE256AB00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97BAE9-DFDF-44D6-AAA1-9B27741F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354033-0CB4-4183-B19F-E6A1C92F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044D51-2BCC-4DC1-9AFB-70A19B0F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92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35D35-1558-408A-A8B4-1ADAC7E8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348559-E10F-45B8-B7DF-15CEC9C3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B7E205-105D-4ED2-BA85-4971703C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35BA18-2511-441F-BE38-B44D1933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4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56C2BE-9F1B-4158-8698-15E70009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9AC05A-8610-411B-A92E-D648AE9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BF5D7-C7EF-4DB2-B49E-1C449989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44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78334-74E2-4BDB-B1DB-47B76C2B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C6F0F6-0928-4D15-A7BE-B2F8853D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74B5A8-AE45-4D56-8D84-062EB4398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6F9B9-527E-4A27-85D5-7FB1FE88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6D9E4D-6492-4FCB-9D7A-C60C08FC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136063-D310-4B92-850E-35A42BFF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03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C42FB-0414-4FA0-88F4-0BE0F30E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ED1A2B-2063-4EAD-9B68-0345F24C0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98DB6E-FAB4-43AF-AFBF-149A2D1F7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DD2843-67BE-4024-AE07-EACAED85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A5EB3E-0E62-45A8-84C4-32925A28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86CB73-6FAF-43CC-B014-A3EDA78D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DD8456-E928-4B29-B726-3BE803D3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D2ECB3-2D89-4567-9714-B9A24FE87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7C6B5-098D-443B-AA0B-EF7E675D0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07EF-13C6-4ECA-A586-32E025C17433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317AE-4C20-4AD9-A60A-9A4778E51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D242B5-08AE-44EA-BE93-FB27A666D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A1EC7-6867-4AF4-8827-D9C93B9184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2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7B51EA-6937-4819-BCAA-DC1186E2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037" y="752227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rgbClr val="FFFFFF"/>
                </a:solidFill>
              </a:rPr>
              <a:t>UML</a:t>
            </a:r>
            <a:endParaRPr lang="zh-TW" altLang="en-US" sz="9600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78E7D4-339F-448E-9D5B-06CFC4D86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392640"/>
            <a:ext cx="6105194" cy="682079"/>
          </a:xfrm>
        </p:spPr>
        <p:txBody>
          <a:bodyPr>
            <a:noAutofit/>
          </a:bodyPr>
          <a:lstStyle/>
          <a:p>
            <a:r>
              <a:rPr lang="en-US" altLang="zh-TW" sz="8000" dirty="0">
                <a:solidFill>
                  <a:srgbClr val="FFFFFF"/>
                </a:solidFill>
              </a:rPr>
              <a:t>Use Case</a:t>
            </a:r>
            <a:endParaRPr lang="zh-TW" altLang="en-US"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5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085FB-8532-4FDF-BFCD-07569248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CEA879-540C-490E-9F4E-361447ECE7D6}"/>
              </a:ext>
            </a:extLst>
          </p:cNvPr>
          <p:cNvSpPr/>
          <p:nvPr/>
        </p:nvSpPr>
        <p:spPr>
          <a:xfrm>
            <a:off x="0" y="7"/>
            <a:ext cx="12191999" cy="6857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8BE67EA-D04A-4EF5-9DCC-50CDAEEE563D}"/>
              </a:ext>
            </a:extLst>
          </p:cNvPr>
          <p:cNvGrpSpPr/>
          <p:nvPr/>
        </p:nvGrpSpPr>
        <p:grpSpPr>
          <a:xfrm>
            <a:off x="68423" y="2025705"/>
            <a:ext cx="907013" cy="2375946"/>
            <a:chOff x="514905" y="1162975"/>
            <a:chExt cx="1802167" cy="4793942"/>
          </a:xfrm>
          <a:solidFill>
            <a:schemeClr val="bg1"/>
          </a:solidFill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4CC56FE-2897-4104-AEAD-718F6DCB924B}"/>
                </a:ext>
              </a:extLst>
            </p:cNvPr>
            <p:cNvSpPr/>
            <p:nvPr/>
          </p:nvSpPr>
          <p:spPr>
            <a:xfrm>
              <a:off x="514905" y="1162975"/>
              <a:ext cx="1642369" cy="141154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</a:rPr>
                <a:t>使用者</a:t>
              </a: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E99A6258-996B-43E8-BF79-DA2406D954C4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322773" y="2574524"/>
              <a:ext cx="13317" cy="18288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D55CB58-C833-43D5-B441-7B88D331C289}"/>
                </a:ext>
              </a:extLst>
            </p:cNvPr>
            <p:cNvCxnSpPr/>
            <p:nvPr/>
          </p:nvCxnSpPr>
          <p:spPr>
            <a:xfrm flipH="1">
              <a:off x="838199" y="4403324"/>
              <a:ext cx="484574" cy="155359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E616BD8F-6341-448E-BAEF-483E4B7EB671}"/>
                </a:ext>
              </a:extLst>
            </p:cNvPr>
            <p:cNvCxnSpPr/>
            <p:nvPr/>
          </p:nvCxnSpPr>
          <p:spPr>
            <a:xfrm>
              <a:off x="1336090" y="4403324"/>
              <a:ext cx="980982" cy="141154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26E6B31-EACB-4E61-BD74-3BB958D9B122}"/>
                </a:ext>
              </a:extLst>
            </p:cNvPr>
            <p:cNvCxnSpPr/>
            <p:nvPr/>
          </p:nvCxnSpPr>
          <p:spPr>
            <a:xfrm flipH="1">
              <a:off x="594804" y="3164381"/>
              <a:ext cx="14825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內容版面配置區 21">
            <a:extLst>
              <a:ext uri="{FF2B5EF4-FFF2-40B4-BE49-F238E27FC236}">
                <a16:creationId xmlns:a16="http://schemas.microsoft.com/office/drawing/2014/main" id="{7C5EC2F6-FBB9-4B5F-A179-61C32177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3877" y="2497584"/>
            <a:ext cx="895525" cy="2253759"/>
          </a:xfrm>
        </p:spPr>
      </p:pic>
      <p:sp>
        <p:nvSpPr>
          <p:cNvPr id="33" name="橢圓 32">
            <a:extLst>
              <a:ext uri="{FF2B5EF4-FFF2-40B4-BE49-F238E27FC236}">
                <a16:creationId xmlns:a16="http://schemas.microsoft.com/office/drawing/2014/main" id="{49FCC12C-60C1-418F-89D0-8F5CD1D09C79}"/>
              </a:ext>
            </a:extLst>
          </p:cNvPr>
          <p:cNvSpPr/>
          <p:nvPr/>
        </p:nvSpPr>
        <p:spPr>
          <a:xfrm>
            <a:off x="7405606" y="149252"/>
            <a:ext cx="2428032" cy="878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更改訂單</a:t>
            </a: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E28A2CDA-79E6-4934-88E7-AA0301B4A82F}"/>
              </a:ext>
            </a:extLst>
          </p:cNvPr>
          <p:cNvSpPr/>
          <p:nvPr/>
        </p:nvSpPr>
        <p:spPr>
          <a:xfrm>
            <a:off x="4307657" y="1197902"/>
            <a:ext cx="2428032" cy="878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下訂單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8404A42-123C-4869-8227-5BAFF3B1E069}"/>
              </a:ext>
            </a:extLst>
          </p:cNvPr>
          <p:cNvSpPr/>
          <p:nvPr/>
        </p:nvSpPr>
        <p:spPr>
          <a:xfrm>
            <a:off x="4607042" y="5848353"/>
            <a:ext cx="2428032" cy="878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更改資訊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0485477-0851-4049-9404-6111DF8F86B3}"/>
              </a:ext>
            </a:extLst>
          </p:cNvPr>
          <p:cNvSpPr/>
          <p:nvPr/>
        </p:nvSpPr>
        <p:spPr>
          <a:xfrm>
            <a:off x="1807028" y="2058257"/>
            <a:ext cx="2428032" cy="878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會員註冊</a:t>
            </a: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1D3574A0-7E4E-4B91-8C49-F21E2BE07CB6}"/>
              </a:ext>
            </a:extLst>
          </p:cNvPr>
          <p:cNvSpPr/>
          <p:nvPr/>
        </p:nvSpPr>
        <p:spPr>
          <a:xfrm>
            <a:off x="4307657" y="2915736"/>
            <a:ext cx="2428032" cy="878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報名課程</a:t>
            </a:r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FFFDFAF-FB38-4705-8313-5CEBF2D56791}"/>
              </a:ext>
            </a:extLst>
          </p:cNvPr>
          <p:cNvSpPr/>
          <p:nvPr/>
        </p:nvSpPr>
        <p:spPr>
          <a:xfrm>
            <a:off x="4572804" y="4125691"/>
            <a:ext cx="2428032" cy="87865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</a:rPr>
              <a:t>登入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99BBDEC9-3FAA-4227-84F7-B220E79B5517}"/>
              </a:ext>
            </a:extLst>
          </p:cNvPr>
          <p:cNvSpPr/>
          <p:nvPr/>
        </p:nvSpPr>
        <p:spPr>
          <a:xfrm>
            <a:off x="11211205" y="2368645"/>
            <a:ext cx="891931" cy="8127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管理者</a:t>
            </a: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E78C41E9-0FEC-4EDC-85D5-1773DAD9064F}"/>
              </a:ext>
            </a:extLst>
          </p:cNvPr>
          <p:cNvSpPr/>
          <p:nvPr/>
        </p:nvSpPr>
        <p:spPr>
          <a:xfrm>
            <a:off x="7292368" y="2037082"/>
            <a:ext cx="2428032" cy="878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查詢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BDD490C-3882-40B2-8F8D-C7E837956D72}"/>
              </a:ext>
            </a:extLst>
          </p:cNvPr>
          <p:cNvCxnSpPr>
            <a:cxnSpLocks/>
          </p:cNvCxnSpPr>
          <p:nvPr/>
        </p:nvCxnSpPr>
        <p:spPr>
          <a:xfrm flipV="1">
            <a:off x="1223575" y="2645546"/>
            <a:ext cx="583453" cy="30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D32B08F-97B8-4C10-8339-220693F19F03}"/>
              </a:ext>
            </a:extLst>
          </p:cNvPr>
          <p:cNvCxnSpPr>
            <a:cxnSpLocks/>
          </p:cNvCxnSpPr>
          <p:nvPr/>
        </p:nvCxnSpPr>
        <p:spPr>
          <a:xfrm flipV="1">
            <a:off x="3492703" y="1724700"/>
            <a:ext cx="778656" cy="299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B7F459CD-5234-4791-AD27-26C4358CF293}"/>
              </a:ext>
            </a:extLst>
          </p:cNvPr>
          <p:cNvCxnSpPr>
            <a:cxnSpLocks/>
          </p:cNvCxnSpPr>
          <p:nvPr/>
        </p:nvCxnSpPr>
        <p:spPr>
          <a:xfrm>
            <a:off x="3995510" y="2770024"/>
            <a:ext cx="433675" cy="375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AAFB9D9-E7FB-4DCB-B36E-52F2A9D8F6AC}"/>
              </a:ext>
            </a:extLst>
          </p:cNvPr>
          <p:cNvCxnSpPr>
            <a:cxnSpLocks/>
          </p:cNvCxnSpPr>
          <p:nvPr/>
        </p:nvCxnSpPr>
        <p:spPr>
          <a:xfrm flipV="1">
            <a:off x="6467889" y="855196"/>
            <a:ext cx="778656" cy="2995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06112D7-E167-41F3-82A1-68AB599F418B}"/>
              </a:ext>
            </a:extLst>
          </p:cNvPr>
          <p:cNvCxnSpPr>
            <a:cxnSpLocks/>
          </p:cNvCxnSpPr>
          <p:nvPr/>
        </p:nvCxnSpPr>
        <p:spPr>
          <a:xfrm>
            <a:off x="6572236" y="1921671"/>
            <a:ext cx="569962" cy="4410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923C66B-386E-4773-AD45-7C6D3236E669}"/>
              </a:ext>
            </a:extLst>
          </p:cNvPr>
          <p:cNvCxnSpPr>
            <a:cxnSpLocks/>
          </p:cNvCxnSpPr>
          <p:nvPr/>
        </p:nvCxnSpPr>
        <p:spPr>
          <a:xfrm>
            <a:off x="1207420" y="3068233"/>
            <a:ext cx="3231342" cy="1464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AA6120D-86E5-4DCA-BD88-E08068D4DBE5}"/>
              </a:ext>
            </a:extLst>
          </p:cNvPr>
          <p:cNvCxnSpPr>
            <a:cxnSpLocks/>
          </p:cNvCxnSpPr>
          <p:nvPr/>
        </p:nvCxnSpPr>
        <p:spPr>
          <a:xfrm>
            <a:off x="5786820" y="5095783"/>
            <a:ext cx="34238" cy="6567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AE4F238-D6B2-478F-BF64-D0B6AF75A1FC}"/>
              </a:ext>
            </a:extLst>
          </p:cNvPr>
          <p:cNvCxnSpPr>
            <a:cxnSpLocks/>
          </p:cNvCxnSpPr>
          <p:nvPr/>
        </p:nvCxnSpPr>
        <p:spPr>
          <a:xfrm flipH="1">
            <a:off x="7175641" y="4224716"/>
            <a:ext cx="3992509" cy="409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A8DFDBCF-630F-416D-9076-536446ACF61B}"/>
              </a:ext>
            </a:extLst>
          </p:cNvPr>
          <p:cNvCxnSpPr>
            <a:cxnSpLocks/>
          </p:cNvCxnSpPr>
          <p:nvPr/>
        </p:nvCxnSpPr>
        <p:spPr>
          <a:xfrm flipH="1" flipV="1">
            <a:off x="9720400" y="938685"/>
            <a:ext cx="1338750" cy="2129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E75D2E8-E2DC-456A-A6AC-37102A0298F6}"/>
              </a:ext>
            </a:extLst>
          </p:cNvPr>
          <p:cNvSpPr txBox="1"/>
          <p:nvPr/>
        </p:nvSpPr>
        <p:spPr>
          <a:xfrm rot="21175371">
            <a:off x="8575265" y="406009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include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AB7199A3-9C06-414D-BE7A-56DC8C6555C6}"/>
              </a:ext>
            </a:extLst>
          </p:cNvPr>
          <p:cNvSpPr txBox="1"/>
          <p:nvPr/>
        </p:nvSpPr>
        <p:spPr>
          <a:xfrm rot="2406743">
            <a:off x="6564901" y="1874972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extend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88C5B30-3BF6-4E25-9E1C-C9048BAD030E}"/>
              </a:ext>
            </a:extLst>
          </p:cNvPr>
          <p:cNvSpPr txBox="1"/>
          <p:nvPr/>
        </p:nvSpPr>
        <p:spPr>
          <a:xfrm rot="20317789">
            <a:off x="6368616" y="678219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extend</a:t>
            </a:r>
            <a:endParaRPr lang="zh-TW" altLang="en-US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4E2C1201-CE40-4DF8-94DE-54D3EDE723C1}"/>
              </a:ext>
            </a:extLst>
          </p:cNvPr>
          <p:cNvCxnSpPr>
            <a:cxnSpLocks/>
          </p:cNvCxnSpPr>
          <p:nvPr/>
        </p:nvCxnSpPr>
        <p:spPr>
          <a:xfrm flipV="1">
            <a:off x="6837059" y="2757012"/>
            <a:ext cx="528845" cy="444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424D8B68-717A-4969-A2B4-8BBAE0C65E48}"/>
              </a:ext>
            </a:extLst>
          </p:cNvPr>
          <p:cNvSpPr txBox="1"/>
          <p:nvPr/>
        </p:nvSpPr>
        <p:spPr>
          <a:xfrm rot="19118069">
            <a:off x="6541923" y="2693171"/>
            <a:ext cx="83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extend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1771547-6565-41D5-A06E-F38C97DFB0DE}"/>
              </a:ext>
            </a:extLst>
          </p:cNvPr>
          <p:cNvSpPr txBox="1"/>
          <p:nvPr/>
        </p:nvSpPr>
        <p:spPr>
          <a:xfrm rot="1485327">
            <a:off x="2606107" y="343979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include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1C03F75-936D-4CFD-99EF-9D81B7BE5752}"/>
              </a:ext>
            </a:extLst>
          </p:cNvPr>
          <p:cNvSpPr txBox="1"/>
          <p:nvPr/>
        </p:nvSpPr>
        <p:spPr>
          <a:xfrm rot="19797440">
            <a:off x="966134" y="24302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include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E83C8A3A-24DA-4C08-ADE6-0D0D93B0CFE0}"/>
              </a:ext>
            </a:extLst>
          </p:cNvPr>
          <p:cNvSpPr txBox="1"/>
          <p:nvPr/>
        </p:nvSpPr>
        <p:spPr>
          <a:xfrm>
            <a:off x="5824959" y="5218491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extend</a:t>
            </a:r>
            <a:endParaRPr lang="zh-TW" altLang="en-US" dirty="0"/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94CB292E-5699-400A-9D72-237D4AB98A00}"/>
              </a:ext>
            </a:extLst>
          </p:cNvPr>
          <p:cNvSpPr/>
          <p:nvPr/>
        </p:nvSpPr>
        <p:spPr>
          <a:xfrm>
            <a:off x="1453999" y="4873889"/>
            <a:ext cx="2428032" cy="878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查看</a:t>
            </a:r>
            <a:r>
              <a:rPr lang="en-US" altLang="zh-TW" sz="2000" dirty="0">
                <a:solidFill>
                  <a:schemeClr val="tx1"/>
                </a:solidFill>
              </a:rPr>
              <a:t>NEWS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A7DB1779-4211-4542-B06A-2BEA4A83DF3A}"/>
              </a:ext>
            </a:extLst>
          </p:cNvPr>
          <p:cNvSpPr txBox="1"/>
          <p:nvPr/>
        </p:nvSpPr>
        <p:spPr>
          <a:xfrm rot="3535572">
            <a:off x="1593492" y="3944271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extend</a:t>
            </a:r>
            <a:endParaRPr lang="zh-TW" altLang="en-US" dirty="0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45445A4D-E263-4566-B838-918CA0C8100B}"/>
              </a:ext>
            </a:extLst>
          </p:cNvPr>
          <p:cNvCxnSpPr>
            <a:cxnSpLocks/>
          </p:cNvCxnSpPr>
          <p:nvPr/>
        </p:nvCxnSpPr>
        <p:spPr>
          <a:xfrm>
            <a:off x="1178800" y="3235120"/>
            <a:ext cx="1020831" cy="1468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0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AFF42-5657-42BE-AAD6-1C3532B2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614" y="18255"/>
            <a:ext cx="3236650" cy="1325563"/>
          </a:xfrm>
        </p:spPr>
        <p:txBody>
          <a:bodyPr/>
          <a:lstStyle/>
          <a:p>
            <a:r>
              <a:rPr lang="zh-TW" altLang="en-US" dirty="0"/>
              <a:t>使用者事件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BCF28D1-1151-4E0F-AE9A-33011FAB0CC8}"/>
              </a:ext>
            </a:extLst>
          </p:cNvPr>
          <p:cNvGrpSpPr/>
          <p:nvPr/>
        </p:nvGrpSpPr>
        <p:grpSpPr>
          <a:xfrm>
            <a:off x="68423" y="2025705"/>
            <a:ext cx="907013" cy="2375946"/>
            <a:chOff x="514905" y="1162975"/>
            <a:chExt cx="1802167" cy="4793942"/>
          </a:xfrm>
          <a:solidFill>
            <a:schemeClr val="bg1"/>
          </a:solidFill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AD0EA5F6-5F9C-477E-B0FA-2A55E39AF235}"/>
                </a:ext>
              </a:extLst>
            </p:cNvPr>
            <p:cNvSpPr/>
            <p:nvPr/>
          </p:nvSpPr>
          <p:spPr>
            <a:xfrm>
              <a:off x="514905" y="1162975"/>
              <a:ext cx="1642369" cy="141154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</a:rPr>
                <a:t>使用者</a:t>
              </a: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08BE340-5E2A-4A37-A98A-E1479BFB4046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322773" y="2574524"/>
              <a:ext cx="13317" cy="18288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4D2705E6-4730-488A-9018-0AFA7BA2ECA6}"/>
                </a:ext>
              </a:extLst>
            </p:cNvPr>
            <p:cNvCxnSpPr/>
            <p:nvPr/>
          </p:nvCxnSpPr>
          <p:spPr>
            <a:xfrm flipH="1">
              <a:off x="838199" y="4403324"/>
              <a:ext cx="484574" cy="155359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2D19640-AF94-4D94-A2C3-325187486308}"/>
                </a:ext>
              </a:extLst>
            </p:cNvPr>
            <p:cNvCxnSpPr/>
            <p:nvPr/>
          </p:nvCxnSpPr>
          <p:spPr>
            <a:xfrm>
              <a:off x="1336090" y="4403324"/>
              <a:ext cx="980982" cy="141154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5B9A0C9-5CFC-4DC3-B900-0E6201810FBC}"/>
                </a:ext>
              </a:extLst>
            </p:cNvPr>
            <p:cNvCxnSpPr/>
            <p:nvPr/>
          </p:nvCxnSpPr>
          <p:spPr>
            <a:xfrm flipH="1">
              <a:off x="594804" y="3164381"/>
              <a:ext cx="14825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橢圓 9">
            <a:extLst>
              <a:ext uri="{FF2B5EF4-FFF2-40B4-BE49-F238E27FC236}">
                <a16:creationId xmlns:a16="http://schemas.microsoft.com/office/drawing/2014/main" id="{B35A5D29-B5A2-4483-B70A-8219CB7AE1DA}"/>
              </a:ext>
            </a:extLst>
          </p:cNvPr>
          <p:cNvSpPr/>
          <p:nvPr/>
        </p:nvSpPr>
        <p:spPr>
          <a:xfrm>
            <a:off x="1544715" y="1343818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註冊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87D3158-40DE-436D-96F4-0542453481DD}"/>
              </a:ext>
            </a:extLst>
          </p:cNvPr>
          <p:cNvSpPr/>
          <p:nvPr/>
        </p:nvSpPr>
        <p:spPr>
          <a:xfrm>
            <a:off x="9524262" y="3073561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查看最新消息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5AF50670-04CF-4227-A167-4B4ACA6656CB}"/>
              </a:ext>
            </a:extLst>
          </p:cNvPr>
          <p:cNvSpPr/>
          <p:nvPr/>
        </p:nvSpPr>
        <p:spPr>
          <a:xfrm>
            <a:off x="6754431" y="3038129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更改訂單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203DF48-F9D6-4FFD-A6FA-5DCE2989BD46}"/>
              </a:ext>
            </a:extLst>
          </p:cNvPr>
          <p:cNvSpPr/>
          <p:nvPr/>
        </p:nvSpPr>
        <p:spPr>
          <a:xfrm>
            <a:off x="1509626" y="3008206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登入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51669F0D-882E-4076-930E-236055D9FAE7}"/>
              </a:ext>
            </a:extLst>
          </p:cNvPr>
          <p:cNvSpPr/>
          <p:nvPr/>
        </p:nvSpPr>
        <p:spPr>
          <a:xfrm>
            <a:off x="1626091" y="4722755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更改個人資訊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CFC8266-A6A8-4067-B45C-04DAF9BD3D43}"/>
              </a:ext>
            </a:extLst>
          </p:cNvPr>
          <p:cNvSpPr/>
          <p:nvPr/>
        </p:nvSpPr>
        <p:spPr>
          <a:xfrm>
            <a:off x="4205057" y="3043405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下訂單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購物車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434C56B5-DBA9-40B0-914D-85F9960A5723}"/>
              </a:ext>
            </a:extLst>
          </p:cNvPr>
          <p:cNvSpPr/>
          <p:nvPr/>
        </p:nvSpPr>
        <p:spPr>
          <a:xfrm>
            <a:off x="4132554" y="4722755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查詢訂單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B454C80C-B856-4565-913A-0FFEF3312FFC}"/>
              </a:ext>
            </a:extLst>
          </p:cNvPr>
          <p:cNvSpPr/>
          <p:nvPr/>
        </p:nvSpPr>
        <p:spPr>
          <a:xfrm>
            <a:off x="6828408" y="4745445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繳費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D9675597-2BE6-422E-88C7-EF89CF8E52CB}"/>
              </a:ext>
            </a:extLst>
          </p:cNvPr>
          <p:cNvSpPr/>
          <p:nvPr/>
        </p:nvSpPr>
        <p:spPr>
          <a:xfrm>
            <a:off x="4205057" y="1343818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使用購物車</a:t>
            </a: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7CD3B3AA-B5F4-4C03-87C5-92A99CCFC048}"/>
              </a:ext>
            </a:extLst>
          </p:cNvPr>
          <p:cNvSpPr/>
          <p:nvPr/>
        </p:nvSpPr>
        <p:spPr>
          <a:xfrm>
            <a:off x="9524262" y="4788820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登出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1B391154-9781-4F70-90C3-CA5B7025BCD0}"/>
              </a:ext>
            </a:extLst>
          </p:cNvPr>
          <p:cNvSpPr/>
          <p:nvPr/>
        </p:nvSpPr>
        <p:spPr>
          <a:xfrm>
            <a:off x="6754432" y="1380925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報名課程</a:t>
            </a:r>
          </a:p>
        </p:txBody>
      </p:sp>
    </p:spTree>
    <p:extLst>
      <p:ext uri="{BB962C8B-B14F-4D97-AF65-F5344CB8AC3E}">
        <p14:creationId xmlns:p14="http://schemas.microsoft.com/office/powerpoint/2010/main" val="218794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AFF42-5657-42BE-AAD6-1C3532B2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614" y="18255"/>
            <a:ext cx="3236650" cy="1325563"/>
          </a:xfrm>
        </p:spPr>
        <p:txBody>
          <a:bodyPr/>
          <a:lstStyle/>
          <a:p>
            <a:r>
              <a:rPr lang="zh-TW" altLang="en-US" dirty="0"/>
              <a:t>管理者事件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5AF50670-04CF-4227-A167-4B4ACA6656CB}"/>
              </a:ext>
            </a:extLst>
          </p:cNvPr>
          <p:cNvSpPr/>
          <p:nvPr/>
        </p:nvSpPr>
        <p:spPr>
          <a:xfrm>
            <a:off x="6746604" y="2942373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更改訂單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203DF48-F9D6-4FFD-A6FA-5DCE2989BD46}"/>
              </a:ext>
            </a:extLst>
          </p:cNvPr>
          <p:cNvSpPr/>
          <p:nvPr/>
        </p:nvSpPr>
        <p:spPr>
          <a:xfrm>
            <a:off x="1509626" y="3008206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登入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434C56B5-DBA9-40B0-914D-85F9960A5723}"/>
              </a:ext>
            </a:extLst>
          </p:cNvPr>
          <p:cNvSpPr/>
          <p:nvPr/>
        </p:nvSpPr>
        <p:spPr>
          <a:xfrm>
            <a:off x="4132554" y="2942373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查詢訂單</a:t>
            </a: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7CD3B3AA-B5F4-4C03-87C5-92A99CCFC048}"/>
              </a:ext>
            </a:extLst>
          </p:cNvPr>
          <p:cNvSpPr/>
          <p:nvPr/>
        </p:nvSpPr>
        <p:spPr>
          <a:xfrm>
            <a:off x="9360654" y="2942373"/>
            <a:ext cx="2317071" cy="9732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登出</a:t>
            </a:r>
          </a:p>
        </p:txBody>
      </p:sp>
      <p:pic>
        <p:nvPicPr>
          <p:cNvPr id="20" name="內容版面配置區 21">
            <a:extLst>
              <a:ext uri="{FF2B5EF4-FFF2-40B4-BE49-F238E27FC236}">
                <a16:creationId xmlns:a16="http://schemas.microsoft.com/office/drawing/2014/main" id="{600E456A-082B-4D35-81ED-F40C46625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07" y="2359639"/>
            <a:ext cx="895525" cy="2253759"/>
          </a:xfr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21FAE1A1-210A-4709-BD94-E6886F102C29}"/>
              </a:ext>
            </a:extLst>
          </p:cNvPr>
          <p:cNvSpPr/>
          <p:nvPr/>
        </p:nvSpPr>
        <p:spPr>
          <a:xfrm>
            <a:off x="183835" y="2230700"/>
            <a:ext cx="891931" cy="8127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管理者</a:t>
            </a:r>
          </a:p>
        </p:txBody>
      </p:sp>
    </p:spTree>
    <p:extLst>
      <p:ext uri="{BB962C8B-B14F-4D97-AF65-F5344CB8AC3E}">
        <p14:creationId xmlns:p14="http://schemas.microsoft.com/office/powerpoint/2010/main" val="290079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64</Words>
  <Application>Microsoft Office PowerPoint</Application>
  <PresentationFormat>寬螢幕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UML</vt:lpstr>
      <vt:lpstr>PowerPoint 簡報</vt:lpstr>
      <vt:lpstr>使用者事件</vt:lpstr>
      <vt:lpstr>管理者事件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安生 安生</dc:creator>
  <cp:lastModifiedBy>安生 安生</cp:lastModifiedBy>
  <cp:revision>8</cp:revision>
  <dcterms:created xsi:type="dcterms:W3CDTF">2020-11-15T12:00:01Z</dcterms:created>
  <dcterms:modified xsi:type="dcterms:W3CDTF">2020-11-15T13:13:53Z</dcterms:modified>
</cp:coreProperties>
</file>