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B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94648"/>
  </p:normalViewPr>
  <p:slideViewPr>
    <p:cSldViewPr snapToGrid="0">
      <p:cViewPr varScale="1">
        <p:scale>
          <a:sx n="116" d="100"/>
          <a:sy n="116" d="100"/>
        </p:scale>
        <p:origin x="2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94E00-2A6E-6327-7433-EDC3465F58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LV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A81AD1-8D0E-DD2B-E632-E9120882FC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CD104-4317-5A4C-16D7-AA841FF58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3A28-A6BC-EA4D-85B4-1C65AF196547}" type="datetimeFigureOut">
              <a:rPr lang="en-LV" smtClean="0"/>
              <a:t>22/05/2025</a:t>
            </a:fld>
            <a:endParaRPr lang="en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14CA1-1409-E89B-D43D-35E9CF379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D79FA-BF39-BC91-D2F8-19824D7A3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F46C-BAE9-4A48-AF08-74D2277D41A5}" type="slidenum">
              <a:rPr lang="en-LV" smtClean="0"/>
              <a:t>‹#›</a:t>
            </a:fld>
            <a:endParaRPr lang="en-LV"/>
          </a:p>
        </p:txBody>
      </p:sp>
    </p:spTree>
    <p:extLst>
      <p:ext uri="{BB962C8B-B14F-4D97-AF65-F5344CB8AC3E}">
        <p14:creationId xmlns:p14="http://schemas.microsoft.com/office/powerpoint/2010/main" val="61842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58F58-33DE-E4EC-6A09-C6616BD16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V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8EF80E-7923-FB0E-E5EA-6149A0D1B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D99DE-4C51-85DF-8010-B2DAAB94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3A28-A6BC-EA4D-85B4-1C65AF196547}" type="datetimeFigureOut">
              <a:rPr lang="en-LV" smtClean="0"/>
              <a:t>22/05/2025</a:t>
            </a:fld>
            <a:endParaRPr lang="en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14C1C-982D-31FD-65BB-0456F48AC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FCF96-973E-78DE-15A2-02C287997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F46C-BAE9-4A48-AF08-74D2277D41A5}" type="slidenum">
              <a:rPr lang="en-LV" smtClean="0"/>
              <a:t>‹#›</a:t>
            </a:fld>
            <a:endParaRPr lang="en-LV"/>
          </a:p>
        </p:txBody>
      </p:sp>
    </p:spTree>
    <p:extLst>
      <p:ext uri="{BB962C8B-B14F-4D97-AF65-F5344CB8AC3E}">
        <p14:creationId xmlns:p14="http://schemas.microsoft.com/office/powerpoint/2010/main" val="184637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70E37A-997A-ACC5-D58C-72DF988FE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LV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015FC8-FAEC-B965-D98B-A5217D98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30E28-5AB0-A33E-FE67-EE3D08BEB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3A28-A6BC-EA4D-85B4-1C65AF196547}" type="datetimeFigureOut">
              <a:rPr lang="en-LV" smtClean="0"/>
              <a:t>22/05/2025</a:t>
            </a:fld>
            <a:endParaRPr lang="en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9F8F3-7347-C311-5064-6019281D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A60C5-ECF2-32F0-ABA3-866130D61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F46C-BAE9-4A48-AF08-74D2277D41A5}" type="slidenum">
              <a:rPr lang="en-LV" smtClean="0"/>
              <a:t>‹#›</a:t>
            </a:fld>
            <a:endParaRPr lang="en-LV"/>
          </a:p>
        </p:txBody>
      </p:sp>
    </p:spTree>
    <p:extLst>
      <p:ext uri="{BB962C8B-B14F-4D97-AF65-F5344CB8AC3E}">
        <p14:creationId xmlns:p14="http://schemas.microsoft.com/office/powerpoint/2010/main" val="333895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E6A90-5E83-DDA2-43CB-251A09DC0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V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D5A1E-FEFA-6E9A-BCF8-C9BE1A958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FDD83-0C9A-482C-D528-2E63A81B7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3A28-A6BC-EA4D-85B4-1C65AF196547}" type="datetimeFigureOut">
              <a:rPr lang="en-LV" smtClean="0"/>
              <a:t>22/05/2025</a:t>
            </a:fld>
            <a:endParaRPr lang="en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0C378-68D8-1E20-7BDE-6D4C2C686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70C14-7EC4-A9E4-9F11-2CC3A6B4A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F46C-BAE9-4A48-AF08-74D2277D41A5}" type="slidenum">
              <a:rPr lang="en-LV" smtClean="0"/>
              <a:t>‹#›</a:t>
            </a:fld>
            <a:endParaRPr lang="en-LV"/>
          </a:p>
        </p:txBody>
      </p:sp>
    </p:spTree>
    <p:extLst>
      <p:ext uri="{BB962C8B-B14F-4D97-AF65-F5344CB8AC3E}">
        <p14:creationId xmlns:p14="http://schemas.microsoft.com/office/powerpoint/2010/main" val="136790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E91A-5D73-6841-365E-5F005B861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LV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72957-71D5-42F9-286C-6B07E9D60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507F8-8AB3-8F52-E378-0487A2A29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3A28-A6BC-EA4D-85B4-1C65AF196547}" type="datetimeFigureOut">
              <a:rPr lang="en-LV" smtClean="0"/>
              <a:t>22/05/2025</a:t>
            </a:fld>
            <a:endParaRPr lang="en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BBA28-A34E-C2A0-1F4B-4D1A0AD95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3A286-1FEB-8A66-F293-2EBB47291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F46C-BAE9-4A48-AF08-74D2277D41A5}" type="slidenum">
              <a:rPr lang="en-LV" smtClean="0"/>
              <a:t>‹#›</a:t>
            </a:fld>
            <a:endParaRPr lang="en-LV"/>
          </a:p>
        </p:txBody>
      </p:sp>
    </p:spTree>
    <p:extLst>
      <p:ext uri="{BB962C8B-B14F-4D97-AF65-F5344CB8AC3E}">
        <p14:creationId xmlns:p14="http://schemas.microsoft.com/office/powerpoint/2010/main" val="368039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3570F-1AB1-C630-7F6C-071F8CA0F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V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365C7-DA9D-5F35-47AC-2A17A9B8B7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V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6514E9-57BB-FB65-58F5-9CB1CD6CF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V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FDEC63-EC46-3B1D-580B-E59047C81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3A28-A6BC-EA4D-85B4-1C65AF196547}" type="datetimeFigureOut">
              <a:rPr lang="en-LV" smtClean="0"/>
              <a:t>22/05/2025</a:t>
            </a:fld>
            <a:endParaRPr lang="en-LV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E69AFD-1DBC-B766-5A75-B54B25312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V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A13E5-C1D5-A92D-010B-1B730F8C6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F46C-BAE9-4A48-AF08-74D2277D41A5}" type="slidenum">
              <a:rPr lang="en-LV" smtClean="0"/>
              <a:t>‹#›</a:t>
            </a:fld>
            <a:endParaRPr lang="en-LV"/>
          </a:p>
        </p:txBody>
      </p:sp>
    </p:spTree>
    <p:extLst>
      <p:ext uri="{BB962C8B-B14F-4D97-AF65-F5344CB8AC3E}">
        <p14:creationId xmlns:p14="http://schemas.microsoft.com/office/powerpoint/2010/main" val="419717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5F159-D1D3-D03E-D58F-819B1CA9D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LV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0D526-8853-CEE3-B465-2FAF4538D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D1EE17-5508-1D16-A422-6614104E3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V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DDA531-4D49-725B-39D7-A08AFFC328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174A3F-1C47-0B24-54CF-A41E1175AE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V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584858-EFAE-1ED7-EA75-157F8039A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3A28-A6BC-EA4D-85B4-1C65AF196547}" type="datetimeFigureOut">
              <a:rPr lang="en-LV" smtClean="0"/>
              <a:t>22/05/2025</a:t>
            </a:fld>
            <a:endParaRPr lang="en-LV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60A3B9-8446-4923-8C30-8BA7F6A40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V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E52DA7-8D95-FBA4-6F81-5CED5C1C3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F46C-BAE9-4A48-AF08-74D2277D41A5}" type="slidenum">
              <a:rPr lang="en-LV" smtClean="0"/>
              <a:t>‹#›</a:t>
            </a:fld>
            <a:endParaRPr lang="en-LV"/>
          </a:p>
        </p:txBody>
      </p:sp>
    </p:spTree>
    <p:extLst>
      <p:ext uri="{BB962C8B-B14F-4D97-AF65-F5344CB8AC3E}">
        <p14:creationId xmlns:p14="http://schemas.microsoft.com/office/powerpoint/2010/main" val="47809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D4D99-0F55-0707-77C5-960C7E9DD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V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20E37A-4034-B785-4D75-9AD6240B9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3A28-A6BC-EA4D-85B4-1C65AF196547}" type="datetimeFigureOut">
              <a:rPr lang="en-LV" smtClean="0"/>
              <a:t>22/05/2025</a:t>
            </a:fld>
            <a:endParaRPr lang="en-LV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43A352-527D-9093-EE27-50970F1E5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V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1E52B7-A531-DB74-3C76-9EDB98266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F46C-BAE9-4A48-AF08-74D2277D41A5}" type="slidenum">
              <a:rPr lang="en-LV" smtClean="0"/>
              <a:t>‹#›</a:t>
            </a:fld>
            <a:endParaRPr lang="en-LV"/>
          </a:p>
        </p:txBody>
      </p:sp>
    </p:spTree>
    <p:extLst>
      <p:ext uri="{BB962C8B-B14F-4D97-AF65-F5344CB8AC3E}">
        <p14:creationId xmlns:p14="http://schemas.microsoft.com/office/powerpoint/2010/main" val="276484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15AF3B-0AA2-847F-8C99-CBD73417E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3A28-A6BC-EA4D-85B4-1C65AF196547}" type="datetimeFigureOut">
              <a:rPr lang="en-LV" smtClean="0"/>
              <a:t>22/05/2025</a:t>
            </a:fld>
            <a:endParaRPr lang="en-LV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9FCFC3-128A-9148-5B5C-DCB4670EF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V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500D45-4680-5E39-D80C-EA5FDE2F5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F46C-BAE9-4A48-AF08-74D2277D41A5}" type="slidenum">
              <a:rPr lang="en-LV" smtClean="0"/>
              <a:t>‹#›</a:t>
            </a:fld>
            <a:endParaRPr lang="en-LV"/>
          </a:p>
        </p:txBody>
      </p:sp>
    </p:spTree>
    <p:extLst>
      <p:ext uri="{BB962C8B-B14F-4D97-AF65-F5344CB8AC3E}">
        <p14:creationId xmlns:p14="http://schemas.microsoft.com/office/powerpoint/2010/main" val="407884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A530C-769F-EA4B-859F-5EEF4C04E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V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1800E-EB92-1249-BFCE-4BA8E170A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V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319DB0-E7E0-57DD-C8A7-84730DB79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EA679-A945-010A-EA51-0486B0885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3A28-A6BC-EA4D-85B4-1C65AF196547}" type="datetimeFigureOut">
              <a:rPr lang="en-LV" smtClean="0"/>
              <a:t>22/05/2025</a:t>
            </a:fld>
            <a:endParaRPr lang="en-LV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07C4B2-1990-C208-93B7-286AA5CFB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V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DBBCC6-21F7-F1D7-4885-6ED312977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F46C-BAE9-4A48-AF08-74D2277D41A5}" type="slidenum">
              <a:rPr lang="en-LV" smtClean="0"/>
              <a:t>‹#›</a:t>
            </a:fld>
            <a:endParaRPr lang="en-LV"/>
          </a:p>
        </p:txBody>
      </p:sp>
    </p:spTree>
    <p:extLst>
      <p:ext uri="{BB962C8B-B14F-4D97-AF65-F5344CB8AC3E}">
        <p14:creationId xmlns:p14="http://schemas.microsoft.com/office/powerpoint/2010/main" val="286292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615D8-166B-FAF1-2BFC-31D92194F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V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49EC24-44CE-ADAF-8A11-CAFE83D44F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LV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3CB295-770B-3DC9-5FCD-1AE4B67F7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0C167F-6853-7C04-2650-84A5C8479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3A28-A6BC-EA4D-85B4-1C65AF196547}" type="datetimeFigureOut">
              <a:rPr lang="en-LV" smtClean="0"/>
              <a:t>22/05/2025</a:t>
            </a:fld>
            <a:endParaRPr lang="en-LV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394AB1-AD65-B963-8EE3-E857163A8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V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AB2754-3277-FD2B-1FBF-4A7A22CEB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F46C-BAE9-4A48-AF08-74D2277D41A5}" type="slidenum">
              <a:rPr lang="en-LV" smtClean="0"/>
              <a:t>‹#›</a:t>
            </a:fld>
            <a:endParaRPr lang="en-LV"/>
          </a:p>
        </p:txBody>
      </p:sp>
    </p:spTree>
    <p:extLst>
      <p:ext uri="{BB962C8B-B14F-4D97-AF65-F5344CB8AC3E}">
        <p14:creationId xmlns:p14="http://schemas.microsoft.com/office/powerpoint/2010/main" val="67075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4B5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ED29E1-900E-DE81-52CE-1FD7BD8B4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LV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44094-F3F8-455E-FD64-CAB451619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8A65C-0DC6-E38A-E0FA-EDC6CB48EC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503A28-A6BC-EA4D-85B4-1C65AF196547}" type="datetimeFigureOut">
              <a:rPr lang="en-LV" smtClean="0"/>
              <a:t>22/05/2025</a:t>
            </a:fld>
            <a:endParaRPr lang="en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E50AC-BB0B-862A-D3F3-D60F55FD0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455C6-71A8-33E6-0CA1-2EAD557602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43F46C-BAE9-4A48-AF08-74D2277D41A5}" type="slidenum">
              <a:rPr lang="en-LV" smtClean="0"/>
              <a:t>‹#›</a:t>
            </a:fld>
            <a:endParaRPr lang="en-LV"/>
          </a:p>
        </p:txBody>
      </p:sp>
    </p:spTree>
    <p:extLst>
      <p:ext uri="{BB962C8B-B14F-4D97-AF65-F5344CB8AC3E}">
        <p14:creationId xmlns:p14="http://schemas.microsoft.com/office/powerpoint/2010/main" val="2393116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FFC2A-B040-8324-1314-D628B611F2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LV" dirty="0"/>
              <a:t>Transporta biļešu kalkulators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ABCBEE-CB41-CFB5-4F76-B1ED8AC04E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LV" dirty="0"/>
              <a:t>Ilja Krilovs</a:t>
            </a:r>
          </a:p>
        </p:txBody>
      </p:sp>
    </p:spTree>
    <p:extLst>
      <p:ext uri="{BB962C8B-B14F-4D97-AF65-F5344CB8AC3E}">
        <p14:creationId xmlns:p14="http://schemas.microsoft.com/office/powerpoint/2010/main" val="141119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84FDA-5743-9751-4235-7B0DCCFFE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Programmas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veidošanas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vajadzība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un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aktualitāte</a:t>
            </a:r>
            <a:endParaRPr lang="en-LV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8737F-F203-BD47-590B-388F2F15D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>
              <a:buNone/>
            </a:pPr>
            <a:r>
              <a:rPr lang="lv-LV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Mūsdienās pieaug nepieciešamība </a:t>
            </a:r>
            <a:r>
              <a:rPr lang="lv-LV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ātri aprēķināt ikdienas izmaksas. </a:t>
            </a:r>
            <a:r>
              <a:rPr lang="lv-LV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Viens no šādiem piemēriem ir sabiedriskā transporta biļešu kalkulators, kas:</a:t>
            </a:r>
          </a:p>
          <a:p>
            <a:r>
              <a:rPr lang="lv-LV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palīdz lietotājam saprast, </a:t>
            </a:r>
            <a:r>
              <a:rPr lang="lv-LV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cik maksās transporta izmaksas</a:t>
            </a:r>
            <a:r>
              <a:rPr lang="lv-LV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atkarībā no izvēlētās biļetes un braucienu skaita;</a:t>
            </a:r>
          </a:p>
          <a:p>
            <a:r>
              <a:rPr lang="lv-LV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ļauj salīdzināt </a:t>
            </a:r>
            <a:r>
              <a:rPr lang="lv-LV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dažādu veidu biļetes </a:t>
            </a:r>
            <a:r>
              <a:rPr lang="lv-LV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(piemēram, vienreizējās </a:t>
            </a:r>
            <a:r>
              <a:rPr lang="lv-LV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vs</a:t>
            </a:r>
            <a:r>
              <a:rPr lang="lv-LV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mēneša) un izvēlēties izdevīgāko;</a:t>
            </a:r>
          </a:p>
          <a:p>
            <a:r>
              <a:rPr lang="lv-LV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samazina vajadzību </a:t>
            </a:r>
            <a:r>
              <a:rPr lang="lv-LV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veikt aprēķinus galvā</a:t>
            </a:r>
            <a:r>
              <a:rPr lang="lv-LV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vai meklēt cenas dažādos avotos.</a:t>
            </a:r>
          </a:p>
          <a:p>
            <a:pPr marL="0" indent="0" algn="l">
              <a:buNone/>
            </a:pPr>
            <a:r>
              <a:rPr lang="lv-LV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Šāda programma ir aktuāla </a:t>
            </a:r>
            <a:r>
              <a:rPr lang="lv-LV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studentiem, darbiniekiem un ikvienam pilsētas iedzīvotājam</a:t>
            </a:r>
            <a:r>
              <a:rPr lang="lv-LV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LV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60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8A1F6-C795-86CB-38AB-CAAB4AB07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Izmantoto tehnoloģiju pamatojums</a:t>
            </a:r>
            <a:endParaRPr lang="en-LV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B114C-06A2-3A14-D22A-D0F6D90FF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None/>
            </a:pPr>
            <a:r>
              <a:rPr lang="lv-LV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Projektā izmantotas šādas tehnoloģijas:</a:t>
            </a:r>
          </a:p>
          <a:p>
            <a:r>
              <a:rPr lang="lv-LV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HTML/CSS </a:t>
            </a:r>
            <a:r>
              <a:rPr lang="lv-LV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lai izveidotu vienkāršu un saprotamu lietotāja interfeisu,</a:t>
            </a:r>
          </a:p>
          <a:p>
            <a:r>
              <a:rPr lang="lv-LV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lang="lv-LV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lai nodrošinātu </a:t>
            </a:r>
            <a:r>
              <a:rPr lang="lv-LV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ievaddatu</a:t>
            </a:r>
            <a:r>
              <a:rPr lang="lv-LV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apstrādi, validāciju un aprēķinus;</a:t>
            </a:r>
          </a:p>
          <a:p>
            <a:r>
              <a:rPr lang="lv-LV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FlexboxGrid</a:t>
            </a:r>
            <a:r>
              <a:rPr lang="lv-LV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lai izveidotu </a:t>
            </a:r>
            <a:r>
              <a:rPr lang="lv-LV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responzīvu</a:t>
            </a:r>
            <a:r>
              <a:rPr lang="lv-LV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un strukturētu izkārtojumu, kas pielāgojas dažādiem ekrāniem.</a:t>
            </a:r>
          </a:p>
        </p:txBody>
      </p:sp>
    </p:spTree>
    <p:extLst>
      <p:ext uri="{BB962C8B-B14F-4D97-AF65-F5344CB8AC3E}">
        <p14:creationId xmlns:p14="http://schemas.microsoft.com/office/powerpoint/2010/main" val="141557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015F8-903D-D605-C5A7-B67007C5C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Programmas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dirty="0" err="1">
                <a:latin typeface="Calibri" panose="020F0502020204030204" pitchFamily="34" charset="0"/>
                <a:cs typeface="Calibri" panose="020F0502020204030204" pitchFamily="34" charset="0"/>
              </a:rPr>
              <a:t>demonstrējums</a:t>
            </a:r>
            <a:endParaRPr lang="en-LV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A9133-AECC-13D3-873E-004701646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None/>
            </a:pPr>
            <a:r>
              <a:rPr lang="lv-LV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Saskarnes</a:t>
            </a:r>
            <a:r>
              <a:rPr lang="lv-LV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pārskats/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lv-LV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Ievades lauks braucienu skaitam.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lv-LV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Biļetes veida izvēlne ar četrām iespējām.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lv-LV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Poga "Aprēķināt", kas paredzēta, lai aktivizētu cenu aprēķinu.</a:t>
            </a:r>
            <a:endParaRPr lang="lv-LV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4C1197-5B2B-3150-08B5-3F5D8FB8A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4312" y="3901720"/>
            <a:ext cx="7772400" cy="13061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9A0653-F144-79D4-D95C-801DC9B04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4312" y="5342851"/>
            <a:ext cx="7772400" cy="1397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390948-703A-3F94-BC35-496675DA7605}"/>
              </a:ext>
            </a:extLst>
          </p:cNvPr>
          <p:cNvSpPr txBox="1"/>
          <p:nvPr/>
        </p:nvSpPr>
        <p:spPr>
          <a:xfrm rot="16200000">
            <a:off x="2725221" y="5441712"/>
            <a:ext cx="22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i="1" dirty="0"/>
              <a:t>Demonstrējums</a:t>
            </a:r>
            <a:endParaRPr lang="en-LV" i="1" dirty="0"/>
          </a:p>
        </p:txBody>
      </p:sp>
    </p:spTree>
    <p:extLst>
      <p:ext uri="{BB962C8B-B14F-4D97-AF65-F5344CB8AC3E}">
        <p14:creationId xmlns:p14="http://schemas.microsoft.com/office/powerpoint/2010/main" val="2868711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962BE-C1CA-46F8-DE36-291A9509BA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890CF-3915-10C6-4C4F-D982F787E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Programmas</a:t>
            </a:r>
            <a:r>
              <a:rPr lang="en-GB" dirty="0"/>
              <a:t> </a:t>
            </a:r>
            <a:r>
              <a:rPr lang="en-GB" dirty="0" err="1"/>
              <a:t>demonstrējums</a:t>
            </a:r>
            <a:endParaRPr lang="en-L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D8475-9C5D-00EC-97A6-101FE3295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60638"/>
          </a:xfrm>
        </p:spPr>
        <p:txBody>
          <a:bodyPr>
            <a:normAutofit/>
          </a:bodyPr>
          <a:lstStyle/>
          <a:p>
            <a:pPr algn="l">
              <a:buNone/>
            </a:pPr>
            <a:r>
              <a:rPr lang="lv-LV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Funkcionalitāte (šobrīd nav realizēta).</a:t>
            </a:r>
          </a:p>
          <a:p>
            <a:pPr marL="0" indent="0" algn="l">
              <a:buNone/>
            </a:pPr>
            <a:r>
              <a:rPr lang="lv-LV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Pašlaik </a:t>
            </a:r>
            <a:r>
              <a:rPr lang="lv-LV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nav pilnībā izstrādāts </a:t>
            </a:r>
            <a:r>
              <a:rPr lang="lv-LV" b="1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lang="lv-LV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fails</a:t>
            </a:r>
            <a:r>
              <a:rPr lang="lv-LV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tāpēc: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lv-LV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netiek veikti nekādi aprēķini;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lv-LV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netiek parādīti kļūdu paziņojumi;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lv-LV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netiek aprēķināta gala cena.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AB57D6-04AB-5D63-BA07-D66BC1753BFE}"/>
              </a:ext>
            </a:extLst>
          </p:cNvPr>
          <p:cNvSpPr txBox="1"/>
          <p:nvPr/>
        </p:nvSpPr>
        <p:spPr>
          <a:xfrm>
            <a:off x="6840536" y="3562905"/>
            <a:ext cx="2228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J</a:t>
            </a:r>
            <a:r>
              <a:rPr lang="en-LV" i="1" dirty="0"/>
              <a:t>avascript fragments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0F16E1-2615-3BA4-FE49-DC49FF198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0536" y="3944804"/>
            <a:ext cx="3673896" cy="219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98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A7B4F-512C-643D-4DD1-FCB56BE16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Programmas</a:t>
            </a:r>
            <a:r>
              <a:rPr lang="en-GB" dirty="0"/>
              <a:t> </a:t>
            </a:r>
            <a:r>
              <a:rPr lang="en-GB" dirty="0" err="1"/>
              <a:t>demonstrējums</a:t>
            </a:r>
            <a:endParaRPr lang="en-LV" dirty="0"/>
          </a:p>
        </p:txBody>
      </p:sp>
      <p:pic>
        <p:nvPicPr>
          <p:cNvPr id="4" name="demonstracija">
            <a:hlinkClick r:id="" action="ppaction://media"/>
            <a:extLst>
              <a:ext uri="{FF2B5EF4-FFF2-40B4-BE49-F238E27FC236}">
                <a16:creationId xmlns:a16="http://schemas.microsoft.com/office/drawing/2014/main" id="{B1F0106F-C3EA-9297-A7F0-D169A95D944B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228850" y="1825625"/>
            <a:ext cx="7735888" cy="4351338"/>
          </a:xfrm>
        </p:spPr>
      </p:pic>
    </p:spTree>
    <p:extLst>
      <p:ext uri="{BB962C8B-B14F-4D97-AF65-F5344CB8AC3E}">
        <p14:creationId xmlns:p14="http://schemas.microsoft.com/office/powerpoint/2010/main" val="3862687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19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9D4268-F429-198D-26E0-A5DAC1B54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45611-5616-8FD2-6CF2-4D4563904F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LV" dirty="0"/>
              <a:t>Transporta biļešu kalkulators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B83553-642D-502D-9BEB-4B915BDBDC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LV" dirty="0"/>
              <a:t>Ilja Krilovs</a:t>
            </a:r>
          </a:p>
        </p:txBody>
      </p:sp>
    </p:spTree>
    <p:extLst>
      <p:ext uri="{BB962C8B-B14F-4D97-AF65-F5344CB8AC3E}">
        <p14:creationId xmlns:p14="http://schemas.microsoft.com/office/powerpoint/2010/main" val="154138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13</TotalTime>
  <Words>199</Words>
  <Application>Microsoft Macintosh PowerPoint</Application>
  <PresentationFormat>Widescreen</PresentationFormat>
  <Paragraphs>29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Office Theme</vt:lpstr>
      <vt:lpstr>Transporta biļešu kalkulators</vt:lpstr>
      <vt:lpstr>Programmas veidošanas vajadzība un aktualitāte</vt:lpstr>
      <vt:lpstr>Izmantoto tehnoloģiju pamatojums</vt:lpstr>
      <vt:lpstr>Programmas demonstrējums</vt:lpstr>
      <vt:lpstr>Programmas demonstrējums</vt:lpstr>
      <vt:lpstr>Programmas demonstrējums</vt:lpstr>
      <vt:lpstr>Transporta biļešu kalkulators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Mac M1</cp:lastModifiedBy>
  <cp:revision>3</cp:revision>
  <dcterms:created xsi:type="dcterms:W3CDTF">2025-05-22T17:02:23Z</dcterms:created>
  <dcterms:modified xsi:type="dcterms:W3CDTF">2025-05-22T17:30:31Z</dcterms:modified>
  <cp:category/>
</cp:coreProperties>
</file>