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8"/>
  </p:normalViewPr>
  <p:slideViewPr>
    <p:cSldViewPr snapToGrid="0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4E00-2A6E-6327-7433-EDC3465F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1AD1-8D0E-DD2B-E632-E9120882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D104-4317-5A4C-16D7-AA841FF5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4CA1-1409-E89B-D43D-35E9CF37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79FA-BF39-BC91-D2F8-19824D7A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61842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8F58-33DE-E4EC-6A09-C6616BD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F80E-7923-FB0E-E5EA-6149A0D1B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99DE-4C51-85DF-8010-B2DAAB94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4C1C-982D-31FD-65BB-0456F48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CF96-973E-78DE-15A2-02C2879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84637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0E37A-997A-ACC5-D58C-72DF988F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15FC8-FAEC-B965-D98B-A5217D98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0E28-5AB0-A33E-FE67-EE3D08BE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F8F3-7347-C311-5064-6019281D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60C5-ECF2-32F0-ABA3-866130D6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33895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A90-5E83-DDA2-43CB-251A09DC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5A1E-FEFA-6E9A-BCF8-C9BE1A95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D83-0C9A-482C-D528-2E63A81B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C378-68D8-1E20-7BDE-6D4C2C68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0C14-7EC4-A9E4-9F11-2CC3A6B4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36790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E91A-5D73-6841-365E-5F005B86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2957-71D5-42F9-286C-6B07E9D6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07F8-8AB3-8F52-E378-0487A2A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BA28-A34E-C2A0-1F4B-4D1A0AD9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A286-1FEB-8A66-F293-2EBB4729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68039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70F-1AB1-C630-7F6C-071F8CA0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65C7-DA9D-5F35-47AC-2A17A9B8B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514E9-57BB-FB65-58F5-9CB1CD6C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EC63-EC46-3B1D-580B-E59047C8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9AFD-1DBC-B766-5A75-B54B2531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13E5-C1D5-A92D-010B-1B730F8C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19717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F159-D1D3-D03E-D58F-819B1CA9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D526-8853-CEE3-B465-2FAF4538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1EE17-5508-1D16-A422-6614104E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DA531-4D49-725B-39D7-A08AFFC32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74A3F-1C47-0B24-54CF-A41E1175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84858-EFAE-1ED7-EA75-157F8039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0A3B9-8446-4923-8C30-8BA7F6A4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2DA7-8D95-FBA4-6F81-5CED5C1C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7809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4D99-0F55-0707-77C5-960C7E9D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0E37A-4034-B785-4D75-9AD6240B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352-527D-9093-EE27-50970F1E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52B7-A531-DB74-3C76-9EDB982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76484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AF3B-0AA2-847F-8C99-CBD73417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FCFC3-128A-9148-5B5C-DCB4670E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0D45-4680-5E39-D80C-EA5FDE2F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07884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530C-769F-EA4B-859F-5EEF4C0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800E-EB92-1249-BFCE-4BA8E170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19DB0-E7E0-57DD-C8A7-84730DB7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A679-A945-010A-EA51-0486B088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C4B2-1990-C208-93B7-286AA5CF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BCC6-21F7-F1D7-4885-6ED31297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86292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15D8-166B-FAF1-2BFC-31D9219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9EC24-44CE-ADAF-8A11-CAFE83D44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B295-770B-3DC9-5FCD-1AE4B67F7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167F-6853-7C04-2650-84A5C847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94AB1-AD65-B963-8EE3-E857163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2754-3277-FD2B-1FBF-4A7A22CE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67075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D29E1-900E-DE81-52CE-1FD7BD8B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4094-F3F8-455E-FD64-CAB45161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A65C-0DC6-E38A-E0FA-EDC6CB48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50AC-BB0B-862A-D3F3-D60F55FD0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55C6-71A8-33E6-0CA1-2EAD55760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3931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FC2A-B040-8324-1314-D628B611F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V" dirty="0"/>
              <a:t>Transporta biļešu kalkulators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BCBEE-CB41-CFB5-4F76-B1ED8AC0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V" dirty="0"/>
              <a:t>Ilja Krilovs</a:t>
            </a:r>
          </a:p>
        </p:txBody>
      </p:sp>
    </p:spTree>
    <p:extLst>
      <p:ext uri="{BB962C8B-B14F-4D97-AF65-F5344CB8AC3E}">
        <p14:creationId xmlns:p14="http://schemas.microsoft.com/office/powerpoint/2010/main" val="141119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4FDA-5743-9751-4235-7B0DCCFF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veidošanas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vajadzība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aktualitāte</a:t>
            </a:r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737F-F203-BD47-590B-388F2F15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Mūsdienās pieaug nepieciešamība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ātri aprēķināt ikdienas izmaksas. 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Viens no šādiem piemēriem ir sabiedriskā transporta biļešu kalkulators, kas:</a:t>
            </a:r>
          </a:p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palīdz lietotājam saprast,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cik maksās transporta izmaksas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atkarībā no izvēlētās biļetes un braucienu skaita;</a:t>
            </a:r>
          </a:p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ļauj salīdzināt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dažādu veidu biļetes 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(piemēram, vienreizējās </a:t>
            </a:r>
            <a:r>
              <a:rPr lang="lv-LV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mēneša) un izvēlēties izdevīgāko;</a:t>
            </a:r>
          </a:p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samazina vajadzību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veikt aprēķinus galvā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vai meklēt cenas dažādos avotos.</a:t>
            </a:r>
          </a:p>
          <a:p>
            <a:pPr marL="0" indent="0"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Šāda programma ir aktuāla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studentiem, darbiniekiem un ikvienam pilsētas iedzīvotājam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0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1F6-C795-86CB-38AB-CAAB4AB0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Izmantoto tehnoloģiju pamatojums</a:t>
            </a:r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114C-06A2-3A14-D22A-D0F6D90F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Projektā izmantotas šādas tehnoloģijas:</a:t>
            </a:r>
          </a:p>
          <a:p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HTML/CSS 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lai izveidotu vienkāršu un saprotamu lietotāja interfeisu,</a:t>
            </a:r>
          </a:p>
          <a:p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lai nodrošinātu </a:t>
            </a:r>
            <a:r>
              <a:rPr lang="lv-LV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ievaddatu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apstrādi, validāciju un aprēķinus;</a:t>
            </a:r>
          </a:p>
          <a:p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FlexboxGrid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lai izveidotu </a:t>
            </a:r>
            <a:r>
              <a:rPr lang="lv-LV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responzīvu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strukturētu izkārtojumu, kas pielāgojas dažādiem ekrāniem.</a:t>
            </a:r>
          </a:p>
        </p:txBody>
      </p:sp>
    </p:spTree>
    <p:extLst>
      <p:ext uri="{BB962C8B-B14F-4D97-AF65-F5344CB8AC3E}">
        <p14:creationId xmlns:p14="http://schemas.microsoft.com/office/powerpoint/2010/main" val="141557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15F8-903D-D605-C5A7-B67007C5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demonstrējums</a:t>
            </a:r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9133-AECC-13D3-873E-00470164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Saskarnes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pārskats/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Ievades lauks braucienu skaitam.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Biļetes veida izvēlne ar četrām iespējām.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Poga "Aprēķināt", kas paredzēta, lai aktivizētu cenu aprēķinu.</a:t>
            </a:r>
            <a:endParaRPr lang="lv-LV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C1197-5B2B-3150-08B5-3F5D8FB8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3901720"/>
            <a:ext cx="7772400" cy="130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A0653-F144-79D4-D95C-801DC9B0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2" y="5342851"/>
            <a:ext cx="7772400" cy="1397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90948-703A-3F94-BC35-496675DA7605}"/>
              </a:ext>
            </a:extLst>
          </p:cNvPr>
          <p:cNvSpPr txBox="1"/>
          <p:nvPr/>
        </p:nvSpPr>
        <p:spPr>
          <a:xfrm rot="16200000">
            <a:off x="2725221" y="544171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i="1" dirty="0"/>
              <a:t>Demonstrējums</a:t>
            </a:r>
            <a:endParaRPr lang="en-LV" i="1" dirty="0"/>
          </a:p>
        </p:txBody>
      </p:sp>
    </p:spTree>
    <p:extLst>
      <p:ext uri="{BB962C8B-B14F-4D97-AF65-F5344CB8AC3E}">
        <p14:creationId xmlns:p14="http://schemas.microsoft.com/office/powerpoint/2010/main" val="286871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62BE-C1CA-46F8-DE36-291A9509B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90CF-3915-10C6-4C4F-D982F787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Programmas</a:t>
            </a:r>
            <a:r>
              <a:rPr lang="en-GB" dirty="0"/>
              <a:t> </a:t>
            </a:r>
            <a:r>
              <a:rPr lang="en-GB" dirty="0" err="1"/>
              <a:t>demonstrējums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475-9C5D-00EC-97A6-101FE329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06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lv-LV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Funkcionalitāte (šobrīd nav realizēta).</a:t>
            </a:r>
          </a:p>
          <a:p>
            <a:pPr marL="0" indent="0"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Pašlaik 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 pilnībā izstrādāts </a:t>
            </a:r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fails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tāpēc: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netiek veikti nekādi aprēķini;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netiek parādīti kļūdu paziņojumi;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netiek aprēķināta gala cena.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58E3D-3C1D-1F29-8C02-8997C322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36" y="3932237"/>
            <a:ext cx="2795559" cy="256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B57D6-04AB-5D63-BA07-D66BC1753BFE}"/>
              </a:ext>
            </a:extLst>
          </p:cNvPr>
          <p:cNvSpPr txBox="1"/>
          <p:nvPr/>
        </p:nvSpPr>
        <p:spPr>
          <a:xfrm>
            <a:off x="6840536" y="35629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</a:t>
            </a:r>
            <a:r>
              <a:rPr lang="en-LV" i="1" dirty="0"/>
              <a:t>avascript fragments</a:t>
            </a:r>
          </a:p>
        </p:txBody>
      </p:sp>
    </p:spTree>
    <p:extLst>
      <p:ext uri="{BB962C8B-B14F-4D97-AF65-F5344CB8AC3E}">
        <p14:creationId xmlns:p14="http://schemas.microsoft.com/office/powerpoint/2010/main" val="81298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B4F-512C-643D-4DD1-FCB56BE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Programmas</a:t>
            </a:r>
            <a:r>
              <a:rPr lang="en-GB" dirty="0"/>
              <a:t> </a:t>
            </a:r>
            <a:r>
              <a:rPr lang="en-GB" dirty="0" err="1"/>
              <a:t>demonstrējums</a:t>
            </a:r>
            <a:endParaRPr lang="en-LV" dirty="0"/>
          </a:p>
        </p:txBody>
      </p:sp>
      <p:pic>
        <p:nvPicPr>
          <p:cNvPr id="4" name="demonstracija">
            <a:hlinkClick r:id="" action="ppaction://media"/>
            <a:extLst>
              <a:ext uri="{FF2B5EF4-FFF2-40B4-BE49-F238E27FC236}">
                <a16:creationId xmlns:a16="http://schemas.microsoft.com/office/drawing/2014/main" id="{B1F0106F-C3EA-9297-A7F0-D169A95D944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38626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4268-F429-198D-26E0-A5DAC1B5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611-5616-8FD2-6CF2-4D4563904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V" dirty="0"/>
              <a:t>Transporta biļešu kalkulators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83553-642D-502D-9BEB-4B915BDB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V" dirty="0"/>
              <a:t>Ilja Krilovs</a:t>
            </a:r>
          </a:p>
        </p:txBody>
      </p:sp>
    </p:spTree>
    <p:extLst>
      <p:ext uri="{BB962C8B-B14F-4D97-AF65-F5344CB8AC3E}">
        <p14:creationId xmlns:p14="http://schemas.microsoft.com/office/powerpoint/2010/main" val="154138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</TotalTime>
  <Words>199</Words>
  <Application>Microsoft Macintosh PowerPoint</Application>
  <PresentationFormat>Widescreen</PresentationFormat>
  <Paragraphs>29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Transporta biļešu kalkulators</vt:lpstr>
      <vt:lpstr>Programmas veidošanas vajadzība un aktualitāte</vt:lpstr>
      <vt:lpstr>Izmantoto tehnoloģiju pamatojums</vt:lpstr>
      <vt:lpstr>Programmas demonstrējums</vt:lpstr>
      <vt:lpstr>Programmas demonstrējums</vt:lpstr>
      <vt:lpstr>Programmas demonstrējums</vt:lpstr>
      <vt:lpstr>Transporta biļešu kalkulators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Mac M1</cp:lastModifiedBy>
  <cp:revision>2</cp:revision>
  <dcterms:created xsi:type="dcterms:W3CDTF">2025-05-22T17:02:23Z</dcterms:created>
  <dcterms:modified xsi:type="dcterms:W3CDTF">2025-05-22T17:16:56Z</dcterms:modified>
  <cp:category/>
</cp:coreProperties>
</file>