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3C03-B953-4372-99E5-FF8D2D9FB235}" type="datetimeFigureOut">
              <a:rPr lang="fi-FI" smtClean="0"/>
              <a:t>21.9.2011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A3D-19F2-4053-A9E1-2F55BE7837A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2956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3C03-B953-4372-99E5-FF8D2D9FB235}" type="datetimeFigureOut">
              <a:rPr lang="fi-FI" smtClean="0"/>
              <a:t>21.9.2011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A3D-19F2-4053-A9E1-2F55BE7837A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304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3C03-B953-4372-99E5-FF8D2D9FB235}" type="datetimeFigureOut">
              <a:rPr lang="fi-FI" smtClean="0"/>
              <a:t>21.9.2011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A3D-19F2-4053-A9E1-2F55BE7837A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743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3C03-B953-4372-99E5-FF8D2D9FB235}" type="datetimeFigureOut">
              <a:rPr lang="fi-FI" smtClean="0"/>
              <a:t>21.9.2011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A3D-19F2-4053-A9E1-2F55BE7837A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783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3C03-B953-4372-99E5-FF8D2D9FB235}" type="datetimeFigureOut">
              <a:rPr lang="fi-FI" smtClean="0"/>
              <a:t>21.9.2011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A3D-19F2-4053-A9E1-2F55BE7837A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867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3C03-B953-4372-99E5-FF8D2D9FB235}" type="datetimeFigureOut">
              <a:rPr lang="fi-FI" smtClean="0"/>
              <a:t>21.9.2011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A3D-19F2-4053-A9E1-2F55BE7837A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686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3C03-B953-4372-99E5-FF8D2D9FB235}" type="datetimeFigureOut">
              <a:rPr lang="fi-FI" smtClean="0"/>
              <a:t>21.9.2011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A3D-19F2-4053-A9E1-2F55BE7837A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618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3C03-B953-4372-99E5-FF8D2D9FB235}" type="datetimeFigureOut">
              <a:rPr lang="fi-FI" smtClean="0"/>
              <a:t>21.9.2011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A3D-19F2-4053-A9E1-2F55BE7837A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006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3C03-B953-4372-99E5-FF8D2D9FB235}" type="datetimeFigureOut">
              <a:rPr lang="fi-FI" smtClean="0"/>
              <a:t>21.9.2011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A3D-19F2-4053-A9E1-2F55BE7837A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125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3C03-B953-4372-99E5-FF8D2D9FB235}" type="datetimeFigureOut">
              <a:rPr lang="fi-FI" smtClean="0"/>
              <a:t>21.9.2011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A3D-19F2-4053-A9E1-2F55BE7837A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67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3C03-B953-4372-99E5-FF8D2D9FB235}" type="datetimeFigureOut">
              <a:rPr lang="fi-FI" smtClean="0"/>
              <a:t>21.9.2011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A3D-19F2-4053-A9E1-2F55BE7837A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493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3C03-B953-4372-99E5-FF8D2D9FB235}" type="datetimeFigureOut">
              <a:rPr lang="fi-FI" smtClean="0"/>
              <a:t>21.9.2011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C2A3D-19F2-4053-A9E1-2F55BE7837A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01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525" y="2193745"/>
            <a:ext cx="1150163" cy="13664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dirty="0" smtClean="0">
                <a:solidFill>
                  <a:schemeClr val="tx1"/>
                </a:solidFill>
              </a:rPr>
              <a:t>Markkinointi:</a:t>
            </a:r>
          </a:p>
          <a:p>
            <a:pPr algn="ctr"/>
            <a:r>
              <a:rPr lang="fi-FI" sz="1300" dirty="0" smtClean="0">
                <a:solidFill>
                  <a:schemeClr val="tx1"/>
                </a:solidFill>
              </a:rPr>
              <a:t>Asiakas-hankinta</a:t>
            </a:r>
            <a:endParaRPr lang="fi-FI" sz="13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39952" y="2193743"/>
            <a:ext cx="1304032" cy="13664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Tuotanto</a:t>
            </a:r>
          </a:p>
          <a:p>
            <a:pPr algn="ctr"/>
            <a:r>
              <a:rPr lang="fi-FI" sz="1200" dirty="0" smtClean="0">
                <a:solidFill>
                  <a:schemeClr val="tx1"/>
                </a:solidFill>
              </a:rPr>
              <a:t>Testaus</a:t>
            </a:r>
            <a:endParaRPr lang="fi-FI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87824" y="2193742"/>
            <a:ext cx="1025383" cy="13664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dirty="0" smtClean="0">
                <a:solidFill>
                  <a:schemeClr val="tx1"/>
                </a:solidFill>
              </a:rPr>
              <a:t>Suunnittelu</a:t>
            </a:r>
            <a:endParaRPr lang="fi-FI" sz="13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88462" y="2193742"/>
            <a:ext cx="972108" cy="13664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dirty="0" smtClean="0">
                <a:solidFill>
                  <a:schemeClr val="tx1"/>
                </a:solidFill>
              </a:rPr>
              <a:t>Tarjous-suunnittelu</a:t>
            </a:r>
            <a:endParaRPr lang="fi-FI" sz="13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0" y="2601765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900" dirty="0" smtClean="0"/>
              <a:t>Asiakas-tarve</a:t>
            </a:r>
            <a:endParaRPr lang="fi-FI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2627784" y="47667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Tiedon tietoliikenneratkaisut</a:t>
            </a:r>
            <a:endParaRPr lang="fi-FI" dirty="0"/>
          </a:p>
        </p:txBody>
      </p:sp>
      <p:cxnSp>
        <p:nvCxnSpPr>
          <p:cNvPr id="19" name="Straight Arrow Connector 18"/>
          <p:cNvCxnSpPr>
            <a:stCxn id="4" idx="3"/>
            <a:endCxn id="15" idx="1"/>
          </p:cNvCxnSpPr>
          <p:nvPr/>
        </p:nvCxnSpPr>
        <p:spPr>
          <a:xfrm flipV="1">
            <a:off x="1763688" y="2876960"/>
            <a:ext cx="124774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4" idx="1"/>
          </p:cNvCxnSpPr>
          <p:nvPr/>
        </p:nvCxnSpPr>
        <p:spPr>
          <a:xfrm flipV="1">
            <a:off x="2860570" y="2876959"/>
            <a:ext cx="12725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13" idx="1"/>
          </p:cNvCxnSpPr>
          <p:nvPr/>
        </p:nvCxnSpPr>
        <p:spPr>
          <a:xfrm>
            <a:off x="4013207" y="2876959"/>
            <a:ext cx="126745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63688" y="1196752"/>
            <a:ext cx="5544616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>
                <a:solidFill>
                  <a:schemeClr val="tx1"/>
                </a:solidFill>
              </a:rPr>
              <a:t>Taloushallinto ja yritysjohto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580113" y="2408907"/>
            <a:ext cx="1008112" cy="9361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dirty="0" smtClean="0">
                <a:solidFill>
                  <a:schemeClr val="tx1"/>
                </a:solidFill>
              </a:rPr>
              <a:t>Toimitus</a:t>
            </a:r>
          </a:p>
          <a:p>
            <a:pPr algn="ctr"/>
            <a:r>
              <a:rPr lang="fi-FI" sz="1100" dirty="0" smtClean="0">
                <a:solidFill>
                  <a:schemeClr val="tx1"/>
                </a:solidFill>
              </a:rPr>
              <a:t>Asennus-ohjeistus</a:t>
            </a:r>
            <a:endParaRPr lang="fi-FI" sz="11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742113" y="2408907"/>
            <a:ext cx="862633" cy="9361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dirty="0" smtClean="0">
                <a:solidFill>
                  <a:schemeClr val="tx1"/>
                </a:solidFill>
              </a:rPr>
              <a:t>Ylläpito</a:t>
            </a:r>
          </a:p>
          <a:p>
            <a:pPr algn="ctr"/>
            <a:r>
              <a:rPr lang="fi-FI" sz="1300" dirty="0" smtClean="0">
                <a:solidFill>
                  <a:schemeClr val="tx1"/>
                </a:solidFill>
              </a:rPr>
              <a:t>Huolto</a:t>
            </a:r>
            <a:endParaRPr lang="fi-FI" sz="13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742339" y="2387267"/>
            <a:ext cx="1337577" cy="9793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smtClean="0"/>
              <a:t>Asiakastarpeiden</a:t>
            </a:r>
          </a:p>
          <a:p>
            <a:pPr algn="ctr"/>
            <a:r>
              <a:rPr lang="fi-FI" sz="1200" dirty="0" smtClean="0"/>
              <a:t>tyydyttäminen</a:t>
            </a:r>
            <a:endParaRPr lang="fi-FI" sz="1200" dirty="0"/>
          </a:p>
        </p:txBody>
      </p:sp>
      <p:cxnSp>
        <p:nvCxnSpPr>
          <p:cNvPr id="116" name="Straight Arrow Connector 115"/>
          <p:cNvCxnSpPr>
            <a:stCxn id="13" idx="3"/>
            <a:endCxn id="77" idx="1"/>
          </p:cNvCxnSpPr>
          <p:nvPr/>
        </p:nvCxnSpPr>
        <p:spPr>
          <a:xfrm flipV="1">
            <a:off x="5443984" y="2876959"/>
            <a:ext cx="13612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7" idx="3"/>
            <a:endCxn id="80" idx="1"/>
          </p:cNvCxnSpPr>
          <p:nvPr/>
        </p:nvCxnSpPr>
        <p:spPr>
          <a:xfrm>
            <a:off x="6588225" y="2876959"/>
            <a:ext cx="153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80" idx="3"/>
            <a:endCxn id="95" idx="1"/>
          </p:cNvCxnSpPr>
          <p:nvPr/>
        </p:nvCxnSpPr>
        <p:spPr>
          <a:xfrm>
            <a:off x="7604746" y="2876959"/>
            <a:ext cx="137593" cy="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5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HAAGAHELIA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Opiskelija Haaga-Helia</dc:creator>
  <cp:lastModifiedBy>Opiskelija Haaga-Helia</cp:lastModifiedBy>
  <cp:revision>6</cp:revision>
  <dcterms:created xsi:type="dcterms:W3CDTF">2011-09-21T10:32:25Z</dcterms:created>
  <dcterms:modified xsi:type="dcterms:W3CDTF">2011-09-21T11:29:19Z</dcterms:modified>
</cp:coreProperties>
</file>