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1464" y="-55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1B2B-8BD8-412C-8311-293A723B839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5210-3E1F-41A4-A4E2-DFC05A88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8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1B2B-8BD8-412C-8311-293A723B839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5210-3E1F-41A4-A4E2-DFC05A88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9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1B2B-8BD8-412C-8311-293A723B839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5210-3E1F-41A4-A4E2-DFC05A88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8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1B2B-8BD8-412C-8311-293A723B839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5210-3E1F-41A4-A4E2-DFC05A88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7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1B2B-8BD8-412C-8311-293A723B839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5210-3E1F-41A4-A4E2-DFC05A88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0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1B2B-8BD8-412C-8311-293A723B839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5210-3E1F-41A4-A4E2-DFC05A88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7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1B2B-8BD8-412C-8311-293A723B839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5210-3E1F-41A4-A4E2-DFC05A88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7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1B2B-8BD8-412C-8311-293A723B839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5210-3E1F-41A4-A4E2-DFC05A88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7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1B2B-8BD8-412C-8311-293A723B839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5210-3E1F-41A4-A4E2-DFC05A88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6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1B2B-8BD8-412C-8311-293A723B839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5210-3E1F-41A4-A4E2-DFC05A88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9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1B2B-8BD8-412C-8311-293A723B839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5210-3E1F-41A4-A4E2-DFC05A88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2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D1B2B-8BD8-412C-8311-293A723B839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75210-3E1F-41A4-A4E2-DFC05A88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95056" y="16625456"/>
            <a:ext cx="1870362" cy="1039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6" name="Rectangle 5"/>
          <p:cNvSpPr/>
          <p:nvPr/>
        </p:nvSpPr>
        <p:spPr>
          <a:xfrm>
            <a:off x="4932220" y="15669493"/>
            <a:ext cx="1870362" cy="1039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Frame at time t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2220" y="17664547"/>
            <a:ext cx="1870362" cy="1039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Frame at time t-1</a:t>
            </a:r>
          </a:p>
        </p:txBody>
      </p:sp>
      <p:sp>
        <p:nvSpPr>
          <p:cNvPr id="8" name="Rectangle 7"/>
          <p:cNvSpPr/>
          <p:nvPr/>
        </p:nvSpPr>
        <p:spPr>
          <a:xfrm>
            <a:off x="8543065" y="14778476"/>
            <a:ext cx="5422320" cy="979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Diff of these two frames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530" y="15669493"/>
            <a:ext cx="5347855" cy="300816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780333" y="14778476"/>
            <a:ext cx="5458685" cy="854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Obtain binary image by thresholding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333" y="15633127"/>
            <a:ext cx="5458685" cy="307051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3341452" y="14778476"/>
            <a:ext cx="5430981" cy="81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Element wise multiplication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452" y="15617537"/>
            <a:ext cx="5430981" cy="305492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0365698" y="14778476"/>
            <a:ext cx="5504874" cy="797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 ORB feature points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5699" y="15575973"/>
            <a:ext cx="5504873" cy="3096491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5" idx="0"/>
            <a:endCxn id="6" idx="1"/>
          </p:cNvCxnSpPr>
          <p:nvPr/>
        </p:nvCxnSpPr>
        <p:spPr>
          <a:xfrm flipV="1">
            <a:off x="2930237" y="16189039"/>
            <a:ext cx="2001983" cy="436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7" idx="1"/>
          </p:cNvCxnSpPr>
          <p:nvPr/>
        </p:nvCxnSpPr>
        <p:spPr>
          <a:xfrm>
            <a:off x="2930237" y="17664547"/>
            <a:ext cx="2001983" cy="51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</p:cNvCxnSpPr>
          <p:nvPr/>
        </p:nvCxnSpPr>
        <p:spPr>
          <a:xfrm>
            <a:off x="6802582" y="16189039"/>
            <a:ext cx="1740483" cy="89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</p:cNvCxnSpPr>
          <p:nvPr/>
        </p:nvCxnSpPr>
        <p:spPr>
          <a:xfrm flipV="1">
            <a:off x="6802582" y="17082655"/>
            <a:ext cx="1740483" cy="110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12" idx="1"/>
          </p:cNvCxnSpPr>
          <p:nvPr/>
        </p:nvCxnSpPr>
        <p:spPr>
          <a:xfrm flipV="1">
            <a:off x="13965385" y="17168383"/>
            <a:ext cx="1814948" cy="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14" idx="1"/>
          </p:cNvCxnSpPr>
          <p:nvPr/>
        </p:nvCxnSpPr>
        <p:spPr>
          <a:xfrm flipV="1">
            <a:off x="21239018" y="17145001"/>
            <a:ext cx="2102434" cy="2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7" idx="2"/>
          </p:cNvCxnSpPr>
          <p:nvPr/>
        </p:nvCxnSpPr>
        <p:spPr>
          <a:xfrm rot="16200000" flipH="1">
            <a:off x="15110119" y="9460919"/>
            <a:ext cx="1704106" cy="20189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6018836" y="18672464"/>
            <a:ext cx="38108" cy="17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3"/>
            <a:endCxn id="16" idx="1"/>
          </p:cNvCxnSpPr>
          <p:nvPr/>
        </p:nvCxnSpPr>
        <p:spPr>
          <a:xfrm flipV="1">
            <a:off x="28772433" y="17124219"/>
            <a:ext cx="1593266" cy="2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0365698" y="20615564"/>
            <a:ext cx="5504874" cy="797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Calculate optical flow on these interest points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5698" y="21413061"/>
            <a:ext cx="5422320" cy="3050055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25121761" y="22484786"/>
            <a:ext cx="1870362" cy="906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Discard erroneous points</a:t>
            </a:r>
          </a:p>
        </p:txBody>
      </p:sp>
      <p:cxnSp>
        <p:nvCxnSpPr>
          <p:cNvPr id="44" name="Straight Arrow Connector 43"/>
          <p:cNvCxnSpPr>
            <a:stCxn id="41" idx="1"/>
            <a:endCxn id="41" idx="1"/>
          </p:cNvCxnSpPr>
          <p:nvPr/>
        </p:nvCxnSpPr>
        <p:spPr>
          <a:xfrm>
            <a:off x="30365698" y="2293808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1"/>
            <a:endCxn id="42" idx="3"/>
          </p:cNvCxnSpPr>
          <p:nvPr/>
        </p:nvCxnSpPr>
        <p:spPr>
          <a:xfrm flipH="1" flipV="1">
            <a:off x="26992123" y="22938088"/>
            <a:ext cx="33735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5780332" y="20544857"/>
            <a:ext cx="5504874" cy="797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Threshold  the flow value in a region to determine if there is a moving object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332" y="21436600"/>
            <a:ext cx="5458685" cy="3070510"/>
          </a:xfrm>
          <a:prstGeom prst="rect">
            <a:avLst/>
          </a:prstGeom>
        </p:spPr>
      </p:pic>
      <p:cxnSp>
        <p:nvCxnSpPr>
          <p:cNvPr id="50" name="Straight Arrow Connector 49"/>
          <p:cNvCxnSpPr>
            <a:stCxn id="42" idx="1"/>
          </p:cNvCxnSpPr>
          <p:nvPr/>
        </p:nvCxnSpPr>
        <p:spPr>
          <a:xfrm flipH="1">
            <a:off x="21285206" y="22938088"/>
            <a:ext cx="3836555" cy="3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6" idx="2"/>
            <a:endCxn id="40" idx="0"/>
          </p:cNvCxnSpPr>
          <p:nvPr/>
        </p:nvCxnSpPr>
        <p:spPr>
          <a:xfrm flipH="1">
            <a:off x="33118135" y="18672464"/>
            <a:ext cx="1" cy="194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8543065" y="8446949"/>
            <a:ext cx="5422320" cy="979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 ORB interest points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530" y="9472644"/>
            <a:ext cx="5347855" cy="3008168"/>
          </a:xfrm>
          <a:prstGeom prst="rect">
            <a:avLst/>
          </a:prstGeom>
        </p:spPr>
      </p:pic>
      <p:cxnSp>
        <p:nvCxnSpPr>
          <p:cNvPr id="59" name="Elbow Connector 58"/>
          <p:cNvCxnSpPr>
            <a:stCxn id="6" idx="0"/>
            <a:endCxn id="55" idx="1"/>
          </p:cNvCxnSpPr>
          <p:nvPr/>
        </p:nvCxnSpPr>
        <p:spPr>
          <a:xfrm rot="5400000" flipH="1" flipV="1">
            <a:off x="4896083" y="11948047"/>
            <a:ext cx="4692765" cy="2750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543065" y="1616658"/>
            <a:ext cx="5422320" cy="979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 gradient along x and y and add it to obtain a gradient image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5" y="2559633"/>
            <a:ext cx="5523333" cy="3106875"/>
          </a:xfrm>
          <a:prstGeom prst="rect">
            <a:avLst/>
          </a:prstGeom>
        </p:spPr>
      </p:pic>
      <p:cxnSp>
        <p:nvCxnSpPr>
          <p:cNvPr id="63" name="Elbow Connector 62"/>
          <p:cNvCxnSpPr>
            <a:stCxn id="6" idx="0"/>
            <a:endCxn id="61" idx="1"/>
          </p:cNvCxnSpPr>
          <p:nvPr/>
        </p:nvCxnSpPr>
        <p:spPr>
          <a:xfrm rot="5400000" flipH="1" flipV="1">
            <a:off x="1427022" y="8553450"/>
            <a:ext cx="11556422" cy="26756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5780331" y="1616658"/>
            <a:ext cx="5458685" cy="942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Convert this to a binary image.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330" y="2595997"/>
            <a:ext cx="5458686" cy="3070511"/>
          </a:xfrm>
          <a:prstGeom prst="rect">
            <a:avLst/>
          </a:prstGeom>
        </p:spPr>
      </p:pic>
      <p:cxnSp>
        <p:nvCxnSpPr>
          <p:cNvPr id="69" name="Straight Arrow Connector 68"/>
          <p:cNvCxnSpPr>
            <a:stCxn id="61" idx="3"/>
            <a:endCxn id="65" idx="1"/>
          </p:cNvCxnSpPr>
          <p:nvPr/>
        </p:nvCxnSpPr>
        <p:spPr>
          <a:xfrm>
            <a:off x="14066398" y="4113071"/>
            <a:ext cx="1713932" cy="1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7574492" y="10487463"/>
            <a:ext cx="1870362" cy="906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Discard erroneous points</a:t>
            </a:r>
          </a:p>
        </p:txBody>
      </p:sp>
      <p:cxnSp>
        <p:nvCxnSpPr>
          <p:cNvPr id="75" name="Straight Arrow Connector 74"/>
          <p:cNvCxnSpPr>
            <a:stCxn id="55" idx="3"/>
          </p:cNvCxnSpPr>
          <p:nvPr/>
        </p:nvCxnSpPr>
        <p:spPr>
          <a:xfrm>
            <a:off x="13965385" y="10976728"/>
            <a:ext cx="3609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3387781" y="10510640"/>
            <a:ext cx="5430981" cy="860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Merge points belonging to the same window using connected components and extract windows around them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506" y="9405508"/>
            <a:ext cx="5458687" cy="3070511"/>
          </a:xfrm>
          <a:prstGeom prst="rect">
            <a:avLst/>
          </a:prstGeom>
        </p:spPr>
      </p:pic>
      <p:cxnSp>
        <p:nvCxnSpPr>
          <p:cNvPr id="79" name="Straight Arrow Connector 78"/>
          <p:cNvCxnSpPr>
            <a:stCxn id="73" idx="3"/>
          </p:cNvCxnSpPr>
          <p:nvPr/>
        </p:nvCxnSpPr>
        <p:spPr>
          <a:xfrm>
            <a:off x="19444854" y="10940765"/>
            <a:ext cx="3896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5" idx="3"/>
            <a:endCxn id="76" idx="0"/>
          </p:cNvCxnSpPr>
          <p:nvPr/>
        </p:nvCxnSpPr>
        <p:spPr>
          <a:xfrm>
            <a:off x="21239016" y="4131253"/>
            <a:ext cx="4864256" cy="63793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2141676" y="9499188"/>
            <a:ext cx="2027099" cy="2678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Compare these windows with the images of roads using HOG descriptors and discard the ones that match them.</a:t>
            </a:r>
          </a:p>
        </p:txBody>
      </p:sp>
      <p:cxnSp>
        <p:nvCxnSpPr>
          <p:cNvPr id="85" name="Straight Arrow Connector 84"/>
          <p:cNvCxnSpPr>
            <a:stCxn id="76" idx="3"/>
          </p:cNvCxnSpPr>
          <p:nvPr/>
        </p:nvCxnSpPr>
        <p:spPr>
          <a:xfrm flipV="1">
            <a:off x="28818762" y="10940764"/>
            <a:ext cx="33229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36737934" y="8418432"/>
            <a:ext cx="5422320" cy="979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Remove the windows that have motion in them</a:t>
            </a:r>
          </a:p>
        </p:txBody>
      </p:sp>
      <p:cxnSp>
        <p:nvCxnSpPr>
          <p:cNvPr id="88" name="Straight Arrow Connector 87"/>
          <p:cNvCxnSpPr>
            <a:endCxn id="77" idx="1"/>
          </p:cNvCxnSpPr>
          <p:nvPr/>
        </p:nvCxnSpPr>
        <p:spPr>
          <a:xfrm>
            <a:off x="34249743" y="10940763"/>
            <a:ext cx="25167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37934" y="1616658"/>
            <a:ext cx="5422320" cy="979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Look at the region of interest and if any windows are present then we say there is a static object in this window.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1869" y="2559633"/>
            <a:ext cx="5428385" cy="3053467"/>
          </a:xfrm>
          <a:prstGeom prst="rect">
            <a:avLst/>
          </a:prstGeom>
        </p:spPr>
      </p:pic>
      <p:cxnSp>
        <p:nvCxnSpPr>
          <p:cNvPr id="92" name="Straight Arrow Connector 91"/>
          <p:cNvCxnSpPr>
            <a:stCxn id="86" idx="0"/>
            <a:endCxn id="90" idx="2"/>
          </p:cNvCxnSpPr>
          <p:nvPr/>
        </p:nvCxnSpPr>
        <p:spPr>
          <a:xfrm flipH="1" flipV="1">
            <a:off x="39446062" y="5613100"/>
            <a:ext cx="3032" cy="280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22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645</TotalTime>
  <Words>145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 harsha</dc:creator>
  <cp:lastModifiedBy>iljoo</cp:lastModifiedBy>
  <cp:revision>80</cp:revision>
  <dcterms:created xsi:type="dcterms:W3CDTF">2017-01-25T22:09:03Z</dcterms:created>
  <dcterms:modified xsi:type="dcterms:W3CDTF">2017-01-26T19:13:23Z</dcterms:modified>
</cp:coreProperties>
</file>