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7"/>
  </p:normalViewPr>
  <p:slideViewPr>
    <p:cSldViewPr snapToGrid="0" snapToObjects="1">
      <p:cViewPr varScale="1">
        <p:scale>
          <a:sx n="84" d="100"/>
          <a:sy n="84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D7D1-A662-C947-B180-B4C9DEEC759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EF55B-8E9F-A94A-A7AF-7B123A91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B938-7513-5F4A-8FBE-5A1083651F9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BD9E-6C96-3341-8295-87A06AB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5371" y="199235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789" y="199903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357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40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24791" y="199847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82824" y="3075950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65606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8064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996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40789" y="365736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2322" y="293868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" y="22860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Question4a: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447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8087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1823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891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7959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34077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" y="22860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Question4b: Hamilton Path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78232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9597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32111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01588" y="4601319"/>
            <a:ext cx="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64228" y="4601319"/>
            <a:ext cx="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447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8087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1823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891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79598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34077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" y="22860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Question4b: Euler Path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78232" y="158472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9597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32111" y="460131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01588" y="4601319"/>
            <a:ext cx="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64228" y="4601319"/>
            <a:ext cx="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9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5371" y="199235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789" y="199903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357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40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24791" y="199847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82824" y="3075950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65606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8064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996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40789" y="365736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2322" y="293868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39" y="228600"/>
            <a:ext cx="39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Question4c: Repeat elements of length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09883" y="1691640"/>
            <a:ext cx="1370764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94842" y="1677339"/>
            <a:ext cx="1370764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79801" y="1661160"/>
            <a:ext cx="1370764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5371" y="199235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789" y="199903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357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40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24791" y="199847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82824" y="3075950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65606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8064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996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40789" y="365736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2322" y="293868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39" y="228600"/>
            <a:ext cx="471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Question4c: Repeat elements longer than 3  </a:t>
            </a:r>
          </a:p>
          <a:p>
            <a:endParaRPr lang="en-US" dirty="0"/>
          </a:p>
          <a:p>
            <a:r>
              <a:rPr lang="en-US" dirty="0" smtClean="0"/>
              <a:t>length=4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09882" y="1691640"/>
            <a:ext cx="2955723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5371" y="199235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789" y="199903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357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40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24791" y="199847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82824" y="3075950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65606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8064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996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40789" y="365736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2322" y="293868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39" y="228600"/>
            <a:ext cx="471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Question4c: Repeat elements longer than 3  </a:t>
            </a:r>
          </a:p>
          <a:p>
            <a:endParaRPr lang="en-US" dirty="0"/>
          </a:p>
          <a:p>
            <a:r>
              <a:rPr lang="en-US" dirty="0" smtClean="0"/>
              <a:t>length=4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76887" y="1661160"/>
            <a:ext cx="2955723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70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4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TGG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9078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146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5214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06628" y="195406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0662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GTC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52147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TCG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146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CGC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9078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GCG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53428" y="3584740"/>
            <a:ext cx="1114817" cy="939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2391844" y="2423786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8244" y="2423786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5605" y="242441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6285" y="2425038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6964" y="242378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698275" y="3259272"/>
            <a:ext cx="731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9066964" y="406907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405805" y="4069079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89216" y="4037972"/>
            <a:ext cx="548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050708" y="4069079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3"/>
          </p:cNvCxnSpPr>
          <p:nvPr/>
        </p:nvCxnSpPr>
        <p:spPr>
          <a:xfrm flipV="1">
            <a:off x="3855302" y="2755932"/>
            <a:ext cx="2629427" cy="939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5371" y="199235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789" y="199903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357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407" y="2012699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24791" y="1998478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82824" y="3075950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65606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8064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9967" y="367144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40789" y="3657365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2322" y="2938687"/>
            <a:ext cx="2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39" y="228600"/>
            <a:ext cx="471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Question4c: Repeat elements longer than 3  </a:t>
            </a:r>
          </a:p>
          <a:p>
            <a:endParaRPr lang="en-US" dirty="0"/>
          </a:p>
          <a:p>
            <a:r>
              <a:rPr lang="en-US" dirty="0" smtClean="0"/>
              <a:t>length=5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09883" y="1661160"/>
            <a:ext cx="4522727" cy="1414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198</Words>
  <Application>Microsoft Macintosh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Xu</dc:creator>
  <cp:lastModifiedBy>Ying Xu</cp:lastModifiedBy>
  <cp:revision>8</cp:revision>
  <dcterms:created xsi:type="dcterms:W3CDTF">2018-03-24T04:44:00Z</dcterms:created>
  <dcterms:modified xsi:type="dcterms:W3CDTF">2018-03-24T05:28:38Z</dcterms:modified>
</cp:coreProperties>
</file>