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7"/>
  </p:notesMasterIdLst>
  <p:handoutMasterIdLst>
    <p:handoutMasterId r:id="rId8"/>
  </p:handoutMasterIdLst>
  <p:sldIdLst>
    <p:sldId id="278" r:id="rId5"/>
    <p:sldId id="280" r:id="rId6"/>
  </p:sldIdLst>
  <p:sldSz cx="12192000" cy="6858000"/>
  <p:notesSz cx="6858000" cy="9144000"/>
  <p:defaultTextStyle>
    <a:defPPr rtl="0"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19" autoAdjust="0"/>
  </p:normalViewPr>
  <p:slideViewPr>
    <p:cSldViewPr snapToGrid="0">
      <p:cViewPr>
        <p:scale>
          <a:sx n="87" d="100"/>
          <a:sy n="87" d="100"/>
        </p:scale>
        <p:origin x="856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9F3AC2-7F66-4DDD-80D5-3596BEDED6D1}" type="datetime1">
              <a:rPr lang="nl-NL" smtClean="0"/>
              <a:t>9-1-2023</a:t>
            </a:fld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90EAF0-F49B-4B3A-8B4B-238ABFD12E05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6119768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nl-NL" noProof="0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6EB079-61E4-4BBB-A44C-A56370A34A68}" type="datetime1">
              <a:rPr lang="nl-NL" smtClean="0"/>
              <a:pPr/>
              <a:t>9-1-2023</a:t>
            </a:fld>
            <a:endParaRPr lang="nl-NL" dirty="0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nl-NL" noProof="0" dirty="0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nl-NL" noProof="0" dirty="0"/>
              <a:t>Klik om de tekststijlen van het model te bewerken</a:t>
            </a:r>
          </a:p>
          <a:p>
            <a:pPr lvl="1" rtl="0"/>
            <a:r>
              <a:rPr lang="nl-NL" noProof="0" dirty="0"/>
              <a:t>Tweede niveau</a:t>
            </a:r>
          </a:p>
          <a:p>
            <a:pPr lvl="2" rtl="0"/>
            <a:r>
              <a:rPr lang="nl-NL" noProof="0" dirty="0"/>
              <a:t>Derde niveau</a:t>
            </a:r>
          </a:p>
          <a:p>
            <a:pPr lvl="3" rtl="0"/>
            <a:r>
              <a:rPr lang="nl-NL" noProof="0" dirty="0"/>
              <a:t>Vierde niveau</a:t>
            </a:r>
          </a:p>
          <a:p>
            <a:pPr lvl="4" rtl="0"/>
            <a:r>
              <a:rPr lang="nl-NL" noProof="0" dirty="0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nl-NL" noProof="0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E6DE88F-1F85-4A27-9D34-D74A50E7B0DA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E6DE88F-1F85-4A27-9D34-D74A50E7B0DA}" type="slidenum">
              <a:rPr lang="nl-NL" smtClean="0"/>
              <a:t>1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1869432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E6DE88F-1F85-4A27-9D34-D74A50E7B0DA}" type="slidenum">
              <a:rPr lang="nl-NL" smtClean="0"/>
              <a:t>2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60167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rtlCol="0" anchor="b">
            <a:normAutofit/>
          </a:bodyPr>
          <a:lstStyle>
            <a:lvl1pPr algn="ctr">
              <a:defRPr sz="5400"/>
            </a:lvl1pPr>
          </a:lstStyle>
          <a:p>
            <a:pPr rtl="0"/>
            <a:r>
              <a:rPr lang="nl-NL" noProof="0"/>
              <a:t>Klik om stijl te bewerken</a:t>
            </a:r>
            <a:endParaRPr lang="nl-NL" noProof="0" dirty="0"/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rtlCol="0"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nl-NL" noProof="0"/>
              <a:t>Klikken om de ondertitelstijl van het model te bewerken</a:t>
            </a:r>
            <a:endParaRPr lang="nl-NL" noProof="0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868A05C-044B-4E00-B38E-F125E612CF77}" type="datetime1">
              <a:rPr lang="nl-NL" noProof="0" smtClean="0"/>
              <a:t>9-1-2023</a:t>
            </a:fld>
            <a:endParaRPr lang="nl-NL" noProof="0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nl-NL" noProof="0" smtClean="0"/>
              <a:pPr rtl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Afbeelding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rtlCol="0" anchor="b">
            <a:normAutofit/>
          </a:bodyPr>
          <a:lstStyle>
            <a:lvl1pPr algn="ctr">
              <a:defRPr sz="2800"/>
            </a:lvl1pPr>
          </a:lstStyle>
          <a:p>
            <a:pPr rtl="0"/>
            <a:r>
              <a:rPr lang="nl-NL" noProof="0"/>
              <a:t>Klik om stijl te bewerken</a:t>
            </a:r>
            <a:endParaRPr lang="nl-NL" noProof="0" dirty="0"/>
          </a:p>
        </p:txBody>
      </p:sp>
      <p:sp>
        <p:nvSpPr>
          <p:cNvPr id="3" name="Tijdelijke aanduiding voor afbeelding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nl-NL" noProof="0"/>
              <a:t>Klik op het pictogram als u een afbeelding wilt toevoegen</a:t>
            </a:r>
            <a:endParaRPr lang="nl-NL" noProof="0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rtlCol="0"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nl-NL" noProof="0"/>
              <a:t>Klikken om de tekststijl van het model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A9557FC-BE87-4300-A747-AC4B3F32A4D1}" type="datetime1">
              <a:rPr lang="nl-NL" noProof="0" smtClean="0"/>
              <a:t>9-1-2023</a:t>
            </a:fld>
            <a:endParaRPr lang="nl-NL" noProof="0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rtlCol="0" anchor="ctr">
            <a:normAutofit/>
          </a:bodyPr>
          <a:lstStyle>
            <a:lvl1pPr>
              <a:defRPr sz="4000"/>
            </a:lvl1pPr>
          </a:lstStyle>
          <a:p>
            <a:pPr rtl="0"/>
            <a:r>
              <a:rPr lang="nl-NL" noProof="0"/>
              <a:t>Klik om stijl te bewerken</a:t>
            </a:r>
            <a:endParaRPr lang="nl-NL" noProof="0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rtlCol="0"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nl-NL" noProof="0"/>
              <a:t>Klikken om de tekststijl van het model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99D7D39-6C08-4962-A8A9-2DC2F44F5EA6}" type="datetime1">
              <a:rPr lang="nl-NL" noProof="0" smtClean="0"/>
              <a:t>9-1-2023</a:t>
            </a:fld>
            <a:endParaRPr lang="nl-NL" noProof="0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nl-NL" noProof="0"/>
              <a:t>Klik om stijl te bewerken</a:t>
            </a:r>
            <a:endParaRPr lang="nl-NL" noProof="0" dirty="0"/>
          </a:p>
        </p:txBody>
      </p:sp>
      <p:sp>
        <p:nvSpPr>
          <p:cNvPr id="12" name="Tijdelijke aanduiding voor tekst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nl-NL" noProof="0"/>
              <a:t>Klikken om de tekststijl van het model te bewerken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nl-NL" noProof="0"/>
              <a:t>Klikken om de tekststijl van het model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A8BC9D9-44CF-4CF9-80A2-998179572925}" type="datetime1">
              <a:rPr lang="nl-NL" noProof="0" smtClean="0"/>
              <a:t>9-1-2023</a:t>
            </a:fld>
            <a:endParaRPr lang="nl-NL" noProof="0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nl-NL" noProof="0" smtClean="0"/>
              <a:t>‹nr.›</a:t>
            </a:fld>
            <a:endParaRPr lang="nl-NL" noProof="0" dirty="0"/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nl-NL" sz="8000" noProof="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kstvak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nl-NL" sz="8000" noProof="0" dirty="0">
                <a:solidFill>
                  <a:schemeClr val="tx1"/>
                </a:solidFill>
                <a:effectLst/>
              </a:rPr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nl-NL" noProof="0"/>
              <a:t>Klik om stijl te bewerken</a:t>
            </a:r>
            <a:endParaRPr lang="nl-NL" noProof="0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rtlCol="0"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nl-NL" noProof="0"/>
              <a:t>Klikken om de tekststijl van het model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E34DB63-482E-4190-BCC7-5880CB54F68E}" type="datetime1">
              <a:rPr lang="nl-NL" noProof="0" smtClean="0"/>
              <a:t>9-1-2023</a:t>
            </a:fld>
            <a:endParaRPr lang="nl-NL" noProof="0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el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/>
          <a:p>
            <a:pPr rtl="0"/>
            <a:r>
              <a:rPr lang="nl-NL" noProof="0"/>
              <a:t>Klik om stijl te bewerken</a:t>
            </a:r>
            <a:endParaRPr lang="nl-NL" noProof="0" dirty="0"/>
          </a:p>
        </p:txBody>
      </p:sp>
      <p:sp>
        <p:nvSpPr>
          <p:cNvPr id="7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nl-NL" noProof="0"/>
              <a:t>Klikken om de tekststijl van het model te bewerken</a:t>
            </a:r>
          </a:p>
        </p:txBody>
      </p:sp>
      <p:sp>
        <p:nvSpPr>
          <p:cNvPr id="8" name="Tijdelijke aanduiding voor tekst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nl-NL" noProof="0"/>
              <a:t>Klikken om de tekststijl van het model te bewerken</a:t>
            </a:r>
          </a:p>
        </p:txBody>
      </p:sp>
      <p:sp>
        <p:nvSpPr>
          <p:cNvPr id="9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nl-NL" noProof="0"/>
              <a:t>Klikken om de tekststijl van het model te bewerken</a:t>
            </a:r>
          </a:p>
        </p:txBody>
      </p:sp>
      <p:sp>
        <p:nvSpPr>
          <p:cNvPr id="10" name="Tijdelijke aanduiding voor tekst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nl-NL" noProof="0"/>
              <a:t>Klikken om de tekststijl van het model te bewerken</a:t>
            </a:r>
          </a:p>
        </p:txBody>
      </p:sp>
      <p:sp>
        <p:nvSpPr>
          <p:cNvPr id="11" name="Tijdelijke aanduiding voor tekst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nl-NL" noProof="0"/>
              <a:t>Klikken om de tekststijl van het model te bewerken</a:t>
            </a:r>
          </a:p>
        </p:txBody>
      </p:sp>
      <p:sp>
        <p:nvSpPr>
          <p:cNvPr id="12" name="Tijdelijke aanduiding voor tekst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nl-NL" noProof="0"/>
              <a:t>Klikken om de tekststijl van het model te bewerken</a:t>
            </a: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F0835ED-1C9A-445F-8847-4FC5100396FE}" type="datetime1">
              <a:rPr lang="nl-NL" noProof="0" smtClean="0"/>
              <a:t>9-1-2023</a:t>
            </a:fld>
            <a:endParaRPr lang="nl-NL" noProof="0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Afbeeldingsk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Afbeelding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Afbeelding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el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 rtlCol="0"/>
          <a:lstStyle/>
          <a:p>
            <a:pPr rtl="0"/>
            <a:r>
              <a:rPr lang="nl-NL" noProof="0"/>
              <a:t>Klik om stijl te bewerken</a:t>
            </a:r>
            <a:endParaRPr lang="nl-NL" noProof="0" dirty="0"/>
          </a:p>
        </p:txBody>
      </p:sp>
      <p:sp>
        <p:nvSpPr>
          <p:cNvPr id="19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nl-NL" noProof="0"/>
              <a:t>Klikken om de tekststijl van het model te bewerken</a:t>
            </a:r>
          </a:p>
        </p:txBody>
      </p:sp>
      <p:sp>
        <p:nvSpPr>
          <p:cNvPr id="20" name="Tijdelijke aanduiding voor afbeelding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nl-NL" noProof="0"/>
              <a:t>Klik op het pictogram als u een afbeelding wilt toevoegen</a:t>
            </a:r>
            <a:endParaRPr lang="nl-NL" noProof="0" dirty="0"/>
          </a:p>
        </p:txBody>
      </p:sp>
      <p:sp>
        <p:nvSpPr>
          <p:cNvPr id="21" name="Tijdelijke aanduiding voor tekst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nl-NL" noProof="0"/>
              <a:t>Klikken om de tekststijl van het model te bewerken</a:t>
            </a:r>
          </a:p>
        </p:txBody>
      </p:sp>
      <p:sp>
        <p:nvSpPr>
          <p:cNvPr id="22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nl-NL" noProof="0"/>
              <a:t>Klikken om de tekststijl van het model te bewerken</a:t>
            </a:r>
          </a:p>
        </p:txBody>
      </p:sp>
      <p:sp>
        <p:nvSpPr>
          <p:cNvPr id="23" name="Tijdelijke aanduiding voor afbeelding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nl-NL" noProof="0"/>
              <a:t>Klik op het pictogram als u een afbeelding wilt toevoegen</a:t>
            </a:r>
            <a:endParaRPr lang="nl-NL" noProof="0" dirty="0"/>
          </a:p>
        </p:txBody>
      </p:sp>
      <p:sp>
        <p:nvSpPr>
          <p:cNvPr id="24" name="Tijdelijke aanduiding voor tekst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nl-NL" noProof="0"/>
              <a:t>Klikken om de tekststijl van het model te bewerken</a:t>
            </a:r>
          </a:p>
        </p:txBody>
      </p:sp>
      <p:sp>
        <p:nvSpPr>
          <p:cNvPr id="25" name="Tijdelijke aanduiding voor tekst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nl-NL" noProof="0"/>
              <a:t>Klikken om de tekststijl van het model te bewerken</a:t>
            </a:r>
          </a:p>
        </p:txBody>
      </p:sp>
      <p:sp>
        <p:nvSpPr>
          <p:cNvPr id="26" name="Tijdelijke aanduiding voor afbeelding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nl-NL" noProof="0"/>
              <a:t>Klik op het pictogram als u een afbeelding wilt toevoegen</a:t>
            </a:r>
            <a:endParaRPr lang="nl-NL" noProof="0" dirty="0"/>
          </a:p>
        </p:txBody>
      </p:sp>
      <p:sp>
        <p:nvSpPr>
          <p:cNvPr id="27" name="Tijdelijke aanduiding voor tekst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nl-NL" noProof="0"/>
              <a:t>Klikken om de tekststijl van het model te bewerken</a:t>
            </a: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75779D9-4C3E-4140-A7BA-A0E3E8BE3B56}" type="datetime1">
              <a:rPr lang="nl-NL" noProof="0" smtClean="0"/>
              <a:t>9-1-2023</a:t>
            </a:fld>
            <a:endParaRPr lang="nl-NL" noProof="0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nl-NL" noProof="0"/>
              <a:t>Klik om stijl te bewerken</a:t>
            </a:r>
            <a:endParaRPr lang="nl-NL" noProof="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nl-NL" noProof="0"/>
              <a:t>Klikken om de tekststijl van het model te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  <a:endParaRPr lang="nl-NL" noProof="0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7F53BB5-8E04-4A70-BCF4-6D634BDA4C02}" type="datetime1">
              <a:rPr lang="nl-NL" noProof="0" smtClean="0"/>
              <a:t>9-1-2023</a:t>
            </a:fld>
            <a:endParaRPr lang="nl-NL" noProof="0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rtlCol="0" anchor="b"/>
          <a:lstStyle>
            <a:lvl1pPr algn="ctr">
              <a:defRPr sz="4000" b="0" cap="none"/>
            </a:lvl1pPr>
          </a:lstStyle>
          <a:p>
            <a:pPr rtl="0"/>
            <a:r>
              <a:rPr lang="nl-NL" noProof="0"/>
              <a:t>Klik om stijl te bewerken</a:t>
            </a:r>
            <a:endParaRPr lang="nl-NL" noProof="0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rtlCol="0"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nl-NL" noProof="0"/>
              <a:t>Klikken om de tekststijl van het model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C65F4DF-3851-4E3C-AFBB-F2977499AD02}" type="datetime1">
              <a:rPr lang="nl-NL" noProof="0" smtClean="0"/>
              <a:t>9-1-2023</a:t>
            </a:fld>
            <a:endParaRPr lang="nl-NL" noProof="0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nl-NL" noProof="0" smtClean="0"/>
              <a:pPr rtl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ee,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 rtlCol="0"/>
          <a:lstStyle/>
          <a:p>
            <a:pPr rtl="0"/>
            <a:r>
              <a:rPr lang="nl-NL" noProof="0"/>
              <a:t>Klik om stijl te bewerken</a:t>
            </a:r>
            <a:endParaRPr lang="nl-NL" noProof="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rtlCol="0" anchor="t">
            <a:normAutofit/>
          </a:bodyPr>
          <a:lstStyle/>
          <a:p>
            <a:pPr lvl="0" rtl="0"/>
            <a:r>
              <a:rPr lang="nl-NL" noProof="0"/>
              <a:t>Klikken om de tekststijl van het model te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  <a:endParaRPr lang="nl-NL" noProof="0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rtlCol="0" anchor="t">
            <a:normAutofit/>
          </a:bodyPr>
          <a:lstStyle/>
          <a:p>
            <a:pPr lvl="0" rtl="0"/>
            <a:r>
              <a:rPr lang="nl-NL" noProof="0"/>
              <a:t>Klikken om de tekststijl van het model te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  <a:endParaRPr lang="nl-NL" noProof="0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663E8E6-FD4E-4297-859D-7197A87B5BC1}" type="datetime1">
              <a:rPr lang="nl-NL" noProof="0" smtClean="0"/>
              <a:t>9-1-2023</a:t>
            </a:fld>
            <a:endParaRPr lang="nl-NL" noProof="0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Afbeelding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Afbeelding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nl-NL" noProof="0"/>
              <a:t>Klik om stijl te bewerken</a:t>
            </a:r>
            <a:endParaRPr lang="nl-NL" noProof="0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nl-NL" noProof="0"/>
              <a:t>Klikken om de tekststijl van het model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nl-NL" noProof="0"/>
              <a:t>Klikken om de tekststijl van het model te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  <a:endParaRPr lang="nl-NL" noProof="0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nl-NL" noProof="0"/>
              <a:t>Klikken om de tekststijl van het model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nl-NL" noProof="0"/>
              <a:t>Klikken om de tekststijl van het model te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  <a:endParaRPr lang="nl-NL" noProof="0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3981779-241F-418D-A64D-D1CDD88C4D93}" type="datetime1">
              <a:rPr lang="nl-NL" noProof="0" smtClean="0"/>
              <a:t>9-1-2023</a:t>
            </a:fld>
            <a:endParaRPr lang="nl-NL" noProof="0" dirty="0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 dirty="0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nl-NL" noProof="0"/>
              <a:t>Klik om stijl te bewerken</a:t>
            </a:r>
            <a:endParaRPr lang="nl-NL" noProof="0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6611E42-630A-45DB-8710-3E9931DD7B3A}" type="datetime1">
              <a:rPr lang="nl-NL" noProof="0" smtClean="0"/>
              <a:t>9-1-2023</a:t>
            </a:fld>
            <a:endParaRPr lang="nl-NL" noProof="0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4178088-BC2F-4081-AD7D-184E91B71720}" type="datetime1">
              <a:rPr lang="nl-NL" noProof="0" smtClean="0"/>
              <a:t>9-1-2023</a:t>
            </a:fld>
            <a:endParaRPr lang="nl-NL" noProof="0" dirty="0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rtlCol="0" anchor="b">
            <a:normAutofit/>
          </a:bodyPr>
          <a:lstStyle>
            <a:lvl1pPr algn="ctr">
              <a:defRPr sz="2800" b="0"/>
            </a:lvl1pPr>
          </a:lstStyle>
          <a:p>
            <a:pPr rtl="0"/>
            <a:r>
              <a:rPr lang="nl-NL" noProof="0"/>
              <a:t>Klik om stijl te bewerken</a:t>
            </a:r>
            <a:endParaRPr lang="nl-NL" noProof="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 rtlCol="0">
            <a:normAutofit/>
          </a:bodyPr>
          <a:lstStyle/>
          <a:p>
            <a:pPr lvl="0" rtl="0"/>
            <a:r>
              <a:rPr lang="nl-NL" noProof="0"/>
              <a:t>Klikken om de tekststijl van het model te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  <a:endParaRPr lang="nl-NL" noProof="0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nl-NL" noProof="0"/>
              <a:t>Klikken om de tekststijl van het model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2F995A7-1FD0-4179-A5EF-44E9074C7519}" type="datetime1">
              <a:rPr lang="nl-NL" noProof="0" smtClean="0"/>
              <a:t>9-1-2023</a:t>
            </a:fld>
            <a:endParaRPr lang="nl-NL" noProof="0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nl-NL" noProof="0" smtClean="0"/>
              <a:pPr rtl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Afbeelding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rtlCol="0" anchor="b">
            <a:noAutofit/>
          </a:bodyPr>
          <a:lstStyle>
            <a:lvl1pPr algn="ctr">
              <a:defRPr sz="3200" b="0"/>
            </a:lvl1pPr>
          </a:lstStyle>
          <a:p>
            <a:pPr rtl="0"/>
            <a:r>
              <a:rPr lang="nl-NL" noProof="0"/>
              <a:t>Klik om stijl te bewerken</a:t>
            </a:r>
            <a:endParaRPr lang="nl-NL" noProof="0" dirty="0"/>
          </a:p>
        </p:txBody>
      </p:sp>
      <p:sp>
        <p:nvSpPr>
          <p:cNvPr id="3" name="Tijdelijke aanduiding voor afbeelding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nl-NL" noProof="0"/>
              <a:t>Klik op het pictogram als u een afbeelding wilt toevoegen</a:t>
            </a:r>
            <a:endParaRPr lang="nl-NL" noProof="0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nl-NL" noProof="0"/>
              <a:t>Klikken om de tekststijl van het model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B2664C2-AABB-480F-8649-EC75CC54F7A1}" type="datetime1">
              <a:rPr lang="nl-NL" noProof="0" smtClean="0"/>
              <a:t>9-1-2023</a:t>
            </a:fld>
            <a:endParaRPr lang="nl-NL" noProof="0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endParaRPr lang="nl-NL" noProof="0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nl-NL" noProof="0" dirty="0"/>
              <a:t>Klik om de titelstijl van het model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 rtl="0"/>
            <a:r>
              <a:rPr lang="nl-NL" noProof="0" dirty="0"/>
              <a:t>Klik om de tekststijlen van het model te bewerken</a:t>
            </a:r>
          </a:p>
          <a:p>
            <a:pPr lvl="1" rtl="0"/>
            <a:r>
              <a:rPr lang="nl-NL" noProof="0" dirty="0"/>
              <a:t>Tweede niveau</a:t>
            </a:r>
          </a:p>
          <a:p>
            <a:pPr lvl="2" rtl="0"/>
            <a:r>
              <a:rPr lang="nl-NL" noProof="0" dirty="0"/>
              <a:t>Derde niveau</a:t>
            </a:r>
          </a:p>
          <a:p>
            <a:pPr lvl="3" rtl="0"/>
            <a:r>
              <a:rPr lang="nl-NL" noProof="0" dirty="0"/>
              <a:t>Vierde niveau</a:t>
            </a:r>
          </a:p>
          <a:p>
            <a:pPr lvl="4" rtl="0"/>
            <a:r>
              <a:rPr lang="nl-NL" noProof="0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fld id="{252ABDF1-0231-4F6D-839C-EFD217F5A87E}" type="datetime1">
              <a:rPr lang="nl-NL" noProof="0" smtClean="0"/>
              <a:t>9-1-2023</a:t>
            </a:fld>
            <a:endParaRPr lang="nl-NL" noProof="0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endParaRPr lang="nl-NL" noProof="0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fld id="{3A98EE3D-8CD1-4C3F-BD1C-C98C9596463C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6.jpeg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103" name="Vrije v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a16="http://schemas.microsoft.com/office/drawing/2014/main" xmlns:p14="http://schemas.microsoft.com/office/powerpoint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 rtlCol="0">
            <a:normAutofit/>
          </a:bodyPr>
          <a:lstStyle/>
          <a:p>
            <a:pPr algn="l"/>
            <a:r>
              <a:rPr lang="nl-NL" sz="4000" dirty="0" err="1"/>
              <a:t>SariSounds</a:t>
            </a:r>
            <a:endParaRPr lang="nl-NL" sz="4000" dirty="0"/>
          </a:p>
        </p:txBody>
      </p:sp>
      <p:sp>
        <p:nvSpPr>
          <p:cNvPr id="3" name="Subtitel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 rtlCol="0">
            <a:normAutofit/>
          </a:bodyPr>
          <a:lstStyle/>
          <a:p>
            <a:pPr algn="l" rtl="0"/>
            <a:r>
              <a:rPr lang="nl-NL" sz="2300" dirty="0"/>
              <a:t>Ilka</a:t>
            </a:r>
            <a:r>
              <a:rPr lang="nl-NL" dirty="0"/>
              <a:t>n Sarikaya</a:t>
            </a:r>
            <a:endParaRPr lang="nl-NL" sz="2300" dirty="0"/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" name="Vrije v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p14="http://schemas.microsoft.com/office/powerpoint/2010/main" xmlns:a16="http://schemas.microsoft.com/office/drawing/2014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6A9BE31F-9A7D-CD61-86B8-B4C0E589B3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757" y="1097597"/>
            <a:ext cx="10687507" cy="2261924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35A75D8A-972A-3675-DF49-2D7EBC89AD4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5756" y="3855326"/>
            <a:ext cx="10687507" cy="1766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8203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4285798_TF55705232" id="{677B9A35-A4E3-4DCD-BB0E-8D229965CE55}" vid="{4552F15C-8A0B-49F5-BE54-E21A42A5976D}"/>
    </a:ext>
  </a:extLst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{88681F53-4C30-4040-89C9-9DD4E09C47B1}tf55705232_win32</Template>
  <TotalTime>23</TotalTime>
  <Words>5</Words>
  <Application>Microsoft Office PowerPoint</Application>
  <PresentationFormat>Breedbeeld</PresentationFormat>
  <Paragraphs>4</Paragraphs>
  <Slides>2</Slides>
  <Notes>2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</vt:i4>
      </vt:variant>
    </vt:vector>
  </HeadingPairs>
  <TitlesOfParts>
    <vt:vector size="6" baseType="lpstr">
      <vt:lpstr>Calibri</vt:lpstr>
      <vt:lpstr>Goudy Old Style</vt:lpstr>
      <vt:lpstr>Wingdings 2</vt:lpstr>
      <vt:lpstr>SlateVTI</vt:lpstr>
      <vt:lpstr>SariSounds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SariSounds</dc:title>
  <dc:creator>Ilkan Sarikaya</dc:creator>
  <cp:lastModifiedBy>Ilkan Sarikaya</cp:lastModifiedBy>
  <cp:revision>1</cp:revision>
  <dcterms:created xsi:type="dcterms:W3CDTF">2023-01-09T21:12:52Z</dcterms:created>
  <dcterms:modified xsi:type="dcterms:W3CDTF">2023-01-09T21:36:20Z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