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5" r:id="rId1"/>
  </p:sldMasterIdLst>
  <p:notesMasterIdLst>
    <p:notesMasterId r:id="rId13"/>
  </p:notesMasterIdLst>
  <p:sldIdLst>
    <p:sldId id="256" r:id="rId2"/>
    <p:sldId id="261" r:id="rId3"/>
    <p:sldId id="260" r:id="rId4"/>
    <p:sldId id="264" r:id="rId5"/>
    <p:sldId id="265" r:id="rId6"/>
    <p:sldId id="266" r:id="rId7"/>
    <p:sldId id="267" r:id="rId8"/>
    <p:sldId id="269" r:id="rId9"/>
    <p:sldId id="263" r:id="rId10"/>
    <p:sldId id="262" r:id="rId11"/>
    <p:sldId id="25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3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8A73BE-732C-4D79-BC2B-E2DB29836FC6}" type="datetimeFigureOut">
              <a:rPr lang="en-US" smtClean="0"/>
              <a:t>27-Mar-22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E24C88-62FE-40FD-91E5-2C0D51325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633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27-Mar-22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8419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27-Mar-22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239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27-Mar-22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132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27-Mar-22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78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27-Mar-22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348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27-Mar-22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602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27-Mar-22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673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27-Mar-22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056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27-Mar-22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875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27-Mar-22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993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27-Mar-22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559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27-Mar-22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484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1888F-C3FE-4D42-BFB3-D45ED633AE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Crusader Kings III: </a:t>
            </a:r>
            <a:br>
              <a:rPr lang="en-US" dirty="0"/>
            </a:br>
            <a:r>
              <a:rPr lang="en-US" dirty="0"/>
              <a:t>Royal </a:t>
            </a:r>
            <a:r>
              <a:rPr lang="en-US"/>
              <a:t>Court </a:t>
            </a:r>
            <a:br>
              <a:rPr lang="en-US"/>
            </a:br>
            <a:r>
              <a:rPr lang="en-US"/>
              <a:t>Steam Reviews </a:t>
            </a:r>
            <a:r>
              <a:rPr lang="en-US" dirty="0"/>
              <a:t>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326BC0-A9B9-40E3-A690-0DD34407E4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Mike Kazantsev</a:t>
            </a:r>
          </a:p>
          <a:p>
            <a:r>
              <a:rPr lang="en-US" sz="1200" dirty="0"/>
              <a:t>March 2022</a:t>
            </a:r>
          </a:p>
        </p:txBody>
      </p:sp>
    </p:spTree>
    <p:extLst>
      <p:ext uri="{BB962C8B-B14F-4D97-AF65-F5344CB8AC3E}">
        <p14:creationId xmlns:p14="http://schemas.microsoft.com/office/powerpoint/2010/main" val="16252739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9D0E7-22DA-4E7E-888A-38B89B02F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67CA33-CA13-45B5-9255-D60030863E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The Steam review text data doesn't have a fixed format so exploring additional sources or specifically crafted questionnaires might get additional insights.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Using NLP models specifically designed to work with the internet slang and free form texts might provide additional insights as well.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Observing review rate changes at the later dates might show how the DLC patches and DLC price changes/sales change the players' game perception.</a:t>
            </a:r>
          </a:p>
        </p:txBody>
      </p:sp>
    </p:spTree>
    <p:extLst>
      <p:ext uri="{BB962C8B-B14F-4D97-AF65-F5344CB8AC3E}">
        <p14:creationId xmlns:p14="http://schemas.microsoft.com/office/powerpoint/2010/main" val="13860091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863D7-405C-4EF6-B6C6-BFE5B5B09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7795" y="2788555"/>
            <a:ext cx="8911687" cy="128089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148462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AB37E-0A11-42F6-93E4-550C90C1F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33A0F4-EB5D-4E0C-8236-2F129C7FF8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73CE43-EBC7-4F70-944A-A637843C29C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There is a noticeable difference between critics ratings and players reviews on Steam for the Royal Court DLC.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23D94E-7C78-497D-9A3D-32E6F3ED19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Proposed actions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C4C904-5288-4C6A-98F0-AAC1C8D46D1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 Test reducing the price with the different distribution channels/sales and observe the changes in reviewers' opinions through the appropriate platform.</a:t>
            </a:r>
          </a:p>
          <a:p>
            <a:r>
              <a:rPr lang="en-US" dirty="0"/>
              <a:t>Do a separate dev diaries/news articles discussing the DLC fixes to observe the player's opinions on the DLC issues.</a:t>
            </a:r>
          </a:p>
          <a:p>
            <a:r>
              <a:rPr lang="en-US" dirty="0"/>
              <a:t>Increase the DLC content exposure for the less experienced players by providing additional pointer</a:t>
            </a:r>
          </a:p>
        </p:txBody>
      </p:sp>
    </p:spTree>
    <p:extLst>
      <p:ext uri="{BB962C8B-B14F-4D97-AF65-F5344CB8AC3E}">
        <p14:creationId xmlns:p14="http://schemas.microsoft.com/office/powerpoint/2010/main" val="3171508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E8ED6-DF65-466A-A248-E451E1BC8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Players are very unhappy by the DLC release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87530D10-7AE2-41B4-8878-36C9C667D4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94648" y="1814799"/>
            <a:ext cx="6690667" cy="412909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3AF198F-1C89-42E3-A092-9EF50DE487BD}"/>
              </a:ext>
            </a:extLst>
          </p:cNvPr>
          <p:cNvSpPr txBox="1"/>
          <p:nvPr/>
        </p:nvSpPr>
        <p:spPr>
          <a:xfrm>
            <a:off x="3867994" y="2828835"/>
            <a:ext cx="330964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difference in review rates between the base game and the DLC </a:t>
            </a:r>
            <a:r>
              <a:rPr lang="en-US" i="1" dirty="0"/>
              <a:t>is more than 40% </a:t>
            </a:r>
            <a:r>
              <a:rPr lang="en-US" dirty="0"/>
              <a:t>after the DLC release</a:t>
            </a:r>
          </a:p>
        </p:txBody>
      </p:sp>
    </p:spTree>
    <p:extLst>
      <p:ext uri="{BB962C8B-B14F-4D97-AF65-F5344CB8AC3E}">
        <p14:creationId xmlns:p14="http://schemas.microsoft.com/office/powerpoint/2010/main" val="1024990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FA553-4C71-4062-B6EA-BF80DCD18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Impactful reviews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956F2F7-D140-4A95-A7A8-7EE298D6FA9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126480" y="1910999"/>
            <a:ext cx="4101377" cy="4101377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7FB7E3-2FFA-4351-A53F-87039B23B6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89260" y="2515351"/>
            <a:ext cx="4876261" cy="913649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Negative reviews are appreciated more than positive </a:t>
            </a:r>
          </a:p>
          <a:p>
            <a:r>
              <a:rPr lang="en-US" dirty="0"/>
              <a:t>High weighted DLC review rates are at </a:t>
            </a:r>
            <a:r>
              <a:rPr lang="en-US" i="1" dirty="0"/>
              <a:t>69.6% comparing to the general 55.65%</a:t>
            </a:r>
          </a:p>
        </p:txBody>
      </p:sp>
    </p:spTree>
    <p:extLst>
      <p:ext uri="{BB962C8B-B14F-4D97-AF65-F5344CB8AC3E}">
        <p14:creationId xmlns:p14="http://schemas.microsoft.com/office/powerpoint/2010/main" val="1600361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48B87-BD26-4864-A324-C1D90C550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vote: Yes or No?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C1C5398-F8B3-41B7-8953-0B63891E11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67011" y="1927183"/>
            <a:ext cx="6518304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732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85207-BADB-45D9-9E24-6B5D2652A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longer you get the better it gets. But not enough better.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D9C5A33-EBE9-4AF3-B4FB-244E2011D9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38055" y="1866225"/>
            <a:ext cx="6518304" cy="40227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0C13986-9680-4FC9-8F18-947DC967267B}"/>
              </a:ext>
            </a:extLst>
          </p:cNvPr>
          <p:cNvSpPr txBox="1"/>
          <p:nvPr/>
        </p:nvSpPr>
        <p:spPr>
          <a:xfrm>
            <a:off x="1097280" y="2387666"/>
            <a:ext cx="235801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i="1" dirty="0"/>
              <a:t>41.1% </a:t>
            </a:r>
            <a:r>
              <a:rPr lang="en-US" dirty="0"/>
              <a:t>Players that have a lot of playtime also have less negative reviews (</a:t>
            </a:r>
            <a:r>
              <a:rPr lang="en-US" i="1" dirty="0"/>
              <a:t>46.26 % </a:t>
            </a:r>
            <a:r>
              <a:rPr lang="en-US" dirty="0"/>
              <a:t>compared to </a:t>
            </a:r>
            <a:r>
              <a:rPr lang="en-US" i="1" dirty="0"/>
              <a:t>55.65%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46579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F0E83-06D1-4CF6-80BF-547D72276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we talking about?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50AAEFA-1876-431B-8599-B791E42EE8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666" y="1934746"/>
            <a:ext cx="6666667" cy="41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3638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E3AA0-0F13-4FCC-9CA9-6C23E5ABE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we talking about pt.2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267ADB-2DCB-449D-AEDE-2D262B19EF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3466629" cy="3923887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The noticeable aspects players seem to be dissatisfied with are the DLC </a:t>
            </a:r>
            <a:r>
              <a:rPr lang="en-US" i="1" dirty="0"/>
              <a:t>bugs, price, map </a:t>
            </a:r>
            <a:r>
              <a:rPr lang="en-US" dirty="0"/>
              <a:t>and</a:t>
            </a:r>
            <a:r>
              <a:rPr lang="en-US" i="1" dirty="0"/>
              <a:t> time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Bugs sentiment is negative both for positive and </a:t>
            </a:r>
            <a:r>
              <a:rPr lang="en-US"/>
              <a:t>negative reviews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97A3FF7-97EC-469F-A95F-791CE82E9F4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753039" y="1821607"/>
            <a:ext cx="6397246" cy="3948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2745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2C91A-85F9-4CA0-8947-83A85F3E7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points of the players' dissatisfaction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F730F-11DA-4D87-AEDB-24D05FE2AE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The DLC price is considered to be too big by the reviewers.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The severity of bugs experienced by players.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The amount of content delivered by the DLC seems to be questionable to some players.</a:t>
            </a:r>
          </a:p>
        </p:txBody>
      </p:sp>
    </p:spTree>
    <p:extLst>
      <p:ext uri="{BB962C8B-B14F-4D97-AF65-F5344CB8AC3E}">
        <p14:creationId xmlns:p14="http://schemas.microsoft.com/office/powerpoint/2010/main" val="78890859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179</TotalTime>
  <Words>358</Words>
  <Application>Microsoft Office PowerPoint</Application>
  <PresentationFormat>Widescreen</PresentationFormat>
  <Paragraphs>31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Calibri</vt:lpstr>
      <vt:lpstr>Calibri Light</vt:lpstr>
      <vt:lpstr>Wingdings</vt:lpstr>
      <vt:lpstr>Retrospect</vt:lpstr>
      <vt:lpstr>Crusader Kings III:  Royal Court  Steam Reviews Analysis</vt:lpstr>
      <vt:lpstr>Summary</vt:lpstr>
      <vt:lpstr>Players are very unhappy by the DLC release</vt:lpstr>
      <vt:lpstr>Impactful reviews</vt:lpstr>
      <vt:lpstr>Changing vote: Yes or No?</vt:lpstr>
      <vt:lpstr>The longer you get the better it gets. But not enough better.</vt:lpstr>
      <vt:lpstr>What are we talking about?</vt:lpstr>
      <vt:lpstr>What are we talking about pt.2 </vt:lpstr>
      <vt:lpstr>Main points of the players' dissatisfaction</vt:lpstr>
      <vt:lpstr>Further exploration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Crusader Kings III:  Royal Court Review Analysis</dc:title>
  <dc:creator>Mike Kazan</dc:creator>
  <cp:lastModifiedBy>Mike Kazan</cp:lastModifiedBy>
  <cp:revision>14</cp:revision>
  <dcterms:created xsi:type="dcterms:W3CDTF">2022-03-27T17:23:17Z</dcterms:created>
  <dcterms:modified xsi:type="dcterms:W3CDTF">2022-03-27T20:27:58Z</dcterms:modified>
</cp:coreProperties>
</file>