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8260f7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8260f7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8260f7e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8260f7e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8260f7e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f8260f7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f8260f7e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f8260f7e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CCA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Competitive</a:t>
            </a:r>
            <a:r>
              <a:rPr lang="bg"/>
              <a:t> Coding Arena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Илкер Раимов: 0MI060005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Въведение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Техническо изпълнение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Използвани технологии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Въведение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Competitive Coding Arena (CCA)</a:t>
            </a: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е платформа, създадена с цел да предостави среда за онлайн състезания, тестове и тренировки по програмиране за разработчици, ученици и ентусиасти в областта на компютърните науки. Вдъхновена от популярни платформи като </a:t>
            </a:r>
            <a:r>
              <a:rPr b="1"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HackerRank</a:t>
            </a: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Codeforces</a:t>
            </a: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и </a:t>
            </a:r>
            <a:r>
              <a:rPr b="1"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LeetCode</a:t>
            </a: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CCA предлага широк спектър от инструменти за създаване на силно </a:t>
            </a: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конфигурируеми състезание</a:t>
            </a: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които да помогнат на потребителите да подобрят своите алгоритмични и програмистки умения.</a:t>
            </a:r>
            <a:endParaRPr sz="145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45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Проектът има за цел да създаде общност от програмисти, които могат да се състезават помежду си, да се учат един от друг и да се подготвят за различни състезания и изпити, като тези в индустрията, университетите или други технологични форуми. Чрез платформата CCA потребителите могат да се измерват с други програмисти в реално време, да решават задачи и да получават обратна връзка за техните решения.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Техническо изпълнение и използвани технологии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Фронтенд: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Използван е Svelte със svelte-spa-router за навигация под формата на single page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Бекенд</a:t>
            </a:r>
            <a:r>
              <a:rPr lang="bg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Базиран на езика GO с gorilla/mux  за </a:t>
            </a:r>
            <a:r>
              <a:rPr lang="bg"/>
              <a:t>рутинг</a:t>
            </a:r>
            <a:r>
              <a:rPr lang="bg"/>
              <a:t> и BadgerDB за система за съхранение.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0" y="2161050"/>
            <a:ext cx="91440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040"/>
              <a:t>Благодаря за вниманието!</a:t>
            </a:r>
            <a:endParaRPr sz="40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