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22:56:16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1 514 24575,'2'-5'0,"1"0"0,0 0 0,0 1 0,1 0 0,-1-1 0,1 1 0,0 0 0,0 1 0,0-1 0,7-4 0,3 0 0,1 0 0,17-7 0,-15 8 0,131-56 0,166-44 0,162-17 0,-401 107 0,96-10 0,-165 27 0,1-1 0,0 1 0,0 0 0,0 1 0,-1-1 0,1 1 0,0 1 0,-1-1 0,1 1 0,-1 0 0,1 1 0,9 5 0,-8-3 0,-1 0 0,0 1 0,-1 0 0,1 0 0,-1 0 0,0 1 0,0 0 0,-1 0 0,5 10 0,92 170 0,-4-8 0,-45-89 0,54 125 0,-84-157 0,-1 2 0,-4 0 0,-2 1 0,-3 1 0,-2 0 0,4 98 0,-14-80 0,-1-44 0,1 1 0,1-1 0,2 0 0,10 38 0,-2-21 0,-2 1 0,-3 0 0,-2 0 0,-2 1 0,-8 96 0,-12-22 0,7-65 0,8-47 0,0-1 0,-2 0 0,0 0 0,-9 24 0,11-35 0,-1 0 0,1-1 0,-1 1 0,0-1 0,0 0 0,0 0 0,-1 0 0,0 0 0,1 0 0,-1-1 0,0 0 0,-1 1 0,1-2 0,-1 1 0,1 0 0,-1-1 0,0 0 0,-8 2 0,-9 1 0,-1-2 0,1 0 0,-1-2 0,0 0 0,0-2 0,-31-4 0,40 3 0,-1-1 0,0 0 0,1-2 0,0 1 0,0-2 0,0 0 0,1 0 0,0-1 0,-16-12 0,-14-13 0,-49-47 0,24 19 0,-55-28 0,82 61 0,-69-58 0,-36-69 0,125 130 0,-22-30 0,2-1 0,3-3 0,-48-96 0,53 87 0,2-2 0,4 0 0,3-2 0,-26-124 0,46 169 0,1 0 0,1 0 0,2 0 0,1 0 0,1 0 0,5-27 0,42-150 0,-15 96 0,5 1 0,5 1 0,79-138 0,-78 176-1365,-29 43-5461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87F87-B9D1-4378-A2CB-C61C25C88607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BE23E-7AC7-406B-8FE2-6F7E7C45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91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8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4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7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8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43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22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rees in a misty forest">
            <a:extLst>
              <a:ext uri="{FF2B5EF4-FFF2-40B4-BE49-F238E27FC236}">
                <a16:creationId xmlns:a16="http://schemas.microsoft.com/office/drawing/2014/main" id="{BCEC59DF-06DC-C30B-6A94-B70EB5122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6925" r="16924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5C72BC-43C2-4DC0-AC0C-C7787CD82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en-US" sz="6600" dirty="0" err="1"/>
              <a:t>Volocopter</a:t>
            </a:r>
            <a:r>
              <a:rPr lang="en-US" sz="6600" dirty="0"/>
              <a:t>  Drone task</a:t>
            </a:r>
            <a:endParaRPr lang="en-GB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3A135-96FB-4FDB-9A13-9BBCBF67E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r>
              <a:rPr lang="en-US"/>
              <a:t>By Ilker </a:t>
            </a:r>
            <a:r>
              <a:rPr lang="en-US" err="1"/>
              <a:t>Dindoruk</a:t>
            </a:r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2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C80D-45A6-4E47-A740-10F04313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Structure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DA27D5-953F-48C5-9535-163D00ABA33A}"/>
                  </a:ext>
                </a:extLst>
              </p14:cNvPr>
              <p14:cNvContentPartPr/>
              <p14:nvPr/>
            </p14:nvContentPartPr>
            <p14:xfrm>
              <a:off x="1818480" y="2923440"/>
              <a:ext cx="723240" cy="89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DA27D5-953F-48C5-9535-163D00ABA3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4160" y="2919120"/>
                <a:ext cx="731880" cy="898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4399C29-B043-4BEB-9090-EFFDD459CCCC}"/>
              </a:ext>
            </a:extLst>
          </p:cNvPr>
          <p:cNvSpPr txBox="1"/>
          <p:nvPr/>
        </p:nvSpPr>
        <p:spPr>
          <a:xfrm>
            <a:off x="4914601" y="4254834"/>
            <a:ext cx="127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FF614-3CA8-4990-A721-E740C00C2A8C}"/>
              </a:ext>
            </a:extLst>
          </p:cNvPr>
          <p:cNvSpPr txBox="1"/>
          <p:nvPr/>
        </p:nvSpPr>
        <p:spPr>
          <a:xfrm>
            <a:off x="1679592" y="2273279"/>
            <a:ext cx="1797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Sonar Sensors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DB8E3-AF85-49E9-8A0E-3B2043D91D4B}"/>
              </a:ext>
            </a:extLst>
          </p:cNvPr>
          <p:cNvSpPr txBox="1"/>
          <p:nvPr/>
        </p:nvSpPr>
        <p:spPr>
          <a:xfrm>
            <a:off x="7516496" y="2273279"/>
            <a:ext cx="1797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Battery Monitor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28CDC-A5A8-4113-A4C9-FD1ADBBD29D2}"/>
              </a:ext>
            </a:extLst>
          </p:cNvPr>
          <p:cNvSpPr txBox="1"/>
          <p:nvPr/>
        </p:nvSpPr>
        <p:spPr>
          <a:xfrm>
            <a:off x="5053657" y="2273279"/>
            <a:ext cx="8858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Motors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FA7C13-2F6C-4884-8E40-C06F64DC458E}"/>
              </a:ext>
            </a:extLst>
          </p:cNvPr>
          <p:cNvCxnSpPr/>
          <p:nvPr/>
        </p:nvCxnSpPr>
        <p:spPr>
          <a:xfrm>
            <a:off x="3352800" y="2923440"/>
            <a:ext cx="1322704" cy="109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84FA13-42D8-440E-8AF7-6F996DFC2D03}"/>
              </a:ext>
            </a:extLst>
          </p:cNvPr>
          <p:cNvCxnSpPr/>
          <p:nvPr/>
        </p:nvCxnSpPr>
        <p:spPr>
          <a:xfrm>
            <a:off x="5496569" y="2923440"/>
            <a:ext cx="0" cy="107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11CFC5-F54C-43BC-BCE4-731B36245254}"/>
              </a:ext>
            </a:extLst>
          </p:cNvPr>
          <p:cNvCxnSpPr>
            <a:cxnSpLocks/>
          </p:cNvCxnSpPr>
          <p:nvPr/>
        </p:nvCxnSpPr>
        <p:spPr>
          <a:xfrm flipH="1">
            <a:off x="6449698" y="3038475"/>
            <a:ext cx="1217927" cy="105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7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DEE3-E0D7-4388-863A-DACD27B6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Crash determination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FA5450-E835-445E-ACD6-5AEAE0204047}"/>
              </a:ext>
            </a:extLst>
          </p:cNvPr>
          <p:cNvSpPr/>
          <p:nvPr/>
        </p:nvSpPr>
        <p:spPr>
          <a:xfrm>
            <a:off x="6838950" y="2828924"/>
            <a:ext cx="1295400" cy="9620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Drone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8DBF6C-A4A3-4ED1-9499-B7FC4852771E}"/>
              </a:ext>
            </a:extLst>
          </p:cNvPr>
          <p:cNvSpPr/>
          <p:nvPr/>
        </p:nvSpPr>
        <p:spPr>
          <a:xfrm>
            <a:off x="2200275" y="2828925"/>
            <a:ext cx="1295400" cy="9620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Drone</a:t>
            </a:r>
            <a:endParaRPr lang="en-GB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4B99AF9-3C2C-497D-ACC8-D24656A64E6A}"/>
              </a:ext>
            </a:extLst>
          </p:cNvPr>
          <p:cNvSpPr/>
          <p:nvPr/>
        </p:nvSpPr>
        <p:spPr>
          <a:xfrm rot="10800000">
            <a:off x="3871912" y="2905125"/>
            <a:ext cx="1295400" cy="103822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CB751-0043-466A-82A9-C3333517ECF2}"/>
              </a:ext>
            </a:extLst>
          </p:cNvPr>
          <p:cNvSpPr txBox="1"/>
          <p:nvPr/>
        </p:nvSpPr>
        <p:spPr>
          <a:xfrm>
            <a:off x="3967163" y="2971800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Velocity order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A0C71C-4EFF-4F32-9857-62591E839375}"/>
              </a:ext>
            </a:extLst>
          </p:cNvPr>
          <p:cNvSpPr/>
          <p:nvPr/>
        </p:nvSpPr>
        <p:spPr>
          <a:xfrm>
            <a:off x="1652586" y="4924425"/>
            <a:ext cx="8824914" cy="6286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  <a:endParaRPr lang="en-GB" dirty="0"/>
          </a:p>
        </p:txBody>
      </p:sp>
      <p:sp>
        <p:nvSpPr>
          <p:cNvPr id="10" name="Rectangle: Top Corners Snipped 9">
            <a:extLst>
              <a:ext uri="{FF2B5EF4-FFF2-40B4-BE49-F238E27FC236}">
                <a16:creationId xmlns:a16="http://schemas.microsoft.com/office/drawing/2014/main" id="{D6DB1D8E-A766-48DF-9406-48E3FFA41D46}"/>
              </a:ext>
            </a:extLst>
          </p:cNvPr>
          <p:cNvSpPr/>
          <p:nvPr/>
        </p:nvSpPr>
        <p:spPr>
          <a:xfrm>
            <a:off x="8577263" y="2885390"/>
            <a:ext cx="1228725" cy="819149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doesn’t take a place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2403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0E3C-BEEF-4C7A-B3A0-46AF51BE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pPr algn="ctr"/>
            <a:r>
              <a:rPr lang="en-US" dirty="0"/>
              <a:t>Software Algorithm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3F01-7ACB-429B-997A-CE3001DE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850" y="1639305"/>
            <a:ext cx="3867149" cy="4259839"/>
          </a:xfrm>
        </p:spPr>
        <p:txBody>
          <a:bodyPr/>
          <a:lstStyle/>
          <a:p>
            <a:r>
              <a:rPr lang="en-US" dirty="0"/>
              <a:t>State: Velocity rejection</a:t>
            </a:r>
            <a:br>
              <a:rPr lang="en-US" dirty="0"/>
            </a:br>
            <a:r>
              <a:rPr lang="en-US" dirty="0"/>
              <a:t>- Any of prospected position vectors is 0.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4B72DE-A21C-463F-8E67-612CC27CDE9C}"/>
              </a:ext>
            </a:extLst>
          </p:cNvPr>
          <p:cNvSpPr/>
          <p:nvPr/>
        </p:nvSpPr>
        <p:spPr>
          <a:xfrm>
            <a:off x="1609725" y="1446252"/>
            <a:ext cx="1657350" cy="10522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State: Fly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4ADB9-AF68-4E51-B255-A6A68992497A}"/>
              </a:ext>
            </a:extLst>
          </p:cNvPr>
          <p:cNvSpPr/>
          <p:nvPr/>
        </p:nvSpPr>
        <p:spPr>
          <a:xfrm>
            <a:off x="4181476" y="3357783"/>
            <a:ext cx="1657350" cy="10522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State: Danger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C18EE7-A85E-4173-9B43-5947EC32D71C}"/>
              </a:ext>
            </a:extLst>
          </p:cNvPr>
          <p:cNvSpPr/>
          <p:nvPr/>
        </p:nvSpPr>
        <p:spPr>
          <a:xfrm>
            <a:off x="1609725" y="4846852"/>
            <a:ext cx="1657350" cy="10522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State: Velocity rejection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B85715-1734-4762-927D-0B5610062316}"/>
              </a:ext>
            </a:extLst>
          </p:cNvPr>
          <p:cNvCxnSpPr>
            <a:cxnSpLocks/>
          </p:cNvCxnSpPr>
          <p:nvPr/>
        </p:nvCxnSpPr>
        <p:spPr>
          <a:xfrm flipV="1">
            <a:off x="2438400" y="2762250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581FD7-71FB-4C1C-9121-DE639445EC28}"/>
              </a:ext>
            </a:extLst>
          </p:cNvPr>
          <p:cNvCxnSpPr>
            <a:cxnSpLocks/>
          </p:cNvCxnSpPr>
          <p:nvPr/>
        </p:nvCxnSpPr>
        <p:spPr>
          <a:xfrm>
            <a:off x="3448050" y="1972398"/>
            <a:ext cx="1647825" cy="1142277"/>
          </a:xfrm>
          <a:prstGeom prst="bentConnector3">
            <a:avLst>
              <a:gd name="adj1" fmla="val 1002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138E94C-F011-40A2-BEBD-CE47300ED083}"/>
              </a:ext>
            </a:extLst>
          </p:cNvPr>
          <p:cNvCxnSpPr/>
          <p:nvPr/>
        </p:nvCxnSpPr>
        <p:spPr>
          <a:xfrm rot="10800000" flipV="1">
            <a:off x="3638551" y="4733925"/>
            <a:ext cx="1371601" cy="781050"/>
          </a:xfrm>
          <a:prstGeom prst="bentConnector3">
            <a:avLst>
              <a:gd name="adj1" fmla="val 6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E964AE-07C5-474E-BA0C-3A1B5532580B}"/>
              </a:ext>
            </a:extLst>
          </p:cNvPr>
          <p:cNvCxnSpPr/>
          <p:nvPr/>
        </p:nvCxnSpPr>
        <p:spPr>
          <a:xfrm flipV="1">
            <a:off x="3267075" y="4410075"/>
            <a:ext cx="828675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31F85E-91A6-4E68-B213-0621387A749F}"/>
              </a:ext>
            </a:extLst>
          </p:cNvPr>
          <p:cNvSpPr txBox="1"/>
          <p:nvPr/>
        </p:nvSpPr>
        <p:spPr>
          <a:xfrm>
            <a:off x="3848100" y="2212794"/>
            <a:ext cx="93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Obstacle detected</a:t>
            </a:r>
            <a:endParaRPr lang="en-GB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87302-CE47-4BDD-B3AA-508F9405F40C}"/>
              </a:ext>
            </a:extLst>
          </p:cNvPr>
          <p:cNvSpPr txBox="1"/>
          <p:nvPr/>
        </p:nvSpPr>
        <p:spPr>
          <a:xfrm>
            <a:off x="3886199" y="4887740"/>
            <a:ext cx="93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Order toward obstacle</a:t>
            </a:r>
            <a:endParaRPr lang="en-GB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F30667-F31C-474E-AFBC-F8D2EB4EA7E6}"/>
              </a:ext>
            </a:extLst>
          </p:cNvPr>
          <p:cNvSpPr txBox="1"/>
          <p:nvPr/>
        </p:nvSpPr>
        <p:spPr>
          <a:xfrm>
            <a:off x="2952749" y="4110335"/>
            <a:ext cx="93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Keep position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89626E-089D-4617-99D1-CE3403874F9F}"/>
              </a:ext>
            </a:extLst>
          </p:cNvPr>
          <p:cNvSpPr txBox="1"/>
          <p:nvPr/>
        </p:nvSpPr>
        <p:spPr>
          <a:xfrm>
            <a:off x="1295400" y="3357783"/>
            <a:ext cx="93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Order toward free space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2074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D8B2-1490-455E-B6A5-579EBDD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Black-box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8E1A-0B84-4D97-801E-D5A9E201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5725" y="2332026"/>
            <a:ext cx="3343274" cy="3567118"/>
          </a:xfrm>
        </p:spPr>
        <p:txBody>
          <a:bodyPr/>
          <a:lstStyle/>
          <a:p>
            <a:r>
              <a:rPr lang="en-US" dirty="0"/>
              <a:t>Any vector of ($</a:t>
            </a:r>
            <a:r>
              <a:rPr lang="en-US" dirty="0" err="1"/>
              <a:t>Position_from_obstacle</a:t>
            </a:r>
            <a:r>
              <a:rPr lang="en-US" dirty="0"/>
              <a:t>) + ($command) is 0, therefore command sets to 0.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7DDC5D-157A-4E3D-8761-374E9251C25D}"/>
              </a:ext>
            </a:extLst>
          </p:cNvPr>
          <p:cNvSpPr/>
          <p:nvPr/>
        </p:nvSpPr>
        <p:spPr>
          <a:xfrm>
            <a:off x="3009900" y="2684452"/>
            <a:ext cx="2028825" cy="11731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Black-box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DE8F68-E899-44F9-927A-2B47304588A2}"/>
              </a:ext>
            </a:extLst>
          </p:cNvPr>
          <p:cNvCxnSpPr/>
          <p:nvPr/>
        </p:nvCxnSpPr>
        <p:spPr>
          <a:xfrm>
            <a:off x="5172075" y="3333750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C3E8BD-2420-4BBC-A5AA-D50071D08C71}"/>
              </a:ext>
            </a:extLst>
          </p:cNvPr>
          <p:cNvCxnSpPr/>
          <p:nvPr/>
        </p:nvCxnSpPr>
        <p:spPr>
          <a:xfrm>
            <a:off x="1914525" y="3333750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2B8328-A25E-4DF6-9887-28CA758223C1}"/>
              </a:ext>
            </a:extLst>
          </p:cNvPr>
          <p:cNvSpPr txBox="1"/>
          <p:nvPr/>
        </p:nvSpPr>
        <p:spPr>
          <a:xfrm>
            <a:off x="342900" y="2878624"/>
            <a:ext cx="20288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from obstacle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F9BCD-5A9E-468A-AD9E-DCD2E571B553}"/>
              </a:ext>
            </a:extLst>
          </p:cNvPr>
          <p:cNvSpPr txBox="1"/>
          <p:nvPr/>
        </p:nvSpPr>
        <p:spPr>
          <a:xfrm>
            <a:off x="5972175" y="2763207"/>
            <a:ext cx="1352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</a:t>
            </a:r>
            <a:b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rejection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6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D5D8-3CA9-42AD-8A84-100041A3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Environment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CD38-A022-4907-BCBF-A8D15A2B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4</a:t>
            </a:r>
          </a:p>
          <a:p>
            <a:r>
              <a:rPr lang="en-US" dirty="0"/>
              <a:t>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93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8B151-573C-48FC-A829-B0391058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/>
              <a:t>Questions?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6498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1C2431"/>
      </a:dk2>
      <a:lt2>
        <a:srgbClr val="F3F2F0"/>
      </a:lt2>
      <a:accent1>
        <a:srgbClr val="4D7AC3"/>
      </a:accent1>
      <a:accent2>
        <a:srgbClr val="4743B5"/>
      </a:accent2>
      <a:accent3>
        <a:srgbClr val="834DC3"/>
      </a:accent3>
      <a:accent4>
        <a:srgbClr val="A23BB1"/>
      </a:accent4>
      <a:accent5>
        <a:srgbClr val="C34DA1"/>
      </a:accent5>
      <a:accent6>
        <a:srgbClr val="B13B5E"/>
      </a:accent6>
      <a:hlink>
        <a:srgbClr val="AF823A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Walbaum Display</vt:lpstr>
      <vt:lpstr>RegattaVTI</vt:lpstr>
      <vt:lpstr>Volocopter  Drone task</vt:lpstr>
      <vt:lpstr>System Structure</vt:lpstr>
      <vt:lpstr>Crash determination</vt:lpstr>
      <vt:lpstr>Software Algorithm </vt:lpstr>
      <vt:lpstr>Black-box testing</vt:lpstr>
      <vt:lpstr>Environment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Volocopter – Drone task</dc:title>
  <dc:creator>9896915118250511@msopseudo.tu-berlin.de</dc:creator>
  <cp:lastModifiedBy>9896915118250511@msopseudo.tu-berlin.de</cp:lastModifiedBy>
  <cp:revision>3</cp:revision>
  <dcterms:created xsi:type="dcterms:W3CDTF">2022-04-30T22:53:55Z</dcterms:created>
  <dcterms:modified xsi:type="dcterms:W3CDTF">2022-05-01T00:01:37Z</dcterms:modified>
</cp:coreProperties>
</file>