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6" r:id="rId2"/>
    <p:sldId id="257" r:id="rId3"/>
    <p:sldId id="262" r:id="rId4"/>
    <p:sldId id="258" r:id="rId5"/>
    <p:sldId id="259"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C41A1EF-2A65-4FCB-A88B-780ED72284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74C2F7-4571-4E9D-A825-809D78CAFEF4}">
      <dgm:prSet/>
      <dgm:spPr/>
      <dgm:t>
        <a:bodyPr/>
        <a:lstStyle/>
        <a:p>
          <a:r>
            <a:rPr lang="tr-TR" dirty="0"/>
            <a:t>- ASP NET .NET FRAMEWORK MVC WITH IDENTITY, ENTITITY, HELPPAGE, MSSQL, XUNIT</a:t>
          </a:r>
          <a:endParaRPr lang="en-US" dirty="0"/>
        </a:p>
      </dgm:t>
    </dgm:pt>
    <dgm:pt modelId="{B18AA1A9-79F3-4682-9758-D38C858F9F67}" type="parTrans" cxnId="{21555E87-E56B-46A7-862D-BAEB46770397}">
      <dgm:prSet/>
      <dgm:spPr/>
      <dgm:t>
        <a:bodyPr/>
        <a:lstStyle/>
        <a:p>
          <a:endParaRPr lang="en-US"/>
        </a:p>
      </dgm:t>
    </dgm:pt>
    <dgm:pt modelId="{B45E6FDF-2179-44C5-AB43-F01CA019B99B}" type="sibTrans" cxnId="{21555E87-E56B-46A7-862D-BAEB46770397}">
      <dgm:prSet/>
      <dgm:spPr/>
      <dgm:t>
        <a:bodyPr/>
        <a:lstStyle/>
        <a:p>
          <a:endParaRPr lang="en-US"/>
        </a:p>
      </dgm:t>
    </dgm:pt>
    <dgm:pt modelId="{FA306E0F-5231-4A57-BADD-DCBC91CF47DD}">
      <dgm:prSet/>
      <dgm:spPr/>
      <dgm:t>
        <a:bodyPr/>
        <a:lstStyle/>
        <a:p>
          <a:r>
            <a:rPr lang="tr-TR" dirty="0"/>
            <a:t>- POSTMAN </a:t>
          </a:r>
          <a:endParaRPr lang="en-US" dirty="0"/>
        </a:p>
      </dgm:t>
    </dgm:pt>
    <dgm:pt modelId="{141273B7-AAF9-481D-B988-5E91BE3E676E}" type="parTrans" cxnId="{F0E7ED02-51B9-420B-B62E-E90FE380F9F1}">
      <dgm:prSet/>
      <dgm:spPr/>
      <dgm:t>
        <a:bodyPr/>
        <a:lstStyle/>
        <a:p>
          <a:endParaRPr lang="en-US"/>
        </a:p>
      </dgm:t>
    </dgm:pt>
    <dgm:pt modelId="{B89DFD2B-4A68-454E-B697-D42052F05FBD}" type="sibTrans" cxnId="{F0E7ED02-51B9-420B-B62E-E90FE380F9F1}">
      <dgm:prSet/>
      <dgm:spPr/>
      <dgm:t>
        <a:bodyPr/>
        <a:lstStyle/>
        <a:p>
          <a:endParaRPr lang="en-US"/>
        </a:p>
      </dgm:t>
    </dgm:pt>
    <dgm:pt modelId="{CEA8DA14-14F9-4E4F-B348-4C008C5DC5C9}">
      <dgm:prSet/>
      <dgm:spPr/>
      <dgm:t>
        <a:bodyPr/>
        <a:lstStyle/>
        <a:p>
          <a:r>
            <a:rPr lang="tr-TR"/>
            <a:t>- VISUAL STUDIO 2019</a:t>
          </a:r>
          <a:endParaRPr lang="en-US"/>
        </a:p>
      </dgm:t>
    </dgm:pt>
    <dgm:pt modelId="{5EF93203-6133-4528-8810-512D90AEADCD}" type="parTrans" cxnId="{6D3DE93C-E084-4B71-9992-8FA70C3A59F4}">
      <dgm:prSet/>
      <dgm:spPr/>
      <dgm:t>
        <a:bodyPr/>
        <a:lstStyle/>
        <a:p>
          <a:endParaRPr lang="en-US"/>
        </a:p>
      </dgm:t>
    </dgm:pt>
    <dgm:pt modelId="{E2582290-1438-40DE-AB74-68F6864781EF}" type="sibTrans" cxnId="{6D3DE93C-E084-4B71-9992-8FA70C3A59F4}">
      <dgm:prSet/>
      <dgm:spPr/>
      <dgm:t>
        <a:bodyPr/>
        <a:lstStyle/>
        <a:p>
          <a:endParaRPr lang="en-US"/>
        </a:p>
      </dgm:t>
    </dgm:pt>
    <dgm:pt modelId="{3F1E1585-DC23-48AC-BB64-0F7A59B48A1D}" type="pres">
      <dgm:prSet presAssocID="{2C41A1EF-2A65-4FCB-A88B-780ED72284DA}" presName="root" presStyleCnt="0">
        <dgm:presLayoutVars>
          <dgm:dir/>
          <dgm:resizeHandles val="exact"/>
        </dgm:presLayoutVars>
      </dgm:prSet>
      <dgm:spPr/>
    </dgm:pt>
    <dgm:pt modelId="{144763AD-CA18-4EBE-A0F5-E24CDD478BB4}" type="pres">
      <dgm:prSet presAssocID="{0874C2F7-4571-4E9D-A825-809D78CAFEF4}" presName="compNode" presStyleCnt="0"/>
      <dgm:spPr/>
    </dgm:pt>
    <dgm:pt modelId="{4CDD8CA3-427C-41F8-B5A8-DB8446CEB518}" type="pres">
      <dgm:prSet presAssocID="{0874C2F7-4571-4E9D-A825-809D78CAFEF4}" presName="bgRect" presStyleLbl="bgShp" presStyleIdx="0" presStyleCnt="3"/>
      <dgm:spPr/>
    </dgm:pt>
    <dgm:pt modelId="{AA27583D-3EFE-4C31-9A1C-ECB9EFACDE40}" type="pres">
      <dgm:prSet presAssocID="{0874C2F7-4571-4E9D-A825-809D78CAFE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7B354618-6311-4ADE-872E-F22F48FB550C}" type="pres">
      <dgm:prSet presAssocID="{0874C2F7-4571-4E9D-A825-809D78CAFEF4}" presName="spaceRect" presStyleCnt="0"/>
      <dgm:spPr/>
    </dgm:pt>
    <dgm:pt modelId="{1163D102-85C0-464D-8FFF-117871D07419}" type="pres">
      <dgm:prSet presAssocID="{0874C2F7-4571-4E9D-A825-809D78CAFEF4}" presName="parTx" presStyleLbl="revTx" presStyleIdx="0" presStyleCnt="3">
        <dgm:presLayoutVars>
          <dgm:chMax val="0"/>
          <dgm:chPref val="0"/>
        </dgm:presLayoutVars>
      </dgm:prSet>
      <dgm:spPr/>
    </dgm:pt>
    <dgm:pt modelId="{F98BFF40-ED07-4CC8-A4E1-CC117B921CA1}" type="pres">
      <dgm:prSet presAssocID="{B45E6FDF-2179-44C5-AB43-F01CA019B99B}" presName="sibTrans" presStyleCnt="0"/>
      <dgm:spPr/>
    </dgm:pt>
    <dgm:pt modelId="{E620F454-294F-4C8F-B26C-9F7BC6AFEE1D}" type="pres">
      <dgm:prSet presAssocID="{FA306E0F-5231-4A57-BADD-DCBC91CF47DD}" presName="compNode" presStyleCnt="0"/>
      <dgm:spPr/>
    </dgm:pt>
    <dgm:pt modelId="{7127FE81-6C3D-4CD9-8941-3905E1354E44}" type="pres">
      <dgm:prSet presAssocID="{FA306E0F-5231-4A57-BADD-DCBC91CF47DD}" presName="bgRect" presStyleLbl="bgShp" presStyleIdx="1" presStyleCnt="3"/>
      <dgm:spPr/>
    </dgm:pt>
    <dgm:pt modelId="{2B8E7B8F-8F3C-4DAE-BE48-3438F60E4552}" type="pres">
      <dgm:prSet presAssocID="{FA306E0F-5231-4A57-BADD-DCBC91CF47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6312F5B7-63C7-4593-A28A-1B1CE30F45A3}" type="pres">
      <dgm:prSet presAssocID="{FA306E0F-5231-4A57-BADD-DCBC91CF47DD}" presName="spaceRect" presStyleCnt="0"/>
      <dgm:spPr/>
    </dgm:pt>
    <dgm:pt modelId="{EDBE0D85-4010-4483-9D2B-E25CD250FDBE}" type="pres">
      <dgm:prSet presAssocID="{FA306E0F-5231-4A57-BADD-DCBC91CF47DD}" presName="parTx" presStyleLbl="revTx" presStyleIdx="1" presStyleCnt="3">
        <dgm:presLayoutVars>
          <dgm:chMax val="0"/>
          <dgm:chPref val="0"/>
        </dgm:presLayoutVars>
      </dgm:prSet>
      <dgm:spPr/>
    </dgm:pt>
    <dgm:pt modelId="{FFD5D3C8-6113-47ED-8D0C-9BB45F51D2D5}" type="pres">
      <dgm:prSet presAssocID="{B89DFD2B-4A68-454E-B697-D42052F05FBD}" presName="sibTrans" presStyleCnt="0"/>
      <dgm:spPr/>
    </dgm:pt>
    <dgm:pt modelId="{A59913AE-28D3-46C6-82F7-7220D6F0BFE1}" type="pres">
      <dgm:prSet presAssocID="{CEA8DA14-14F9-4E4F-B348-4C008C5DC5C9}" presName="compNode" presStyleCnt="0"/>
      <dgm:spPr/>
    </dgm:pt>
    <dgm:pt modelId="{1372976B-ADF6-492F-BEFA-D6ACD3357645}" type="pres">
      <dgm:prSet presAssocID="{CEA8DA14-14F9-4E4F-B348-4C008C5DC5C9}" presName="bgRect" presStyleLbl="bgShp" presStyleIdx="2" presStyleCnt="3"/>
      <dgm:spPr/>
    </dgm:pt>
    <dgm:pt modelId="{136001E8-74FF-48DC-850E-D77AF51477E0}" type="pres">
      <dgm:prSet presAssocID="{CEA8DA14-14F9-4E4F-B348-4C008C5DC5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lette"/>
        </a:ext>
      </dgm:extLst>
    </dgm:pt>
    <dgm:pt modelId="{63F3A760-9548-4A29-8120-00DEBD514490}" type="pres">
      <dgm:prSet presAssocID="{CEA8DA14-14F9-4E4F-B348-4C008C5DC5C9}" presName="spaceRect" presStyleCnt="0"/>
      <dgm:spPr/>
    </dgm:pt>
    <dgm:pt modelId="{DB504B6D-B586-478E-9A43-511AB4A5CDD7}" type="pres">
      <dgm:prSet presAssocID="{CEA8DA14-14F9-4E4F-B348-4C008C5DC5C9}" presName="parTx" presStyleLbl="revTx" presStyleIdx="2" presStyleCnt="3">
        <dgm:presLayoutVars>
          <dgm:chMax val="0"/>
          <dgm:chPref val="0"/>
        </dgm:presLayoutVars>
      </dgm:prSet>
      <dgm:spPr/>
    </dgm:pt>
  </dgm:ptLst>
  <dgm:cxnLst>
    <dgm:cxn modelId="{F0E7ED02-51B9-420B-B62E-E90FE380F9F1}" srcId="{2C41A1EF-2A65-4FCB-A88B-780ED72284DA}" destId="{FA306E0F-5231-4A57-BADD-DCBC91CF47DD}" srcOrd="1" destOrd="0" parTransId="{141273B7-AAF9-481D-B988-5E91BE3E676E}" sibTransId="{B89DFD2B-4A68-454E-B697-D42052F05FBD}"/>
    <dgm:cxn modelId="{941C651C-3298-4165-9E1C-2678CC8167E7}" type="presOf" srcId="{FA306E0F-5231-4A57-BADD-DCBC91CF47DD}" destId="{EDBE0D85-4010-4483-9D2B-E25CD250FDBE}" srcOrd="0" destOrd="0" presId="urn:microsoft.com/office/officeart/2018/2/layout/IconVerticalSolidList"/>
    <dgm:cxn modelId="{6D3DE93C-E084-4B71-9992-8FA70C3A59F4}" srcId="{2C41A1EF-2A65-4FCB-A88B-780ED72284DA}" destId="{CEA8DA14-14F9-4E4F-B348-4C008C5DC5C9}" srcOrd="2" destOrd="0" parTransId="{5EF93203-6133-4528-8810-512D90AEADCD}" sibTransId="{E2582290-1438-40DE-AB74-68F6864781EF}"/>
    <dgm:cxn modelId="{DFDD965B-AC48-4549-BB69-147962D061E3}" type="presOf" srcId="{0874C2F7-4571-4E9D-A825-809D78CAFEF4}" destId="{1163D102-85C0-464D-8FFF-117871D07419}" srcOrd="0" destOrd="0" presId="urn:microsoft.com/office/officeart/2018/2/layout/IconVerticalSolidList"/>
    <dgm:cxn modelId="{8C42EF45-988A-4A7E-A965-6FA5DC8AFCFE}" type="presOf" srcId="{CEA8DA14-14F9-4E4F-B348-4C008C5DC5C9}" destId="{DB504B6D-B586-478E-9A43-511AB4A5CDD7}" srcOrd="0" destOrd="0" presId="urn:microsoft.com/office/officeart/2018/2/layout/IconVerticalSolidList"/>
    <dgm:cxn modelId="{21555E87-E56B-46A7-862D-BAEB46770397}" srcId="{2C41A1EF-2A65-4FCB-A88B-780ED72284DA}" destId="{0874C2F7-4571-4E9D-A825-809D78CAFEF4}" srcOrd="0" destOrd="0" parTransId="{B18AA1A9-79F3-4682-9758-D38C858F9F67}" sibTransId="{B45E6FDF-2179-44C5-AB43-F01CA019B99B}"/>
    <dgm:cxn modelId="{307AF4B0-5716-47E8-A3BC-0A2B4E5DF9F2}" type="presOf" srcId="{2C41A1EF-2A65-4FCB-A88B-780ED72284DA}" destId="{3F1E1585-DC23-48AC-BB64-0F7A59B48A1D}" srcOrd="0" destOrd="0" presId="urn:microsoft.com/office/officeart/2018/2/layout/IconVerticalSolidList"/>
    <dgm:cxn modelId="{0C8EF032-6436-44E4-8CEF-ABC81CC9FF75}" type="presParOf" srcId="{3F1E1585-DC23-48AC-BB64-0F7A59B48A1D}" destId="{144763AD-CA18-4EBE-A0F5-E24CDD478BB4}" srcOrd="0" destOrd="0" presId="urn:microsoft.com/office/officeart/2018/2/layout/IconVerticalSolidList"/>
    <dgm:cxn modelId="{84CE82C6-0F60-46E5-B403-47C8A00B3EDD}" type="presParOf" srcId="{144763AD-CA18-4EBE-A0F5-E24CDD478BB4}" destId="{4CDD8CA3-427C-41F8-B5A8-DB8446CEB518}" srcOrd="0" destOrd="0" presId="urn:microsoft.com/office/officeart/2018/2/layout/IconVerticalSolidList"/>
    <dgm:cxn modelId="{E34EFFCB-85C8-4889-A45D-30B7F28F47FB}" type="presParOf" srcId="{144763AD-CA18-4EBE-A0F5-E24CDD478BB4}" destId="{AA27583D-3EFE-4C31-9A1C-ECB9EFACDE40}" srcOrd="1" destOrd="0" presId="urn:microsoft.com/office/officeart/2018/2/layout/IconVerticalSolidList"/>
    <dgm:cxn modelId="{341BA125-CF80-4A4E-8694-160AB85C2664}" type="presParOf" srcId="{144763AD-CA18-4EBE-A0F5-E24CDD478BB4}" destId="{7B354618-6311-4ADE-872E-F22F48FB550C}" srcOrd="2" destOrd="0" presId="urn:microsoft.com/office/officeart/2018/2/layout/IconVerticalSolidList"/>
    <dgm:cxn modelId="{C6F54E7E-2CAE-442B-8FB6-EB84DE35593F}" type="presParOf" srcId="{144763AD-CA18-4EBE-A0F5-E24CDD478BB4}" destId="{1163D102-85C0-464D-8FFF-117871D07419}" srcOrd="3" destOrd="0" presId="urn:microsoft.com/office/officeart/2018/2/layout/IconVerticalSolidList"/>
    <dgm:cxn modelId="{BAE3182B-019C-4FF1-B348-F59AC476E1B2}" type="presParOf" srcId="{3F1E1585-DC23-48AC-BB64-0F7A59B48A1D}" destId="{F98BFF40-ED07-4CC8-A4E1-CC117B921CA1}" srcOrd="1" destOrd="0" presId="urn:microsoft.com/office/officeart/2018/2/layout/IconVerticalSolidList"/>
    <dgm:cxn modelId="{38156A44-FEC2-45D7-8564-195A9B427447}" type="presParOf" srcId="{3F1E1585-DC23-48AC-BB64-0F7A59B48A1D}" destId="{E620F454-294F-4C8F-B26C-9F7BC6AFEE1D}" srcOrd="2" destOrd="0" presId="urn:microsoft.com/office/officeart/2018/2/layout/IconVerticalSolidList"/>
    <dgm:cxn modelId="{FDD03E0B-1E9A-4F1D-B48B-69EF83B7C51B}" type="presParOf" srcId="{E620F454-294F-4C8F-B26C-9F7BC6AFEE1D}" destId="{7127FE81-6C3D-4CD9-8941-3905E1354E44}" srcOrd="0" destOrd="0" presId="urn:microsoft.com/office/officeart/2018/2/layout/IconVerticalSolidList"/>
    <dgm:cxn modelId="{7C210894-4793-48C1-8272-BE93CED9EBD2}" type="presParOf" srcId="{E620F454-294F-4C8F-B26C-9F7BC6AFEE1D}" destId="{2B8E7B8F-8F3C-4DAE-BE48-3438F60E4552}" srcOrd="1" destOrd="0" presId="urn:microsoft.com/office/officeart/2018/2/layout/IconVerticalSolidList"/>
    <dgm:cxn modelId="{BF6B70A8-27CB-4E80-AEDB-1C03F4058166}" type="presParOf" srcId="{E620F454-294F-4C8F-B26C-9F7BC6AFEE1D}" destId="{6312F5B7-63C7-4593-A28A-1B1CE30F45A3}" srcOrd="2" destOrd="0" presId="urn:microsoft.com/office/officeart/2018/2/layout/IconVerticalSolidList"/>
    <dgm:cxn modelId="{3F47986D-B1D7-4297-9781-96DA7B9B2F22}" type="presParOf" srcId="{E620F454-294F-4C8F-B26C-9F7BC6AFEE1D}" destId="{EDBE0D85-4010-4483-9D2B-E25CD250FDBE}" srcOrd="3" destOrd="0" presId="urn:microsoft.com/office/officeart/2018/2/layout/IconVerticalSolidList"/>
    <dgm:cxn modelId="{D11D462F-9E7C-45FB-B63E-0C398EE84B64}" type="presParOf" srcId="{3F1E1585-DC23-48AC-BB64-0F7A59B48A1D}" destId="{FFD5D3C8-6113-47ED-8D0C-9BB45F51D2D5}" srcOrd="3" destOrd="0" presId="urn:microsoft.com/office/officeart/2018/2/layout/IconVerticalSolidList"/>
    <dgm:cxn modelId="{77989576-9054-4E68-83B0-A32406405ADB}" type="presParOf" srcId="{3F1E1585-DC23-48AC-BB64-0F7A59B48A1D}" destId="{A59913AE-28D3-46C6-82F7-7220D6F0BFE1}" srcOrd="4" destOrd="0" presId="urn:microsoft.com/office/officeart/2018/2/layout/IconVerticalSolidList"/>
    <dgm:cxn modelId="{72644EB8-1DA4-4E3B-9B07-FFDC838FB221}" type="presParOf" srcId="{A59913AE-28D3-46C6-82F7-7220D6F0BFE1}" destId="{1372976B-ADF6-492F-BEFA-D6ACD3357645}" srcOrd="0" destOrd="0" presId="urn:microsoft.com/office/officeart/2018/2/layout/IconVerticalSolidList"/>
    <dgm:cxn modelId="{BAE2B8B4-649E-464D-9B8F-39D84E4121B3}" type="presParOf" srcId="{A59913AE-28D3-46C6-82F7-7220D6F0BFE1}" destId="{136001E8-74FF-48DC-850E-D77AF51477E0}" srcOrd="1" destOrd="0" presId="urn:microsoft.com/office/officeart/2018/2/layout/IconVerticalSolidList"/>
    <dgm:cxn modelId="{4CC624EF-A853-449D-B124-56572E943ACD}" type="presParOf" srcId="{A59913AE-28D3-46C6-82F7-7220D6F0BFE1}" destId="{63F3A760-9548-4A29-8120-00DEBD514490}" srcOrd="2" destOrd="0" presId="urn:microsoft.com/office/officeart/2018/2/layout/IconVerticalSolidList"/>
    <dgm:cxn modelId="{4CD9C317-D347-40EE-B0F2-7D87C96A3B82}" type="presParOf" srcId="{A59913AE-28D3-46C6-82F7-7220D6F0BFE1}" destId="{DB504B6D-B586-478E-9A43-511AB4A5CD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F0C5A4-4168-452F-A789-634D671E91B1}"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FFCBC85F-56D7-48B6-B0EE-2E47F979A846}">
      <dgm:prSet/>
      <dgm:spPr/>
      <dgm:t>
        <a:bodyPr/>
        <a:lstStyle/>
        <a:p>
          <a:pPr>
            <a:lnSpc>
              <a:spcPct val="100000"/>
            </a:lnSpc>
          </a:pPr>
          <a:r>
            <a:rPr lang="tr-TR" dirty="0"/>
            <a:t>Microsoft.AspNet.WebApi.HelpPage</a:t>
          </a:r>
          <a:endParaRPr lang="en-US" dirty="0"/>
        </a:p>
      </dgm:t>
    </dgm:pt>
    <dgm:pt modelId="{664230A9-31B7-4442-9286-3357C2C3DE59}" type="parTrans" cxnId="{5790270A-AE18-4DE2-B7AF-13E419C05397}">
      <dgm:prSet/>
      <dgm:spPr/>
      <dgm:t>
        <a:bodyPr/>
        <a:lstStyle/>
        <a:p>
          <a:endParaRPr lang="en-US"/>
        </a:p>
      </dgm:t>
    </dgm:pt>
    <dgm:pt modelId="{817B2AFC-E098-40B6-93B3-3E6ED315C8CA}" type="sibTrans" cxnId="{5790270A-AE18-4DE2-B7AF-13E419C05397}">
      <dgm:prSet/>
      <dgm:spPr/>
      <dgm:t>
        <a:bodyPr/>
        <a:lstStyle/>
        <a:p>
          <a:endParaRPr lang="en-US"/>
        </a:p>
      </dgm:t>
    </dgm:pt>
    <dgm:pt modelId="{BD0DADA7-32B0-4829-9AD7-0A9A47046A90}">
      <dgm:prSet/>
      <dgm:spPr/>
      <dgm:t>
        <a:bodyPr/>
        <a:lstStyle/>
        <a:p>
          <a:pPr>
            <a:lnSpc>
              <a:spcPct val="100000"/>
            </a:lnSpc>
          </a:pPr>
          <a:r>
            <a:rPr lang="tr-TR" dirty="0"/>
            <a:t>A new entry in help page is automaticaly generated when a new API endpoint is added.</a:t>
          </a:r>
          <a:endParaRPr lang="en-US" dirty="0"/>
        </a:p>
      </dgm:t>
    </dgm:pt>
    <dgm:pt modelId="{0C41842E-A003-4B39-A811-1CF11E07C3C5}" type="parTrans" cxnId="{512C317F-070F-4215-AE12-898814FAFA61}">
      <dgm:prSet/>
      <dgm:spPr/>
      <dgm:t>
        <a:bodyPr/>
        <a:lstStyle/>
        <a:p>
          <a:endParaRPr lang="en-US"/>
        </a:p>
      </dgm:t>
    </dgm:pt>
    <dgm:pt modelId="{07000C4A-7CA3-426D-A519-1ECCE24222E5}" type="sibTrans" cxnId="{512C317F-070F-4215-AE12-898814FAFA61}">
      <dgm:prSet/>
      <dgm:spPr/>
      <dgm:t>
        <a:bodyPr/>
        <a:lstStyle/>
        <a:p>
          <a:endParaRPr lang="en-US"/>
        </a:p>
      </dgm:t>
    </dgm:pt>
    <dgm:pt modelId="{6ECDF58F-2ECD-4A56-AABC-6761C64AC635}">
      <dgm:prSet/>
      <dgm:spPr/>
      <dgm:t>
        <a:bodyPr/>
        <a:lstStyle/>
        <a:p>
          <a:pPr>
            <a:lnSpc>
              <a:spcPct val="100000"/>
            </a:lnSpc>
          </a:pPr>
          <a:r>
            <a:rPr lang="tr-TR" dirty="0"/>
            <a:t>It is up to the programmer to fill in the API detaIls in the help page though.</a:t>
          </a:r>
          <a:endParaRPr lang="en-US" dirty="0"/>
        </a:p>
      </dgm:t>
    </dgm:pt>
    <dgm:pt modelId="{6410744D-696F-42EA-A71B-6E46F14C2675}" type="parTrans" cxnId="{DA197A07-AA57-4BE0-8228-9786C6C4BB50}">
      <dgm:prSet/>
      <dgm:spPr/>
      <dgm:t>
        <a:bodyPr/>
        <a:lstStyle/>
        <a:p>
          <a:endParaRPr lang="en-US"/>
        </a:p>
      </dgm:t>
    </dgm:pt>
    <dgm:pt modelId="{442E143F-3ACA-412C-9E02-E23CBF2CCB86}" type="sibTrans" cxnId="{DA197A07-AA57-4BE0-8228-9786C6C4BB50}">
      <dgm:prSet/>
      <dgm:spPr/>
      <dgm:t>
        <a:bodyPr/>
        <a:lstStyle/>
        <a:p>
          <a:endParaRPr lang="en-US"/>
        </a:p>
      </dgm:t>
    </dgm:pt>
    <dgm:pt modelId="{38CBAC6E-FECA-4080-9EB1-6B5B76C6799F}" type="pres">
      <dgm:prSet presAssocID="{63F0C5A4-4168-452F-A789-634D671E91B1}" presName="root" presStyleCnt="0">
        <dgm:presLayoutVars>
          <dgm:dir/>
          <dgm:resizeHandles val="exact"/>
        </dgm:presLayoutVars>
      </dgm:prSet>
      <dgm:spPr/>
    </dgm:pt>
    <dgm:pt modelId="{0BAD392C-DE2E-42D3-A585-269C6A1AA26E}" type="pres">
      <dgm:prSet presAssocID="{FFCBC85F-56D7-48B6-B0EE-2E47F979A846}" presName="compNode" presStyleCnt="0"/>
      <dgm:spPr/>
    </dgm:pt>
    <dgm:pt modelId="{359A5D6C-6833-41B9-B977-AD9EA70F5925}" type="pres">
      <dgm:prSet presAssocID="{FFCBC85F-56D7-48B6-B0EE-2E47F979A846}" presName="bgRect" presStyleLbl="bgShp" presStyleIdx="0" presStyleCnt="3"/>
      <dgm:spPr/>
    </dgm:pt>
    <dgm:pt modelId="{10C8F5C3-61B0-4B4F-86DB-9E91C023CDA9}" type="pres">
      <dgm:prSet presAssocID="{FFCBC85F-56D7-48B6-B0EE-2E47F979A8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604B34FD-F505-48E5-A6B6-1ECBC2DBEB6A}" type="pres">
      <dgm:prSet presAssocID="{FFCBC85F-56D7-48B6-B0EE-2E47F979A846}" presName="spaceRect" presStyleCnt="0"/>
      <dgm:spPr/>
    </dgm:pt>
    <dgm:pt modelId="{5F1965ED-E351-422D-8303-AA49E7A02771}" type="pres">
      <dgm:prSet presAssocID="{FFCBC85F-56D7-48B6-B0EE-2E47F979A846}" presName="parTx" presStyleLbl="revTx" presStyleIdx="0" presStyleCnt="3">
        <dgm:presLayoutVars>
          <dgm:chMax val="0"/>
          <dgm:chPref val="0"/>
        </dgm:presLayoutVars>
      </dgm:prSet>
      <dgm:spPr/>
    </dgm:pt>
    <dgm:pt modelId="{BB164958-1C20-4B55-B5BF-F240E74D02A8}" type="pres">
      <dgm:prSet presAssocID="{817B2AFC-E098-40B6-93B3-3E6ED315C8CA}" presName="sibTrans" presStyleCnt="0"/>
      <dgm:spPr/>
    </dgm:pt>
    <dgm:pt modelId="{9AB6F368-767C-4FE0-A609-8D669C3314F1}" type="pres">
      <dgm:prSet presAssocID="{BD0DADA7-32B0-4829-9AD7-0A9A47046A90}" presName="compNode" presStyleCnt="0"/>
      <dgm:spPr/>
    </dgm:pt>
    <dgm:pt modelId="{0CDFA1F7-7654-4007-8104-A03FDC31996C}" type="pres">
      <dgm:prSet presAssocID="{BD0DADA7-32B0-4829-9AD7-0A9A47046A90}" presName="bgRect" presStyleLbl="bgShp" presStyleIdx="1" presStyleCnt="3"/>
      <dgm:spPr/>
    </dgm:pt>
    <dgm:pt modelId="{28B136DB-D6A7-41CD-BF68-17317020C601}" type="pres">
      <dgm:prSet presAssocID="{BD0DADA7-32B0-4829-9AD7-0A9A47046A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gle gear"/>
        </a:ext>
      </dgm:extLst>
    </dgm:pt>
    <dgm:pt modelId="{5B5731EC-FA8E-4571-A9AF-083DE18A9EBD}" type="pres">
      <dgm:prSet presAssocID="{BD0DADA7-32B0-4829-9AD7-0A9A47046A90}" presName="spaceRect" presStyleCnt="0"/>
      <dgm:spPr/>
    </dgm:pt>
    <dgm:pt modelId="{5A01977C-2B84-4208-9D3B-1FC2BC8A36BC}" type="pres">
      <dgm:prSet presAssocID="{BD0DADA7-32B0-4829-9AD7-0A9A47046A90}" presName="parTx" presStyleLbl="revTx" presStyleIdx="1" presStyleCnt="3">
        <dgm:presLayoutVars>
          <dgm:chMax val="0"/>
          <dgm:chPref val="0"/>
        </dgm:presLayoutVars>
      </dgm:prSet>
      <dgm:spPr/>
    </dgm:pt>
    <dgm:pt modelId="{19F797F4-1E93-454F-BDC8-9F0ABCDF1090}" type="pres">
      <dgm:prSet presAssocID="{07000C4A-7CA3-426D-A519-1ECCE24222E5}" presName="sibTrans" presStyleCnt="0"/>
      <dgm:spPr/>
    </dgm:pt>
    <dgm:pt modelId="{A720DA33-952E-4D70-94E2-EC0FDB2D1581}" type="pres">
      <dgm:prSet presAssocID="{6ECDF58F-2ECD-4A56-AABC-6761C64AC635}" presName="compNode" presStyleCnt="0"/>
      <dgm:spPr/>
    </dgm:pt>
    <dgm:pt modelId="{37F103F9-8153-4B94-8850-70760EB06A02}" type="pres">
      <dgm:prSet presAssocID="{6ECDF58F-2ECD-4A56-AABC-6761C64AC635}" presName="bgRect" presStyleLbl="bgShp" presStyleIdx="2" presStyleCnt="3"/>
      <dgm:spPr/>
    </dgm:pt>
    <dgm:pt modelId="{B8B85DE8-2514-42F1-88EE-C8B96CEDC417}" type="pres">
      <dgm:prSet presAssocID="{6ECDF58F-2ECD-4A56-AABC-6761C64AC6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F8EA5CFE-0027-4D97-9574-6B5E10D3ECC9}" type="pres">
      <dgm:prSet presAssocID="{6ECDF58F-2ECD-4A56-AABC-6761C64AC635}" presName="spaceRect" presStyleCnt="0"/>
      <dgm:spPr/>
    </dgm:pt>
    <dgm:pt modelId="{90103809-1907-4997-BAB2-C2B3D1EB6204}" type="pres">
      <dgm:prSet presAssocID="{6ECDF58F-2ECD-4A56-AABC-6761C64AC635}" presName="parTx" presStyleLbl="revTx" presStyleIdx="2" presStyleCnt="3">
        <dgm:presLayoutVars>
          <dgm:chMax val="0"/>
          <dgm:chPref val="0"/>
        </dgm:presLayoutVars>
      </dgm:prSet>
      <dgm:spPr/>
    </dgm:pt>
  </dgm:ptLst>
  <dgm:cxnLst>
    <dgm:cxn modelId="{DA197A07-AA57-4BE0-8228-9786C6C4BB50}" srcId="{63F0C5A4-4168-452F-A789-634D671E91B1}" destId="{6ECDF58F-2ECD-4A56-AABC-6761C64AC635}" srcOrd="2" destOrd="0" parTransId="{6410744D-696F-42EA-A71B-6E46F14C2675}" sibTransId="{442E143F-3ACA-412C-9E02-E23CBF2CCB86}"/>
    <dgm:cxn modelId="{5790270A-AE18-4DE2-B7AF-13E419C05397}" srcId="{63F0C5A4-4168-452F-A789-634D671E91B1}" destId="{FFCBC85F-56D7-48B6-B0EE-2E47F979A846}" srcOrd="0" destOrd="0" parTransId="{664230A9-31B7-4442-9286-3357C2C3DE59}" sibTransId="{817B2AFC-E098-40B6-93B3-3E6ED315C8CA}"/>
    <dgm:cxn modelId="{B8E18719-06C6-4573-85FD-9F4C4F45FC1C}" type="presOf" srcId="{FFCBC85F-56D7-48B6-B0EE-2E47F979A846}" destId="{5F1965ED-E351-422D-8303-AA49E7A02771}" srcOrd="0" destOrd="0" presId="urn:microsoft.com/office/officeart/2018/2/layout/IconVerticalSolidList"/>
    <dgm:cxn modelId="{53D89D35-9F87-4AA4-8EE2-9F3EFF6C827B}" type="presOf" srcId="{6ECDF58F-2ECD-4A56-AABC-6761C64AC635}" destId="{90103809-1907-4997-BAB2-C2B3D1EB6204}" srcOrd="0" destOrd="0" presId="urn:microsoft.com/office/officeart/2018/2/layout/IconVerticalSolidList"/>
    <dgm:cxn modelId="{C46EE66A-6F35-4CD2-8E7B-2BB7D944C85E}" type="presOf" srcId="{BD0DADA7-32B0-4829-9AD7-0A9A47046A90}" destId="{5A01977C-2B84-4208-9D3B-1FC2BC8A36BC}" srcOrd="0" destOrd="0" presId="urn:microsoft.com/office/officeart/2018/2/layout/IconVerticalSolidList"/>
    <dgm:cxn modelId="{39DF2B74-8CDF-4D9E-A753-E5CBB352A8DE}" type="presOf" srcId="{63F0C5A4-4168-452F-A789-634D671E91B1}" destId="{38CBAC6E-FECA-4080-9EB1-6B5B76C6799F}" srcOrd="0" destOrd="0" presId="urn:microsoft.com/office/officeart/2018/2/layout/IconVerticalSolidList"/>
    <dgm:cxn modelId="{512C317F-070F-4215-AE12-898814FAFA61}" srcId="{63F0C5A4-4168-452F-A789-634D671E91B1}" destId="{BD0DADA7-32B0-4829-9AD7-0A9A47046A90}" srcOrd="1" destOrd="0" parTransId="{0C41842E-A003-4B39-A811-1CF11E07C3C5}" sibTransId="{07000C4A-7CA3-426D-A519-1ECCE24222E5}"/>
    <dgm:cxn modelId="{9A964073-8107-45BF-B696-31E632956CA3}" type="presParOf" srcId="{38CBAC6E-FECA-4080-9EB1-6B5B76C6799F}" destId="{0BAD392C-DE2E-42D3-A585-269C6A1AA26E}" srcOrd="0" destOrd="0" presId="urn:microsoft.com/office/officeart/2018/2/layout/IconVerticalSolidList"/>
    <dgm:cxn modelId="{B009167E-3C78-4BDB-A62D-7257EFF5F10C}" type="presParOf" srcId="{0BAD392C-DE2E-42D3-A585-269C6A1AA26E}" destId="{359A5D6C-6833-41B9-B977-AD9EA70F5925}" srcOrd="0" destOrd="0" presId="urn:microsoft.com/office/officeart/2018/2/layout/IconVerticalSolidList"/>
    <dgm:cxn modelId="{A1C29FDE-9690-4CE2-9E45-08B3BC74DF30}" type="presParOf" srcId="{0BAD392C-DE2E-42D3-A585-269C6A1AA26E}" destId="{10C8F5C3-61B0-4B4F-86DB-9E91C023CDA9}" srcOrd="1" destOrd="0" presId="urn:microsoft.com/office/officeart/2018/2/layout/IconVerticalSolidList"/>
    <dgm:cxn modelId="{ABC6E7AD-A9C2-4F4C-BB70-250C12AA4CC5}" type="presParOf" srcId="{0BAD392C-DE2E-42D3-A585-269C6A1AA26E}" destId="{604B34FD-F505-48E5-A6B6-1ECBC2DBEB6A}" srcOrd="2" destOrd="0" presId="urn:microsoft.com/office/officeart/2018/2/layout/IconVerticalSolidList"/>
    <dgm:cxn modelId="{5FCC0DF0-9D0B-4A9A-8213-065FA27C70A1}" type="presParOf" srcId="{0BAD392C-DE2E-42D3-A585-269C6A1AA26E}" destId="{5F1965ED-E351-422D-8303-AA49E7A02771}" srcOrd="3" destOrd="0" presId="urn:microsoft.com/office/officeart/2018/2/layout/IconVerticalSolidList"/>
    <dgm:cxn modelId="{559C955A-B4CD-416F-8C82-52DB4388D0F5}" type="presParOf" srcId="{38CBAC6E-FECA-4080-9EB1-6B5B76C6799F}" destId="{BB164958-1C20-4B55-B5BF-F240E74D02A8}" srcOrd="1" destOrd="0" presId="urn:microsoft.com/office/officeart/2018/2/layout/IconVerticalSolidList"/>
    <dgm:cxn modelId="{6D1AB221-E171-4E74-888A-5EB3BF04E22D}" type="presParOf" srcId="{38CBAC6E-FECA-4080-9EB1-6B5B76C6799F}" destId="{9AB6F368-767C-4FE0-A609-8D669C3314F1}" srcOrd="2" destOrd="0" presId="urn:microsoft.com/office/officeart/2018/2/layout/IconVerticalSolidList"/>
    <dgm:cxn modelId="{6E584920-0026-4E3F-9AB0-148A308C7BE5}" type="presParOf" srcId="{9AB6F368-767C-4FE0-A609-8D669C3314F1}" destId="{0CDFA1F7-7654-4007-8104-A03FDC31996C}" srcOrd="0" destOrd="0" presId="urn:microsoft.com/office/officeart/2018/2/layout/IconVerticalSolidList"/>
    <dgm:cxn modelId="{73425D86-9BC8-4885-BD98-1CE325C8F1C1}" type="presParOf" srcId="{9AB6F368-767C-4FE0-A609-8D669C3314F1}" destId="{28B136DB-D6A7-41CD-BF68-17317020C601}" srcOrd="1" destOrd="0" presId="urn:microsoft.com/office/officeart/2018/2/layout/IconVerticalSolidList"/>
    <dgm:cxn modelId="{445B172B-2691-45F7-A54B-01EDA0CC9D93}" type="presParOf" srcId="{9AB6F368-767C-4FE0-A609-8D669C3314F1}" destId="{5B5731EC-FA8E-4571-A9AF-083DE18A9EBD}" srcOrd="2" destOrd="0" presId="urn:microsoft.com/office/officeart/2018/2/layout/IconVerticalSolidList"/>
    <dgm:cxn modelId="{D0A498EF-5BB6-424D-BBBF-580AF77C1824}" type="presParOf" srcId="{9AB6F368-767C-4FE0-A609-8D669C3314F1}" destId="{5A01977C-2B84-4208-9D3B-1FC2BC8A36BC}" srcOrd="3" destOrd="0" presId="urn:microsoft.com/office/officeart/2018/2/layout/IconVerticalSolidList"/>
    <dgm:cxn modelId="{08B3EF7E-8B54-44B5-B9E5-F36F5ED78C04}" type="presParOf" srcId="{38CBAC6E-FECA-4080-9EB1-6B5B76C6799F}" destId="{19F797F4-1E93-454F-BDC8-9F0ABCDF1090}" srcOrd="3" destOrd="0" presId="urn:microsoft.com/office/officeart/2018/2/layout/IconVerticalSolidList"/>
    <dgm:cxn modelId="{3C417F46-3063-4BB3-BFAC-8567B884A768}" type="presParOf" srcId="{38CBAC6E-FECA-4080-9EB1-6B5B76C6799F}" destId="{A720DA33-952E-4D70-94E2-EC0FDB2D1581}" srcOrd="4" destOrd="0" presId="urn:microsoft.com/office/officeart/2018/2/layout/IconVerticalSolidList"/>
    <dgm:cxn modelId="{53C0342D-C10C-46CF-A70D-4037257740B5}" type="presParOf" srcId="{A720DA33-952E-4D70-94E2-EC0FDB2D1581}" destId="{37F103F9-8153-4B94-8850-70760EB06A02}" srcOrd="0" destOrd="0" presId="urn:microsoft.com/office/officeart/2018/2/layout/IconVerticalSolidList"/>
    <dgm:cxn modelId="{99EBB905-55CC-4496-802D-CE562758A1D7}" type="presParOf" srcId="{A720DA33-952E-4D70-94E2-EC0FDB2D1581}" destId="{B8B85DE8-2514-42F1-88EE-C8B96CEDC417}" srcOrd="1" destOrd="0" presId="urn:microsoft.com/office/officeart/2018/2/layout/IconVerticalSolidList"/>
    <dgm:cxn modelId="{B4C3CA30-F026-4813-90AF-EF4C0039CA18}" type="presParOf" srcId="{A720DA33-952E-4D70-94E2-EC0FDB2D1581}" destId="{F8EA5CFE-0027-4D97-9574-6B5E10D3ECC9}" srcOrd="2" destOrd="0" presId="urn:microsoft.com/office/officeart/2018/2/layout/IconVerticalSolidList"/>
    <dgm:cxn modelId="{471CC998-B9E9-463F-B89E-A6DA380AA556}" type="presParOf" srcId="{A720DA33-952E-4D70-94E2-EC0FDB2D1581}" destId="{90103809-1907-4997-BAB2-C2B3D1EB620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D8CA3-427C-41F8-B5A8-DB8446CEB518}">
      <dsp:nvSpPr>
        <dsp:cNvPr id="0" name=""/>
        <dsp:cNvSpPr/>
      </dsp:nvSpPr>
      <dsp:spPr>
        <a:xfrm>
          <a:off x="0" y="60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7583D-3EFE-4C31-9A1C-ECB9EFACDE40}">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63D102-85C0-464D-8FFF-117871D07419}">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022350">
            <a:lnSpc>
              <a:spcPct val="90000"/>
            </a:lnSpc>
            <a:spcBef>
              <a:spcPct val="0"/>
            </a:spcBef>
            <a:spcAft>
              <a:spcPct val="35000"/>
            </a:spcAft>
            <a:buNone/>
          </a:pPr>
          <a:r>
            <a:rPr lang="tr-TR" sz="2300" kern="1200" dirty="0"/>
            <a:t>- ASP NET .NET FRAMEWORK MVC WITH IDENTITY, ENTITITY, HELPPAGE, MSSQL, XUNIT</a:t>
          </a:r>
          <a:endParaRPr lang="en-US" sz="2300" kern="1200" dirty="0"/>
        </a:p>
      </dsp:txBody>
      <dsp:txXfrm>
        <a:off x="1623616" y="600"/>
        <a:ext cx="4018358" cy="1405728"/>
      </dsp:txXfrm>
    </dsp:sp>
    <dsp:sp modelId="{7127FE81-6C3D-4CD9-8941-3905E1354E44}">
      <dsp:nvSpPr>
        <dsp:cNvPr id="0" name=""/>
        <dsp:cNvSpPr/>
      </dsp:nvSpPr>
      <dsp:spPr>
        <a:xfrm>
          <a:off x="0" y="175776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E7B8F-8F3C-4DAE-BE48-3438F60E4552}">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BE0D85-4010-4483-9D2B-E25CD250FDBE}">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022350">
            <a:lnSpc>
              <a:spcPct val="90000"/>
            </a:lnSpc>
            <a:spcBef>
              <a:spcPct val="0"/>
            </a:spcBef>
            <a:spcAft>
              <a:spcPct val="35000"/>
            </a:spcAft>
            <a:buNone/>
          </a:pPr>
          <a:r>
            <a:rPr lang="tr-TR" sz="2300" kern="1200" dirty="0"/>
            <a:t>- POSTMAN </a:t>
          </a:r>
          <a:endParaRPr lang="en-US" sz="2300" kern="1200" dirty="0"/>
        </a:p>
      </dsp:txBody>
      <dsp:txXfrm>
        <a:off x="1623616" y="1757760"/>
        <a:ext cx="4018358" cy="1405728"/>
      </dsp:txXfrm>
    </dsp:sp>
    <dsp:sp modelId="{1372976B-ADF6-492F-BEFA-D6ACD3357645}">
      <dsp:nvSpPr>
        <dsp:cNvPr id="0" name=""/>
        <dsp:cNvSpPr/>
      </dsp:nvSpPr>
      <dsp:spPr>
        <a:xfrm>
          <a:off x="0" y="3514921"/>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001E8-74FF-48DC-850E-D77AF51477E0}">
      <dsp:nvSpPr>
        <dsp:cNvPr id="0" name=""/>
        <dsp:cNvSpPr/>
      </dsp:nvSpPr>
      <dsp:spPr>
        <a:xfrm>
          <a:off x="425232" y="3831209"/>
          <a:ext cx="773150" cy="773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504B6D-B586-478E-9A43-511AB4A5CDD7}">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022350">
            <a:lnSpc>
              <a:spcPct val="90000"/>
            </a:lnSpc>
            <a:spcBef>
              <a:spcPct val="0"/>
            </a:spcBef>
            <a:spcAft>
              <a:spcPct val="35000"/>
            </a:spcAft>
            <a:buNone/>
          </a:pPr>
          <a:r>
            <a:rPr lang="tr-TR" sz="2300" kern="1200"/>
            <a:t>- VISUAL STUDIO 2019</a:t>
          </a:r>
          <a:endParaRPr lang="en-US" sz="2300" kern="1200"/>
        </a:p>
      </dsp:txBody>
      <dsp:txXfrm>
        <a:off x="1623616" y="3514921"/>
        <a:ext cx="4018358" cy="1405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A5D6C-6833-41B9-B977-AD9EA70F5925}">
      <dsp:nvSpPr>
        <dsp:cNvPr id="0" name=""/>
        <dsp:cNvSpPr/>
      </dsp:nvSpPr>
      <dsp:spPr>
        <a:xfrm>
          <a:off x="0" y="3568"/>
          <a:ext cx="3791711" cy="10590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8F5C3-61B0-4B4F-86DB-9E91C023CDA9}">
      <dsp:nvSpPr>
        <dsp:cNvPr id="0" name=""/>
        <dsp:cNvSpPr/>
      </dsp:nvSpPr>
      <dsp:spPr>
        <a:xfrm>
          <a:off x="320353" y="241847"/>
          <a:ext cx="583030" cy="5824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1965ED-E351-422D-8303-AA49E7A02771}">
      <dsp:nvSpPr>
        <dsp:cNvPr id="0" name=""/>
        <dsp:cNvSpPr/>
      </dsp:nvSpPr>
      <dsp:spPr>
        <a:xfrm>
          <a:off x="1223736" y="3568"/>
          <a:ext cx="2481337" cy="112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194" tIns="119194" rIns="119194" bIns="119194" numCol="1" spcCol="1270" anchor="ctr" anchorCtr="0">
          <a:noAutofit/>
        </a:bodyPr>
        <a:lstStyle/>
        <a:p>
          <a:pPr marL="0" lvl="0" indent="0" algn="l" defTabSz="622300">
            <a:lnSpc>
              <a:spcPct val="100000"/>
            </a:lnSpc>
            <a:spcBef>
              <a:spcPct val="0"/>
            </a:spcBef>
            <a:spcAft>
              <a:spcPct val="35000"/>
            </a:spcAft>
            <a:buNone/>
          </a:pPr>
          <a:r>
            <a:rPr lang="tr-TR" sz="1400" kern="1200" dirty="0"/>
            <a:t>Microsoft.AspNet.WebApi.HelpPage</a:t>
          </a:r>
          <a:endParaRPr lang="en-US" sz="1400" kern="1200" dirty="0"/>
        </a:p>
      </dsp:txBody>
      <dsp:txXfrm>
        <a:off x="1223736" y="3568"/>
        <a:ext cx="2481337" cy="1126242"/>
      </dsp:txXfrm>
    </dsp:sp>
    <dsp:sp modelId="{0CDFA1F7-7654-4007-8104-A03FDC31996C}">
      <dsp:nvSpPr>
        <dsp:cNvPr id="0" name=""/>
        <dsp:cNvSpPr/>
      </dsp:nvSpPr>
      <dsp:spPr>
        <a:xfrm>
          <a:off x="0" y="1402838"/>
          <a:ext cx="3791711" cy="1059019"/>
        </a:xfrm>
        <a:prstGeom prst="roundRect">
          <a:avLst>
            <a:gd name="adj" fmla="val 10000"/>
          </a:avLst>
        </a:prstGeom>
        <a:solidFill>
          <a:schemeClr val="accent2">
            <a:hueOff val="-661686"/>
            <a:satOff val="746"/>
            <a:lumOff val="1765"/>
            <a:alphaOff val="0"/>
          </a:schemeClr>
        </a:solidFill>
        <a:ln>
          <a:noFill/>
        </a:ln>
        <a:effectLst/>
      </dsp:spPr>
      <dsp:style>
        <a:lnRef idx="0">
          <a:scrgbClr r="0" g="0" b="0"/>
        </a:lnRef>
        <a:fillRef idx="1">
          <a:scrgbClr r="0" g="0" b="0"/>
        </a:fillRef>
        <a:effectRef idx="0">
          <a:scrgbClr r="0" g="0" b="0"/>
        </a:effectRef>
        <a:fontRef idx="minor"/>
      </dsp:style>
    </dsp:sp>
    <dsp:sp modelId="{28B136DB-D6A7-41CD-BF68-17317020C601}">
      <dsp:nvSpPr>
        <dsp:cNvPr id="0" name=""/>
        <dsp:cNvSpPr/>
      </dsp:nvSpPr>
      <dsp:spPr>
        <a:xfrm>
          <a:off x="320353" y="1641118"/>
          <a:ext cx="583030" cy="5824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01977C-2B84-4208-9D3B-1FC2BC8A36BC}">
      <dsp:nvSpPr>
        <dsp:cNvPr id="0" name=""/>
        <dsp:cNvSpPr/>
      </dsp:nvSpPr>
      <dsp:spPr>
        <a:xfrm>
          <a:off x="1223736" y="1402838"/>
          <a:ext cx="2481337" cy="112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194" tIns="119194" rIns="119194" bIns="119194" numCol="1" spcCol="1270" anchor="ctr" anchorCtr="0">
          <a:noAutofit/>
        </a:bodyPr>
        <a:lstStyle/>
        <a:p>
          <a:pPr marL="0" lvl="0" indent="0" algn="l" defTabSz="622300">
            <a:lnSpc>
              <a:spcPct val="100000"/>
            </a:lnSpc>
            <a:spcBef>
              <a:spcPct val="0"/>
            </a:spcBef>
            <a:spcAft>
              <a:spcPct val="35000"/>
            </a:spcAft>
            <a:buNone/>
          </a:pPr>
          <a:r>
            <a:rPr lang="tr-TR" sz="1400" kern="1200" dirty="0"/>
            <a:t>A new entry in help page is automaticaly generated when a new API endpoint is added.</a:t>
          </a:r>
          <a:endParaRPr lang="en-US" sz="1400" kern="1200" dirty="0"/>
        </a:p>
      </dsp:txBody>
      <dsp:txXfrm>
        <a:off x="1223736" y="1402838"/>
        <a:ext cx="2481337" cy="1126242"/>
      </dsp:txXfrm>
    </dsp:sp>
    <dsp:sp modelId="{37F103F9-8153-4B94-8850-70760EB06A02}">
      <dsp:nvSpPr>
        <dsp:cNvPr id="0" name=""/>
        <dsp:cNvSpPr/>
      </dsp:nvSpPr>
      <dsp:spPr>
        <a:xfrm>
          <a:off x="0" y="2802109"/>
          <a:ext cx="3791711" cy="1059019"/>
        </a:xfrm>
        <a:prstGeom prst="roundRect">
          <a:avLst>
            <a:gd name="adj" fmla="val 10000"/>
          </a:avLst>
        </a:prstGeom>
        <a:solidFill>
          <a:schemeClr val="accent2">
            <a:hueOff val="-1323373"/>
            <a:satOff val="1492"/>
            <a:lumOff val="3530"/>
            <a:alphaOff val="0"/>
          </a:schemeClr>
        </a:solidFill>
        <a:ln>
          <a:noFill/>
        </a:ln>
        <a:effectLst/>
      </dsp:spPr>
      <dsp:style>
        <a:lnRef idx="0">
          <a:scrgbClr r="0" g="0" b="0"/>
        </a:lnRef>
        <a:fillRef idx="1">
          <a:scrgbClr r="0" g="0" b="0"/>
        </a:fillRef>
        <a:effectRef idx="0">
          <a:scrgbClr r="0" g="0" b="0"/>
        </a:effectRef>
        <a:fontRef idx="minor"/>
      </dsp:style>
    </dsp:sp>
    <dsp:sp modelId="{B8B85DE8-2514-42F1-88EE-C8B96CEDC417}">
      <dsp:nvSpPr>
        <dsp:cNvPr id="0" name=""/>
        <dsp:cNvSpPr/>
      </dsp:nvSpPr>
      <dsp:spPr>
        <a:xfrm>
          <a:off x="320353" y="3040388"/>
          <a:ext cx="583030" cy="5824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103809-1907-4997-BAB2-C2B3D1EB6204}">
      <dsp:nvSpPr>
        <dsp:cNvPr id="0" name=""/>
        <dsp:cNvSpPr/>
      </dsp:nvSpPr>
      <dsp:spPr>
        <a:xfrm>
          <a:off x="1223736" y="2802109"/>
          <a:ext cx="2481337" cy="112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194" tIns="119194" rIns="119194" bIns="119194" numCol="1" spcCol="1270" anchor="ctr" anchorCtr="0">
          <a:noAutofit/>
        </a:bodyPr>
        <a:lstStyle/>
        <a:p>
          <a:pPr marL="0" lvl="0" indent="0" algn="l" defTabSz="622300">
            <a:lnSpc>
              <a:spcPct val="100000"/>
            </a:lnSpc>
            <a:spcBef>
              <a:spcPct val="0"/>
            </a:spcBef>
            <a:spcAft>
              <a:spcPct val="35000"/>
            </a:spcAft>
            <a:buNone/>
          </a:pPr>
          <a:r>
            <a:rPr lang="tr-TR" sz="1400" kern="1200" dirty="0"/>
            <a:t>It is up to the programmer to fill in the API detaIls in the help page though.</a:t>
          </a:r>
          <a:endParaRPr lang="en-US" sz="1400" kern="1200" dirty="0"/>
        </a:p>
      </dsp:txBody>
      <dsp:txXfrm>
        <a:off x="1223736" y="2802109"/>
        <a:ext cx="2481337" cy="11262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6B316-E3F6-4636-929E-5DD9A5172E29}"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590E8-D4E6-4C49-A20C-83F6FCD3A9C3}" type="slidenum">
              <a:rPr lang="en-US" smtClean="0"/>
              <a:t>‹#›</a:t>
            </a:fld>
            <a:endParaRPr lang="en-US"/>
          </a:p>
        </p:txBody>
      </p:sp>
    </p:spTree>
    <p:extLst>
      <p:ext uri="{BB962C8B-B14F-4D97-AF65-F5344CB8AC3E}">
        <p14:creationId xmlns:p14="http://schemas.microsoft.com/office/powerpoint/2010/main" val="539795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576966A-C487-4074-833F-45017A236253}" type="datetime1">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7E316-753F-4B50-91F6-484A84453AE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41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F45AAE-961B-417F-AB77-69D3BE72A166}" type="datetime1">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7E316-753F-4B50-91F6-484A84453AEB}" type="slidenum">
              <a:rPr lang="en-US" smtClean="0"/>
              <a:t>‹#›</a:t>
            </a:fld>
            <a:endParaRPr lang="en-US"/>
          </a:p>
        </p:txBody>
      </p:sp>
    </p:spTree>
    <p:extLst>
      <p:ext uri="{BB962C8B-B14F-4D97-AF65-F5344CB8AC3E}">
        <p14:creationId xmlns:p14="http://schemas.microsoft.com/office/powerpoint/2010/main" val="342364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B7970-0768-49EA-8A64-468BE35225CE}" type="datetime1">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7E316-753F-4B50-91F6-484A84453AE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35AA3-22AA-4EEB-8594-3466C1CA24D9}" type="datetime1">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7E316-753F-4B50-91F6-484A84453AEB}" type="slidenum">
              <a:rPr lang="en-US" smtClean="0"/>
              <a:t>‹#›</a:t>
            </a:fld>
            <a:endParaRPr lang="en-US"/>
          </a:p>
        </p:txBody>
      </p:sp>
    </p:spTree>
    <p:extLst>
      <p:ext uri="{BB962C8B-B14F-4D97-AF65-F5344CB8AC3E}">
        <p14:creationId xmlns:p14="http://schemas.microsoft.com/office/powerpoint/2010/main" val="403672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6E85A-3192-4417-8380-0EC3B9DFF756}" type="datetime1">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7E316-753F-4B50-91F6-484A84453AE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64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3A5D55-B1AF-4739-AFB4-D4B81C1C7CFD}" type="datetime1">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7E316-753F-4B50-91F6-484A84453AEB}" type="slidenum">
              <a:rPr lang="en-US" smtClean="0"/>
              <a:t>‹#›</a:t>
            </a:fld>
            <a:endParaRPr lang="en-US"/>
          </a:p>
        </p:txBody>
      </p:sp>
    </p:spTree>
    <p:extLst>
      <p:ext uri="{BB962C8B-B14F-4D97-AF65-F5344CB8AC3E}">
        <p14:creationId xmlns:p14="http://schemas.microsoft.com/office/powerpoint/2010/main" val="282505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6BDEB3-3D1A-43D5-A793-5AF5ADC61AFA}" type="datetime1">
              <a:rPr lang="en-US" smtClean="0"/>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F7E316-753F-4B50-91F6-484A84453AEB}" type="slidenum">
              <a:rPr lang="en-US" smtClean="0"/>
              <a:t>‹#›</a:t>
            </a:fld>
            <a:endParaRPr lang="en-US"/>
          </a:p>
        </p:txBody>
      </p:sp>
    </p:spTree>
    <p:extLst>
      <p:ext uri="{BB962C8B-B14F-4D97-AF65-F5344CB8AC3E}">
        <p14:creationId xmlns:p14="http://schemas.microsoft.com/office/powerpoint/2010/main" val="12176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06875-9E27-4D62-A1F5-9E56EE9705CA}" type="datetime1">
              <a:rPr lang="en-US" smtClean="0"/>
              <a:t>4/13/2020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F7E316-753F-4B50-91F6-484A84453AEB}" type="slidenum">
              <a:rPr lang="en-US" smtClean="0"/>
              <a:t>‹#›</a:t>
            </a:fld>
            <a:endParaRPr lang="en-US"/>
          </a:p>
        </p:txBody>
      </p:sp>
    </p:spTree>
    <p:extLst>
      <p:ext uri="{BB962C8B-B14F-4D97-AF65-F5344CB8AC3E}">
        <p14:creationId xmlns:p14="http://schemas.microsoft.com/office/powerpoint/2010/main" val="88120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AD845-6DBA-4348-A7A5-CEC998A307C6}" type="datetime1">
              <a:rPr lang="en-US" smtClean="0"/>
              <a:t>4/13/2020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F7E316-753F-4B50-91F6-484A84453AEB}" type="slidenum">
              <a:rPr lang="en-US" smtClean="0"/>
              <a:t>‹#›</a:t>
            </a:fld>
            <a:endParaRPr lang="en-US"/>
          </a:p>
        </p:txBody>
      </p:sp>
    </p:spTree>
    <p:extLst>
      <p:ext uri="{BB962C8B-B14F-4D97-AF65-F5344CB8AC3E}">
        <p14:creationId xmlns:p14="http://schemas.microsoft.com/office/powerpoint/2010/main" val="380798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A46A3C-BFA7-489A-ABF1-89172C059135}" type="datetime1">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7E316-753F-4B50-91F6-484A84453AEB}" type="slidenum">
              <a:rPr lang="en-US" smtClean="0"/>
              <a:t>‹#›</a:t>
            </a:fld>
            <a:endParaRPr lang="en-US"/>
          </a:p>
        </p:txBody>
      </p:sp>
    </p:spTree>
    <p:extLst>
      <p:ext uri="{BB962C8B-B14F-4D97-AF65-F5344CB8AC3E}">
        <p14:creationId xmlns:p14="http://schemas.microsoft.com/office/powerpoint/2010/main" val="176210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D2D4E-DFFE-4ED0-8BB2-67690E854C45}" type="datetime1">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7E316-753F-4B50-91F6-484A84453AE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3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464CB4-8B59-4F3D-A0E7-6EC1D3070511}" type="datetime1">
              <a:rPr lang="en-US" smtClean="0"/>
              <a:t>4/13/2020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7F7E316-753F-4B50-91F6-484A84453AE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4398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6.png"/><Relationship Id="rId3" Type="http://schemas.openxmlformats.org/officeDocument/2006/relationships/image" Target="../media/image65.png"/><Relationship Id="rId7" Type="http://schemas.openxmlformats.org/officeDocument/2006/relationships/image" Target="../media/image71.png"/><Relationship Id="rId12" Type="http://schemas.openxmlformats.org/officeDocument/2006/relationships/image" Target="../media/image75.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64.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6.png"/><Relationship Id="rId9" Type="http://schemas.openxmlformats.org/officeDocument/2006/relationships/image" Target="../media/image73.png"/><Relationship Id="rId14" Type="http://schemas.openxmlformats.org/officeDocument/2006/relationships/image" Target="../media/image77.png"/></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hyperlink" Target="https://docs.microsoft.com/en-us/aspnet/web-api/overview/testing-and-debugging/mocking-entity-framework-when-unit-testing-aspnet-web-api-2" TargetMode="Externa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2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6C10A-0DBB-4EE9-8A07-BB767F0086EF}"/>
              </a:ext>
            </a:extLst>
          </p:cNvPr>
          <p:cNvSpPr>
            <a:spLocks noGrp="1"/>
          </p:cNvSpPr>
          <p:nvPr>
            <p:ph type="ctrTitle"/>
          </p:nvPr>
        </p:nvSpPr>
        <p:spPr>
          <a:xfrm>
            <a:off x="643467" y="643467"/>
            <a:ext cx="7164674" cy="5571066"/>
          </a:xfrm>
        </p:spPr>
        <p:txBody>
          <a:bodyPr>
            <a:normAutofit/>
          </a:bodyPr>
          <a:lstStyle/>
          <a:p>
            <a:r>
              <a:rPr lang="tr-TR" sz="6600">
                <a:solidFill>
                  <a:schemeClr val="tx1">
                    <a:alpha val="80000"/>
                  </a:schemeClr>
                </a:solidFill>
              </a:rPr>
              <a:t>OfflIne MessagIng API</a:t>
            </a:r>
            <a:endParaRPr lang="en-US" sz="6600">
              <a:solidFill>
                <a:schemeClr val="tx1">
                  <a:alpha val="80000"/>
                </a:schemeClr>
              </a:solidFill>
            </a:endParaRPr>
          </a:p>
        </p:txBody>
      </p:sp>
      <p:cxnSp>
        <p:nvCxnSpPr>
          <p:cNvPr id="42" name="Straight Connector 34">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6CD44A2-1C76-48B7-A37C-BFFBC0D571EA}"/>
              </a:ext>
            </a:extLst>
          </p:cNvPr>
          <p:cNvPicPr>
            <a:picLocks noChangeAspect="1"/>
          </p:cNvPicPr>
          <p:nvPr/>
        </p:nvPicPr>
        <p:blipFill>
          <a:blip r:embed="rId2"/>
          <a:stretch>
            <a:fillRect/>
          </a:stretch>
        </p:blipFill>
        <p:spPr>
          <a:xfrm>
            <a:off x="8471070" y="2141084"/>
            <a:ext cx="3448050" cy="2314575"/>
          </a:xfrm>
          <a:prstGeom prst="rect">
            <a:avLst/>
          </a:prstGeom>
        </p:spPr>
      </p:pic>
      <p:sp>
        <p:nvSpPr>
          <p:cNvPr id="6" name="Slide Number Placeholder 5">
            <a:extLst>
              <a:ext uri="{FF2B5EF4-FFF2-40B4-BE49-F238E27FC236}">
                <a16:creationId xmlns:a16="http://schemas.microsoft.com/office/drawing/2014/main" id="{F22A78C7-DE77-45D6-A3FB-7F67B3CAC1BC}"/>
              </a:ext>
            </a:extLst>
          </p:cNvPr>
          <p:cNvSpPr>
            <a:spLocks noGrp="1"/>
          </p:cNvSpPr>
          <p:nvPr>
            <p:ph type="sldNum" sz="quarter" idx="12"/>
          </p:nvPr>
        </p:nvSpPr>
        <p:spPr/>
        <p:txBody>
          <a:bodyPr/>
          <a:lstStyle/>
          <a:p>
            <a:fld id="{67F7E316-753F-4B50-91F6-484A84453AEB}" type="slidenum">
              <a:rPr lang="en-US" smtClean="0"/>
              <a:t>1</a:t>
            </a:fld>
            <a:endParaRPr lang="en-US"/>
          </a:p>
        </p:txBody>
      </p:sp>
    </p:spTree>
    <p:extLst>
      <p:ext uri="{BB962C8B-B14F-4D97-AF65-F5344CB8AC3E}">
        <p14:creationId xmlns:p14="http://schemas.microsoft.com/office/powerpoint/2010/main" val="18946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33DCE-7036-4B3C-BDBD-1D7FAC7F7B02}"/>
              </a:ext>
            </a:extLst>
          </p:cNvPr>
          <p:cNvSpPr>
            <a:spLocks noGrp="1"/>
          </p:cNvSpPr>
          <p:nvPr>
            <p:ph type="title"/>
          </p:nvPr>
        </p:nvSpPr>
        <p:spPr>
          <a:xfrm>
            <a:off x="1024129" y="445443"/>
            <a:ext cx="3779085" cy="1499616"/>
          </a:xfrm>
        </p:spPr>
        <p:txBody>
          <a:bodyPr>
            <a:noAutofit/>
          </a:bodyPr>
          <a:lstStyle/>
          <a:p>
            <a:r>
              <a:rPr lang="tr-TR" sz="3600" dirty="0">
                <a:solidFill>
                  <a:srgbClr val="FFFFFF"/>
                </a:solidFill>
              </a:rPr>
              <a:t>User messages - </a:t>
            </a:r>
            <a:r>
              <a:rPr lang="en-US" sz="3600" dirty="0" err="1">
                <a:solidFill>
                  <a:srgbClr val="FFFFFF"/>
                </a:solidFill>
              </a:rPr>
              <a:t>GetAllMessagesSentByAUser</a:t>
            </a:r>
            <a:endParaRPr lang="en-US" sz="3600" dirty="0">
              <a:solidFill>
                <a:srgbClr val="FFFFFF"/>
              </a:solidFill>
            </a:endParaRP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91802B-86F5-4748-B3AB-5FE098AEC61E}"/>
              </a:ext>
            </a:extLst>
          </p:cNvPr>
          <p:cNvSpPr>
            <a:spLocks noGrp="1"/>
          </p:cNvSpPr>
          <p:nvPr>
            <p:ph idx="1"/>
          </p:nvPr>
        </p:nvSpPr>
        <p:spPr>
          <a:xfrm>
            <a:off x="1011503" y="1945059"/>
            <a:ext cx="3791711" cy="3931920"/>
          </a:xfrm>
        </p:spPr>
        <p:txBody>
          <a:bodyPr>
            <a:normAutofit/>
          </a:bodyPr>
          <a:lstStyle/>
          <a:p>
            <a:r>
              <a:rPr lang="tr-TR" sz="1600" dirty="0"/>
              <a:t>- Gets all the messages Sent by a user while categorizing it wrt received «userId» and sorts each category by «SentDate» also limits the message dates starting from «Today» until to the given «Date» (both «Today» and «Date» are inclusive).</a:t>
            </a:r>
          </a:p>
          <a:p>
            <a:r>
              <a:rPr lang="tr-TR" sz="1600" dirty="0"/>
              <a:t>- If no «Date» is give, API sets the «Date» as the minimum date thus returns all the messages.</a:t>
            </a:r>
          </a:p>
          <a:p>
            <a:r>
              <a:rPr lang="tr-TR" sz="1600" dirty="0"/>
              <a:t>- Returns a JSON «message» list categorized by «SentUser» and each category is sorted wrt Date. «message» structure:</a:t>
            </a:r>
            <a:endParaRPr lang="en-US" sz="1600" dirty="0">
              <a:solidFill>
                <a:srgbClr val="FFFFFF"/>
              </a:solidFill>
            </a:endParaRPr>
          </a:p>
        </p:txBody>
      </p:sp>
      <p:pic>
        <p:nvPicPr>
          <p:cNvPr id="4" name="Picture 3">
            <a:extLst>
              <a:ext uri="{FF2B5EF4-FFF2-40B4-BE49-F238E27FC236}">
                <a16:creationId xmlns:a16="http://schemas.microsoft.com/office/drawing/2014/main" id="{9D7CDC9E-63D6-4A5A-92FD-FB08C5853CC2}"/>
              </a:ext>
            </a:extLst>
          </p:cNvPr>
          <p:cNvPicPr>
            <a:picLocks noChangeAspect="1"/>
          </p:cNvPicPr>
          <p:nvPr/>
        </p:nvPicPr>
        <p:blipFill>
          <a:blip r:embed="rId2"/>
          <a:stretch>
            <a:fillRect/>
          </a:stretch>
        </p:blipFill>
        <p:spPr>
          <a:xfrm>
            <a:off x="5693496" y="712152"/>
            <a:ext cx="6349413" cy="3508050"/>
          </a:xfrm>
          <a:prstGeom prst="rect">
            <a:avLst/>
          </a:prstGeom>
        </p:spPr>
      </p:pic>
      <p:sp>
        <p:nvSpPr>
          <p:cNvPr id="7" name="Title 1">
            <a:extLst>
              <a:ext uri="{FF2B5EF4-FFF2-40B4-BE49-F238E27FC236}">
                <a16:creationId xmlns:a16="http://schemas.microsoft.com/office/drawing/2014/main" id="{D450BB99-3E54-4BFD-A195-A0C3E7D4DF6C}"/>
              </a:ext>
            </a:extLst>
          </p:cNvPr>
          <p:cNvSpPr txBox="1">
            <a:spLocks/>
          </p:cNvSpPr>
          <p:nvPr/>
        </p:nvSpPr>
        <p:spPr>
          <a:xfrm>
            <a:off x="5730674" y="4646232"/>
            <a:ext cx="6275059"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4000" b="1" i="1" dirty="0">
                <a:solidFill>
                  <a:schemeClr val="accent1">
                    <a:lumMod val="75000"/>
                  </a:schemeClr>
                </a:solidFill>
              </a:rPr>
              <a:t>See the next slıde for tests</a:t>
            </a:r>
            <a:endParaRPr lang="en-US" sz="4000" b="1" i="1" dirty="0">
              <a:solidFill>
                <a:schemeClr val="accent1">
                  <a:lumMod val="75000"/>
                </a:schemeClr>
              </a:solidFill>
            </a:endParaRPr>
          </a:p>
        </p:txBody>
      </p:sp>
      <p:pic>
        <p:nvPicPr>
          <p:cNvPr id="10" name="Picture 9">
            <a:extLst>
              <a:ext uri="{FF2B5EF4-FFF2-40B4-BE49-F238E27FC236}">
                <a16:creationId xmlns:a16="http://schemas.microsoft.com/office/drawing/2014/main" id="{F2849B54-5526-4D43-9E12-7660A11454AD}"/>
              </a:ext>
            </a:extLst>
          </p:cNvPr>
          <p:cNvPicPr>
            <a:picLocks noChangeAspect="1"/>
          </p:cNvPicPr>
          <p:nvPr/>
        </p:nvPicPr>
        <p:blipFill>
          <a:blip r:embed="rId3"/>
          <a:stretch>
            <a:fillRect/>
          </a:stretch>
        </p:blipFill>
        <p:spPr>
          <a:xfrm>
            <a:off x="1137234" y="5238552"/>
            <a:ext cx="3194080" cy="1406639"/>
          </a:xfrm>
          <a:prstGeom prst="rect">
            <a:avLst/>
          </a:prstGeom>
        </p:spPr>
      </p:pic>
      <p:sp>
        <p:nvSpPr>
          <p:cNvPr id="5" name="Slide Number Placeholder 4">
            <a:extLst>
              <a:ext uri="{FF2B5EF4-FFF2-40B4-BE49-F238E27FC236}">
                <a16:creationId xmlns:a16="http://schemas.microsoft.com/office/drawing/2014/main" id="{FF2F7427-B89D-4124-BAAF-6EEEAA9A5255}"/>
              </a:ext>
            </a:extLst>
          </p:cNvPr>
          <p:cNvSpPr>
            <a:spLocks noGrp="1"/>
          </p:cNvSpPr>
          <p:nvPr>
            <p:ph type="sldNum" sz="quarter" idx="12"/>
          </p:nvPr>
        </p:nvSpPr>
        <p:spPr/>
        <p:txBody>
          <a:bodyPr/>
          <a:lstStyle/>
          <a:p>
            <a:fld id="{67F7E316-753F-4B50-91F6-484A84453AEB}" type="slidenum">
              <a:rPr lang="en-US" smtClean="0"/>
              <a:t>10</a:t>
            </a:fld>
            <a:endParaRPr lang="en-US"/>
          </a:p>
        </p:txBody>
      </p:sp>
    </p:spTree>
    <p:extLst>
      <p:ext uri="{BB962C8B-B14F-4D97-AF65-F5344CB8AC3E}">
        <p14:creationId xmlns:p14="http://schemas.microsoft.com/office/powerpoint/2010/main" val="64026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0599-6FA8-4327-86B5-3A8DC293093E}"/>
              </a:ext>
            </a:extLst>
          </p:cNvPr>
          <p:cNvSpPr>
            <a:spLocks noGrp="1"/>
          </p:cNvSpPr>
          <p:nvPr>
            <p:ph type="title"/>
          </p:nvPr>
        </p:nvSpPr>
        <p:spPr>
          <a:xfrm>
            <a:off x="708032" y="585216"/>
            <a:ext cx="9720072" cy="1499616"/>
          </a:xfrm>
        </p:spPr>
        <p:txBody>
          <a:bodyPr>
            <a:normAutofit/>
          </a:bodyPr>
          <a:lstStyle/>
          <a:p>
            <a:r>
              <a:rPr lang="en-US" sz="3600" dirty="0" err="1">
                <a:solidFill>
                  <a:schemeClr val="tx1"/>
                </a:solidFill>
              </a:rPr>
              <a:t>GetAllMessagesSentByAUser</a:t>
            </a:r>
            <a:r>
              <a:rPr lang="tr-TR" sz="3600" dirty="0">
                <a:solidFill>
                  <a:schemeClr val="tx1"/>
                </a:solidFill>
              </a:rPr>
              <a:t> - tests</a:t>
            </a:r>
            <a:endParaRPr lang="en-US" sz="3600" dirty="0">
              <a:solidFill>
                <a:schemeClr val="tx1"/>
              </a:solidFill>
            </a:endParaRPr>
          </a:p>
        </p:txBody>
      </p:sp>
      <p:sp>
        <p:nvSpPr>
          <p:cNvPr id="5" name="Title 1">
            <a:extLst>
              <a:ext uri="{FF2B5EF4-FFF2-40B4-BE49-F238E27FC236}">
                <a16:creationId xmlns:a16="http://schemas.microsoft.com/office/drawing/2014/main" id="{47E8A5A8-1257-48C7-8829-B002A7CE7C43}"/>
              </a:ext>
            </a:extLst>
          </p:cNvPr>
          <p:cNvSpPr txBox="1">
            <a:spLocks/>
          </p:cNvSpPr>
          <p:nvPr/>
        </p:nvSpPr>
        <p:spPr>
          <a:xfrm>
            <a:off x="646781" y="2761553"/>
            <a:ext cx="4921287"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A token must be acquıred from PATH /token </a:t>
            </a:r>
          </a:p>
          <a:p>
            <a:r>
              <a:rPr lang="tr-TR" sz="1800" dirty="0">
                <a:solidFill>
                  <a:schemeClr val="accent1">
                    <a:lumMod val="75000"/>
                  </a:schemeClr>
                </a:solidFill>
              </a:rPr>
              <a:t>and be used as an auth header for apı poınts to work</a:t>
            </a:r>
            <a:endParaRPr lang="en-US" sz="1800" dirty="0">
              <a:solidFill>
                <a:schemeClr val="accent1">
                  <a:lumMod val="75000"/>
                </a:schemeClr>
              </a:solidFill>
            </a:endParaRPr>
          </a:p>
        </p:txBody>
      </p:sp>
      <p:pic>
        <p:nvPicPr>
          <p:cNvPr id="6" name="Picture 5">
            <a:extLst>
              <a:ext uri="{FF2B5EF4-FFF2-40B4-BE49-F238E27FC236}">
                <a16:creationId xmlns:a16="http://schemas.microsoft.com/office/drawing/2014/main" id="{D4FDFDF0-E6A7-4009-B7A4-9A705FEE194A}"/>
              </a:ext>
            </a:extLst>
          </p:cNvPr>
          <p:cNvPicPr>
            <a:picLocks noChangeAspect="1"/>
          </p:cNvPicPr>
          <p:nvPr/>
        </p:nvPicPr>
        <p:blipFill>
          <a:blip r:embed="rId2"/>
          <a:stretch>
            <a:fillRect/>
          </a:stretch>
        </p:blipFill>
        <p:spPr>
          <a:xfrm>
            <a:off x="506821" y="3813300"/>
            <a:ext cx="5296819" cy="1573037"/>
          </a:xfrm>
          <a:prstGeom prst="rect">
            <a:avLst/>
          </a:prstGeom>
        </p:spPr>
      </p:pic>
      <p:sp>
        <p:nvSpPr>
          <p:cNvPr id="7" name="Title 1">
            <a:extLst>
              <a:ext uri="{FF2B5EF4-FFF2-40B4-BE49-F238E27FC236}">
                <a16:creationId xmlns:a16="http://schemas.microsoft.com/office/drawing/2014/main" id="{632E1F59-81B2-485E-8790-7800588B346C}"/>
              </a:ext>
            </a:extLst>
          </p:cNvPr>
          <p:cNvSpPr txBox="1">
            <a:spLocks/>
          </p:cNvSpPr>
          <p:nvPr/>
        </p:nvSpPr>
        <p:spPr>
          <a:xfrm>
            <a:off x="6483196" y="-91505"/>
            <a:ext cx="1659199"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Test1 – No date</a:t>
            </a:r>
            <a:endParaRPr lang="en-US" sz="1800" dirty="0">
              <a:solidFill>
                <a:schemeClr val="accent1">
                  <a:lumMod val="75000"/>
                </a:schemeClr>
              </a:solidFill>
            </a:endParaRPr>
          </a:p>
        </p:txBody>
      </p:sp>
      <p:sp>
        <p:nvSpPr>
          <p:cNvPr id="8" name="Title 1">
            <a:extLst>
              <a:ext uri="{FF2B5EF4-FFF2-40B4-BE49-F238E27FC236}">
                <a16:creationId xmlns:a16="http://schemas.microsoft.com/office/drawing/2014/main" id="{A6B2B924-864F-4F2D-B2C4-3EF8A9F35983}"/>
              </a:ext>
            </a:extLst>
          </p:cNvPr>
          <p:cNvSpPr txBox="1">
            <a:spLocks/>
          </p:cNvSpPr>
          <p:nvPr/>
        </p:nvSpPr>
        <p:spPr>
          <a:xfrm>
            <a:off x="9267519" y="-164592"/>
            <a:ext cx="4022841"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Test2 – wıth date (INCLUSIVE)</a:t>
            </a:r>
            <a:endParaRPr lang="en-US" sz="1800" dirty="0">
              <a:solidFill>
                <a:schemeClr val="accent1">
                  <a:lumMod val="75000"/>
                </a:schemeClr>
              </a:solidFill>
            </a:endParaRPr>
          </a:p>
        </p:txBody>
      </p:sp>
      <p:pic>
        <p:nvPicPr>
          <p:cNvPr id="9" name="Picture 8">
            <a:extLst>
              <a:ext uri="{FF2B5EF4-FFF2-40B4-BE49-F238E27FC236}">
                <a16:creationId xmlns:a16="http://schemas.microsoft.com/office/drawing/2014/main" id="{6DBF3DC1-39ED-4278-99BB-E6E8CA9BF1D1}"/>
              </a:ext>
            </a:extLst>
          </p:cNvPr>
          <p:cNvPicPr>
            <a:picLocks noChangeAspect="1"/>
          </p:cNvPicPr>
          <p:nvPr/>
        </p:nvPicPr>
        <p:blipFill>
          <a:blip r:embed="rId3"/>
          <a:stretch>
            <a:fillRect/>
          </a:stretch>
        </p:blipFill>
        <p:spPr>
          <a:xfrm>
            <a:off x="6576503" y="782574"/>
            <a:ext cx="2502183" cy="411124"/>
          </a:xfrm>
          <a:prstGeom prst="rect">
            <a:avLst/>
          </a:prstGeom>
        </p:spPr>
      </p:pic>
      <p:pic>
        <p:nvPicPr>
          <p:cNvPr id="10" name="Picture 9">
            <a:extLst>
              <a:ext uri="{FF2B5EF4-FFF2-40B4-BE49-F238E27FC236}">
                <a16:creationId xmlns:a16="http://schemas.microsoft.com/office/drawing/2014/main" id="{BB4FADC8-9BF1-4075-A738-BA5DDA9B4D64}"/>
              </a:ext>
            </a:extLst>
          </p:cNvPr>
          <p:cNvPicPr>
            <a:picLocks noChangeAspect="1"/>
          </p:cNvPicPr>
          <p:nvPr/>
        </p:nvPicPr>
        <p:blipFill>
          <a:blip r:embed="rId4"/>
          <a:stretch>
            <a:fillRect/>
          </a:stretch>
        </p:blipFill>
        <p:spPr>
          <a:xfrm>
            <a:off x="6576503" y="1158030"/>
            <a:ext cx="2371725" cy="285750"/>
          </a:xfrm>
          <a:prstGeom prst="rect">
            <a:avLst/>
          </a:prstGeom>
        </p:spPr>
      </p:pic>
      <p:pic>
        <p:nvPicPr>
          <p:cNvPr id="11" name="Picture 10">
            <a:extLst>
              <a:ext uri="{FF2B5EF4-FFF2-40B4-BE49-F238E27FC236}">
                <a16:creationId xmlns:a16="http://schemas.microsoft.com/office/drawing/2014/main" id="{2EAF2355-379D-4ECD-9678-BF0473DAF79A}"/>
              </a:ext>
            </a:extLst>
          </p:cNvPr>
          <p:cNvPicPr>
            <a:picLocks noChangeAspect="1"/>
          </p:cNvPicPr>
          <p:nvPr/>
        </p:nvPicPr>
        <p:blipFill>
          <a:blip r:embed="rId5"/>
          <a:stretch>
            <a:fillRect/>
          </a:stretch>
        </p:blipFill>
        <p:spPr>
          <a:xfrm>
            <a:off x="6576417" y="1443781"/>
            <a:ext cx="2631246" cy="4014627"/>
          </a:xfrm>
          <a:prstGeom prst="rect">
            <a:avLst/>
          </a:prstGeom>
        </p:spPr>
      </p:pic>
      <p:pic>
        <p:nvPicPr>
          <p:cNvPr id="12" name="Picture 11">
            <a:extLst>
              <a:ext uri="{FF2B5EF4-FFF2-40B4-BE49-F238E27FC236}">
                <a16:creationId xmlns:a16="http://schemas.microsoft.com/office/drawing/2014/main" id="{AC78009E-536F-480D-8C1C-B137A162F685}"/>
              </a:ext>
            </a:extLst>
          </p:cNvPr>
          <p:cNvPicPr>
            <a:picLocks noChangeAspect="1"/>
          </p:cNvPicPr>
          <p:nvPr/>
        </p:nvPicPr>
        <p:blipFill>
          <a:blip r:embed="rId6"/>
          <a:stretch>
            <a:fillRect/>
          </a:stretch>
        </p:blipFill>
        <p:spPr>
          <a:xfrm>
            <a:off x="9358672" y="790584"/>
            <a:ext cx="2138864" cy="381724"/>
          </a:xfrm>
          <a:prstGeom prst="rect">
            <a:avLst/>
          </a:prstGeom>
        </p:spPr>
      </p:pic>
      <p:pic>
        <p:nvPicPr>
          <p:cNvPr id="13" name="Picture 12">
            <a:extLst>
              <a:ext uri="{FF2B5EF4-FFF2-40B4-BE49-F238E27FC236}">
                <a16:creationId xmlns:a16="http://schemas.microsoft.com/office/drawing/2014/main" id="{324B51BE-4A5F-4F77-9414-FEDC893B8BD3}"/>
              </a:ext>
            </a:extLst>
          </p:cNvPr>
          <p:cNvPicPr>
            <a:picLocks noChangeAspect="1"/>
          </p:cNvPicPr>
          <p:nvPr/>
        </p:nvPicPr>
        <p:blipFill>
          <a:blip r:embed="rId7"/>
          <a:stretch>
            <a:fillRect/>
          </a:stretch>
        </p:blipFill>
        <p:spPr>
          <a:xfrm>
            <a:off x="9361055" y="1172308"/>
            <a:ext cx="2286565" cy="230578"/>
          </a:xfrm>
          <a:prstGeom prst="rect">
            <a:avLst/>
          </a:prstGeom>
        </p:spPr>
      </p:pic>
      <p:pic>
        <p:nvPicPr>
          <p:cNvPr id="14" name="Picture 13">
            <a:extLst>
              <a:ext uri="{FF2B5EF4-FFF2-40B4-BE49-F238E27FC236}">
                <a16:creationId xmlns:a16="http://schemas.microsoft.com/office/drawing/2014/main" id="{62DFA035-A034-4005-AB7D-89E3E8502B70}"/>
              </a:ext>
            </a:extLst>
          </p:cNvPr>
          <p:cNvPicPr>
            <a:picLocks noChangeAspect="1"/>
          </p:cNvPicPr>
          <p:nvPr/>
        </p:nvPicPr>
        <p:blipFill>
          <a:blip r:embed="rId8"/>
          <a:stretch>
            <a:fillRect/>
          </a:stretch>
        </p:blipFill>
        <p:spPr>
          <a:xfrm>
            <a:off x="9330688" y="1402886"/>
            <a:ext cx="2591709" cy="2591709"/>
          </a:xfrm>
          <a:prstGeom prst="rect">
            <a:avLst/>
          </a:prstGeom>
        </p:spPr>
      </p:pic>
      <p:sp>
        <p:nvSpPr>
          <p:cNvPr id="15" name="Slide Number Placeholder 14">
            <a:extLst>
              <a:ext uri="{FF2B5EF4-FFF2-40B4-BE49-F238E27FC236}">
                <a16:creationId xmlns:a16="http://schemas.microsoft.com/office/drawing/2014/main" id="{D636D152-671B-4454-AF89-1D6B13F9A760}"/>
              </a:ext>
            </a:extLst>
          </p:cNvPr>
          <p:cNvSpPr>
            <a:spLocks noGrp="1"/>
          </p:cNvSpPr>
          <p:nvPr>
            <p:ph type="sldNum" sz="quarter" idx="12"/>
          </p:nvPr>
        </p:nvSpPr>
        <p:spPr/>
        <p:txBody>
          <a:bodyPr/>
          <a:lstStyle/>
          <a:p>
            <a:fld id="{67F7E316-753F-4B50-91F6-484A84453AEB}" type="slidenum">
              <a:rPr lang="en-US" smtClean="0"/>
              <a:t>11</a:t>
            </a:fld>
            <a:endParaRPr lang="en-US"/>
          </a:p>
        </p:txBody>
      </p:sp>
    </p:spTree>
    <p:extLst>
      <p:ext uri="{BB962C8B-B14F-4D97-AF65-F5344CB8AC3E}">
        <p14:creationId xmlns:p14="http://schemas.microsoft.com/office/powerpoint/2010/main" val="317564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CF0AA-B687-4E84-987C-72032114003F}"/>
              </a:ext>
            </a:extLst>
          </p:cNvPr>
          <p:cNvSpPr>
            <a:spLocks noGrp="1"/>
          </p:cNvSpPr>
          <p:nvPr>
            <p:ph type="title"/>
          </p:nvPr>
        </p:nvSpPr>
        <p:spPr>
          <a:xfrm>
            <a:off x="1024129" y="585216"/>
            <a:ext cx="3865107" cy="1499616"/>
          </a:xfrm>
        </p:spPr>
        <p:txBody>
          <a:bodyPr>
            <a:normAutofit fontScale="90000"/>
          </a:bodyPr>
          <a:lstStyle/>
          <a:p>
            <a:r>
              <a:rPr lang="tr-TR" sz="3200" dirty="0">
                <a:solidFill>
                  <a:srgbClr val="FFFFFF"/>
                </a:solidFill>
              </a:rPr>
              <a:t>User messages -</a:t>
            </a:r>
            <a:r>
              <a:rPr lang="en-US" sz="3200" dirty="0">
                <a:solidFill>
                  <a:srgbClr val="FFFFFF"/>
                </a:solidFill>
              </a:rPr>
              <a:t> </a:t>
            </a:r>
            <a:r>
              <a:rPr lang="en-US" sz="3200" dirty="0" err="1">
                <a:solidFill>
                  <a:srgbClr val="FFFFFF"/>
                </a:solidFill>
              </a:rPr>
              <a:t>GetAllMessagesSentToAUser</a:t>
            </a:r>
            <a:br>
              <a:rPr lang="en-US" sz="3200" dirty="0">
                <a:solidFill>
                  <a:srgbClr val="FFFFFF"/>
                </a:solidFill>
              </a:rPr>
            </a:br>
            <a:endParaRPr lang="en-US" sz="3200" dirty="0">
              <a:solidFill>
                <a:srgbClr val="FFFFFF"/>
              </a:solidFill>
            </a:endParaRP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559C16D-CC00-4968-A1E2-07445060D581}"/>
              </a:ext>
            </a:extLst>
          </p:cNvPr>
          <p:cNvSpPr>
            <a:spLocks noGrp="1"/>
          </p:cNvSpPr>
          <p:nvPr>
            <p:ph idx="1"/>
          </p:nvPr>
        </p:nvSpPr>
        <p:spPr>
          <a:xfrm>
            <a:off x="1024127" y="1539551"/>
            <a:ext cx="3791711" cy="3931920"/>
          </a:xfrm>
        </p:spPr>
        <p:txBody>
          <a:bodyPr>
            <a:normAutofit/>
          </a:bodyPr>
          <a:lstStyle/>
          <a:p>
            <a:r>
              <a:rPr lang="tr-TR" dirty="0"/>
              <a:t>- Gets all the messages sent to a specific user from a user starting from «Today» until the given «Date» (both «Today» and «Date» are inclusive).</a:t>
            </a:r>
          </a:p>
          <a:p>
            <a:r>
              <a:rPr lang="tr-TR" dirty="0"/>
              <a:t>- If no «Date» is given, API sets the «Date» as the minimum date thus returns all the messages.</a:t>
            </a:r>
          </a:p>
          <a:p>
            <a:r>
              <a:rPr lang="tr-TR" dirty="0"/>
              <a:t>- Returns a JSON list of the «message» which have the structure below:</a:t>
            </a:r>
            <a:endParaRPr lang="en-US" dirty="0"/>
          </a:p>
          <a:p>
            <a:endParaRPr lang="en-US" dirty="0">
              <a:solidFill>
                <a:srgbClr val="FFFFFF"/>
              </a:solidFill>
            </a:endParaRPr>
          </a:p>
        </p:txBody>
      </p:sp>
      <p:pic>
        <p:nvPicPr>
          <p:cNvPr id="4" name="Content Placeholder 3">
            <a:extLst>
              <a:ext uri="{FF2B5EF4-FFF2-40B4-BE49-F238E27FC236}">
                <a16:creationId xmlns:a16="http://schemas.microsoft.com/office/drawing/2014/main" id="{40F8222E-1AFB-4AFC-B165-7C561C932463}"/>
              </a:ext>
            </a:extLst>
          </p:cNvPr>
          <p:cNvPicPr>
            <a:picLocks noChangeAspect="1"/>
          </p:cNvPicPr>
          <p:nvPr/>
        </p:nvPicPr>
        <p:blipFill>
          <a:blip r:embed="rId2"/>
          <a:stretch>
            <a:fillRect/>
          </a:stretch>
        </p:blipFill>
        <p:spPr>
          <a:xfrm>
            <a:off x="5730674" y="1036834"/>
            <a:ext cx="6228917" cy="3721777"/>
          </a:xfrm>
          <a:prstGeom prst="rect">
            <a:avLst/>
          </a:prstGeom>
        </p:spPr>
      </p:pic>
      <p:sp>
        <p:nvSpPr>
          <p:cNvPr id="9" name="Title 1">
            <a:extLst>
              <a:ext uri="{FF2B5EF4-FFF2-40B4-BE49-F238E27FC236}">
                <a16:creationId xmlns:a16="http://schemas.microsoft.com/office/drawing/2014/main" id="{1BB24203-B6BC-4AB7-911F-F0F40B3494ED}"/>
              </a:ext>
            </a:extLst>
          </p:cNvPr>
          <p:cNvSpPr txBox="1">
            <a:spLocks/>
          </p:cNvSpPr>
          <p:nvPr/>
        </p:nvSpPr>
        <p:spPr>
          <a:xfrm>
            <a:off x="5730674" y="4646232"/>
            <a:ext cx="6275059"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4000" b="1" i="1" dirty="0">
                <a:solidFill>
                  <a:schemeClr val="accent1">
                    <a:lumMod val="75000"/>
                  </a:schemeClr>
                </a:solidFill>
              </a:rPr>
              <a:t>See the next slıde for tests</a:t>
            </a:r>
            <a:endParaRPr lang="en-US" sz="4000" b="1" i="1" dirty="0">
              <a:solidFill>
                <a:schemeClr val="accent1">
                  <a:lumMod val="75000"/>
                </a:schemeClr>
              </a:solidFill>
            </a:endParaRPr>
          </a:p>
        </p:txBody>
      </p:sp>
      <p:pic>
        <p:nvPicPr>
          <p:cNvPr id="10" name="Picture 9">
            <a:extLst>
              <a:ext uri="{FF2B5EF4-FFF2-40B4-BE49-F238E27FC236}">
                <a16:creationId xmlns:a16="http://schemas.microsoft.com/office/drawing/2014/main" id="{ACB25E78-3C94-4313-9F6A-32682F0AF079}"/>
              </a:ext>
            </a:extLst>
          </p:cNvPr>
          <p:cNvPicPr>
            <a:picLocks noChangeAspect="1"/>
          </p:cNvPicPr>
          <p:nvPr/>
        </p:nvPicPr>
        <p:blipFill>
          <a:blip r:embed="rId3"/>
          <a:stretch>
            <a:fillRect/>
          </a:stretch>
        </p:blipFill>
        <p:spPr>
          <a:xfrm>
            <a:off x="1137234" y="5318449"/>
            <a:ext cx="3194080" cy="1406639"/>
          </a:xfrm>
          <a:prstGeom prst="rect">
            <a:avLst/>
          </a:prstGeom>
        </p:spPr>
      </p:pic>
      <p:sp>
        <p:nvSpPr>
          <p:cNvPr id="5" name="Slide Number Placeholder 4">
            <a:extLst>
              <a:ext uri="{FF2B5EF4-FFF2-40B4-BE49-F238E27FC236}">
                <a16:creationId xmlns:a16="http://schemas.microsoft.com/office/drawing/2014/main" id="{607E8C40-E11F-4969-98E1-A8F0D91DB2DE}"/>
              </a:ext>
            </a:extLst>
          </p:cNvPr>
          <p:cNvSpPr>
            <a:spLocks noGrp="1"/>
          </p:cNvSpPr>
          <p:nvPr>
            <p:ph type="sldNum" sz="quarter" idx="12"/>
          </p:nvPr>
        </p:nvSpPr>
        <p:spPr/>
        <p:txBody>
          <a:bodyPr/>
          <a:lstStyle/>
          <a:p>
            <a:fld id="{67F7E316-753F-4B50-91F6-484A84453AEB}" type="slidenum">
              <a:rPr lang="en-US" smtClean="0"/>
              <a:t>12</a:t>
            </a:fld>
            <a:endParaRPr lang="en-US"/>
          </a:p>
        </p:txBody>
      </p:sp>
    </p:spTree>
    <p:extLst>
      <p:ext uri="{BB962C8B-B14F-4D97-AF65-F5344CB8AC3E}">
        <p14:creationId xmlns:p14="http://schemas.microsoft.com/office/powerpoint/2010/main" val="1023537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983A-DD88-4F1C-81D1-A6C4041CDFB6}"/>
              </a:ext>
            </a:extLst>
          </p:cNvPr>
          <p:cNvSpPr>
            <a:spLocks noGrp="1"/>
          </p:cNvSpPr>
          <p:nvPr>
            <p:ph type="title"/>
          </p:nvPr>
        </p:nvSpPr>
        <p:spPr>
          <a:xfrm>
            <a:off x="753540" y="548640"/>
            <a:ext cx="9720072" cy="1499616"/>
          </a:xfrm>
        </p:spPr>
        <p:txBody>
          <a:bodyPr>
            <a:normAutofit/>
          </a:bodyPr>
          <a:lstStyle/>
          <a:p>
            <a:r>
              <a:rPr lang="en-US" sz="3200" dirty="0" err="1">
                <a:solidFill>
                  <a:schemeClr val="tx1"/>
                </a:solidFill>
              </a:rPr>
              <a:t>GetAllMessagesSent</a:t>
            </a:r>
            <a:r>
              <a:rPr lang="tr-TR" sz="3200" dirty="0">
                <a:solidFill>
                  <a:schemeClr val="tx1"/>
                </a:solidFill>
              </a:rPr>
              <a:t>TO</a:t>
            </a:r>
            <a:r>
              <a:rPr lang="en-US" sz="3200" dirty="0" err="1">
                <a:solidFill>
                  <a:schemeClr val="tx1"/>
                </a:solidFill>
              </a:rPr>
              <a:t>AUser</a:t>
            </a:r>
            <a:r>
              <a:rPr lang="tr-TR" sz="3200" dirty="0">
                <a:solidFill>
                  <a:schemeClr val="tx1"/>
                </a:solidFill>
              </a:rPr>
              <a:t> - tests</a:t>
            </a:r>
            <a:endParaRPr lang="en-US" sz="3200" dirty="0"/>
          </a:p>
        </p:txBody>
      </p:sp>
      <p:sp>
        <p:nvSpPr>
          <p:cNvPr id="5" name="Title 1">
            <a:extLst>
              <a:ext uri="{FF2B5EF4-FFF2-40B4-BE49-F238E27FC236}">
                <a16:creationId xmlns:a16="http://schemas.microsoft.com/office/drawing/2014/main" id="{219E2770-201D-4D43-8617-8E0DF0E4DF79}"/>
              </a:ext>
            </a:extLst>
          </p:cNvPr>
          <p:cNvSpPr txBox="1">
            <a:spLocks/>
          </p:cNvSpPr>
          <p:nvPr/>
        </p:nvSpPr>
        <p:spPr>
          <a:xfrm>
            <a:off x="646779" y="1649561"/>
            <a:ext cx="4921287"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A token must be acquıred from PATH /token </a:t>
            </a:r>
          </a:p>
          <a:p>
            <a:r>
              <a:rPr lang="tr-TR" sz="1800" dirty="0">
                <a:solidFill>
                  <a:schemeClr val="accent1">
                    <a:lumMod val="75000"/>
                  </a:schemeClr>
                </a:solidFill>
              </a:rPr>
              <a:t>and be used as an auth header for apı poınts to work</a:t>
            </a:r>
            <a:endParaRPr lang="en-US" sz="1800" dirty="0">
              <a:solidFill>
                <a:schemeClr val="accent1">
                  <a:lumMod val="75000"/>
                </a:schemeClr>
              </a:solidFill>
            </a:endParaRPr>
          </a:p>
        </p:txBody>
      </p:sp>
      <p:pic>
        <p:nvPicPr>
          <p:cNvPr id="6" name="Picture 5">
            <a:extLst>
              <a:ext uri="{FF2B5EF4-FFF2-40B4-BE49-F238E27FC236}">
                <a16:creationId xmlns:a16="http://schemas.microsoft.com/office/drawing/2014/main" id="{ADE4BFAB-B7BC-4FA5-B7D8-A26CA5ACBEBC}"/>
              </a:ext>
            </a:extLst>
          </p:cNvPr>
          <p:cNvPicPr>
            <a:picLocks noChangeAspect="1"/>
          </p:cNvPicPr>
          <p:nvPr/>
        </p:nvPicPr>
        <p:blipFill>
          <a:blip r:embed="rId2"/>
          <a:stretch>
            <a:fillRect/>
          </a:stretch>
        </p:blipFill>
        <p:spPr>
          <a:xfrm>
            <a:off x="626834" y="2664767"/>
            <a:ext cx="5047959" cy="1528466"/>
          </a:xfrm>
          <a:prstGeom prst="rect">
            <a:avLst/>
          </a:prstGeom>
        </p:spPr>
      </p:pic>
      <p:sp>
        <p:nvSpPr>
          <p:cNvPr id="7" name="Title 1">
            <a:extLst>
              <a:ext uri="{FF2B5EF4-FFF2-40B4-BE49-F238E27FC236}">
                <a16:creationId xmlns:a16="http://schemas.microsoft.com/office/drawing/2014/main" id="{E400776D-C79C-4A31-8FE5-7D9258E3A747}"/>
              </a:ext>
            </a:extLst>
          </p:cNvPr>
          <p:cNvSpPr txBox="1">
            <a:spLocks/>
          </p:cNvSpPr>
          <p:nvPr/>
        </p:nvSpPr>
        <p:spPr>
          <a:xfrm>
            <a:off x="9186792" y="1424625"/>
            <a:ext cx="4022841"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Test2 – wıth date (INCLUSIVE) </a:t>
            </a:r>
            <a:endParaRPr lang="en-US" sz="1800" dirty="0">
              <a:solidFill>
                <a:schemeClr val="accent1">
                  <a:lumMod val="75000"/>
                </a:schemeClr>
              </a:solidFill>
            </a:endParaRPr>
          </a:p>
        </p:txBody>
      </p:sp>
      <p:sp>
        <p:nvSpPr>
          <p:cNvPr id="8" name="Title 1">
            <a:extLst>
              <a:ext uri="{FF2B5EF4-FFF2-40B4-BE49-F238E27FC236}">
                <a16:creationId xmlns:a16="http://schemas.microsoft.com/office/drawing/2014/main" id="{D7FAAA61-80DD-495C-B5E5-AAE1B816257B}"/>
              </a:ext>
            </a:extLst>
          </p:cNvPr>
          <p:cNvSpPr txBox="1">
            <a:spLocks/>
          </p:cNvSpPr>
          <p:nvPr/>
        </p:nvSpPr>
        <p:spPr>
          <a:xfrm>
            <a:off x="5892949" y="1449745"/>
            <a:ext cx="1659199"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Test1 – No date</a:t>
            </a:r>
            <a:endParaRPr lang="en-US" sz="1800" dirty="0">
              <a:solidFill>
                <a:schemeClr val="accent1">
                  <a:lumMod val="75000"/>
                </a:schemeClr>
              </a:solidFill>
            </a:endParaRPr>
          </a:p>
        </p:txBody>
      </p:sp>
      <p:pic>
        <p:nvPicPr>
          <p:cNvPr id="9" name="Picture 8">
            <a:extLst>
              <a:ext uri="{FF2B5EF4-FFF2-40B4-BE49-F238E27FC236}">
                <a16:creationId xmlns:a16="http://schemas.microsoft.com/office/drawing/2014/main" id="{22DEF817-8775-4D9C-8380-917F3C2D4E9D}"/>
              </a:ext>
            </a:extLst>
          </p:cNvPr>
          <p:cNvPicPr>
            <a:picLocks noChangeAspect="1"/>
          </p:cNvPicPr>
          <p:nvPr/>
        </p:nvPicPr>
        <p:blipFill>
          <a:blip r:embed="rId3"/>
          <a:stretch>
            <a:fillRect/>
          </a:stretch>
        </p:blipFill>
        <p:spPr>
          <a:xfrm>
            <a:off x="5923765" y="3153266"/>
            <a:ext cx="3082886" cy="2240028"/>
          </a:xfrm>
          <a:prstGeom prst="rect">
            <a:avLst/>
          </a:prstGeom>
        </p:spPr>
      </p:pic>
      <p:pic>
        <p:nvPicPr>
          <p:cNvPr id="10" name="Picture 9">
            <a:extLst>
              <a:ext uri="{FF2B5EF4-FFF2-40B4-BE49-F238E27FC236}">
                <a16:creationId xmlns:a16="http://schemas.microsoft.com/office/drawing/2014/main" id="{6D68BA43-68BD-4ABC-9703-5FDAE5DAB72D}"/>
              </a:ext>
            </a:extLst>
          </p:cNvPr>
          <p:cNvPicPr>
            <a:picLocks noChangeAspect="1"/>
          </p:cNvPicPr>
          <p:nvPr/>
        </p:nvPicPr>
        <p:blipFill>
          <a:blip r:embed="rId4"/>
          <a:stretch>
            <a:fillRect/>
          </a:stretch>
        </p:blipFill>
        <p:spPr>
          <a:xfrm>
            <a:off x="5998989" y="2953241"/>
            <a:ext cx="2286000" cy="200025"/>
          </a:xfrm>
          <a:prstGeom prst="rect">
            <a:avLst/>
          </a:prstGeom>
        </p:spPr>
      </p:pic>
      <p:pic>
        <p:nvPicPr>
          <p:cNvPr id="11" name="Picture 10">
            <a:extLst>
              <a:ext uri="{FF2B5EF4-FFF2-40B4-BE49-F238E27FC236}">
                <a16:creationId xmlns:a16="http://schemas.microsoft.com/office/drawing/2014/main" id="{2BA1DFD4-2726-4EBA-A387-16B2F06DCCBC}"/>
              </a:ext>
            </a:extLst>
          </p:cNvPr>
          <p:cNvPicPr>
            <a:picLocks noChangeAspect="1"/>
          </p:cNvPicPr>
          <p:nvPr/>
        </p:nvPicPr>
        <p:blipFill>
          <a:blip r:embed="rId5"/>
          <a:stretch>
            <a:fillRect/>
          </a:stretch>
        </p:blipFill>
        <p:spPr>
          <a:xfrm>
            <a:off x="5998989" y="2380173"/>
            <a:ext cx="2822224" cy="569188"/>
          </a:xfrm>
          <a:prstGeom prst="rect">
            <a:avLst/>
          </a:prstGeom>
        </p:spPr>
      </p:pic>
      <p:pic>
        <p:nvPicPr>
          <p:cNvPr id="12" name="Picture 11">
            <a:extLst>
              <a:ext uri="{FF2B5EF4-FFF2-40B4-BE49-F238E27FC236}">
                <a16:creationId xmlns:a16="http://schemas.microsoft.com/office/drawing/2014/main" id="{346A8942-0317-4024-9FFB-884939DF4542}"/>
              </a:ext>
            </a:extLst>
          </p:cNvPr>
          <p:cNvPicPr>
            <a:picLocks noChangeAspect="1"/>
          </p:cNvPicPr>
          <p:nvPr/>
        </p:nvPicPr>
        <p:blipFill>
          <a:blip r:embed="rId6"/>
          <a:stretch>
            <a:fillRect/>
          </a:stretch>
        </p:blipFill>
        <p:spPr>
          <a:xfrm>
            <a:off x="9328532" y="3049373"/>
            <a:ext cx="2737479" cy="1136805"/>
          </a:xfrm>
          <a:prstGeom prst="rect">
            <a:avLst/>
          </a:prstGeom>
        </p:spPr>
      </p:pic>
      <p:pic>
        <p:nvPicPr>
          <p:cNvPr id="13" name="Picture 12">
            <a:extLst>
              <a:ext uri="{FF2B5EF4-FFF2-40B4-BE49-F238E27FC236}">
                <a16:creationId xmlns:a16="http://schemas.microsoft.com/office/drawing/2014/main" id="{6C7808B6-70E6-4B8B-B22E-A6AD2A5E4273}"/>
              </a:ext>
            </a:extLst>
          </p:cNvPr>
          <p:cNvPicPr>
            <a:picLocks noChangeAspect="1"/>
          </p:cNvPicPr>
          <p:nvPr/>
        </p:nvPicPr>
        <p:blipFill>
          <a:blip r:embed="rId7"/>
          <a:stretch>
            <a:fillRect/>
          </a:stretch>
        </p:blipFill>
        <p:spPr>
          <a:xfrm>
            <a:off x="9330675" y="2283767"/>
            <a:ext cx="2600760" cy="579557"/>
          </a:xfrm>
          <a:prstGeom prst="rect">
            <a:avLst/>
          </a:prstGeom>
        </p:spPr>
      </p:pic>
      <p:pic>
        <p:nvPicPr>
          <p:cNvPr id="14" name="Picture 13">
            <a:extLst>
              <a:ext uri="{FF2B5EF4-FFF2-40B4-BE49-F238E27FC236}">
                <a16:creationId xmlns:a16="http://schemas.microsoft.com/office/drawing/2014/main" id="{48968898-6848-4FAD-99EA-6CA2D6396296}"/>
              </a:ext>
            </a:extLst>
          </p:cNvPr>
          <p:cNvPicPr>
            <a:picLocks noChangeAspect="1"/>
          </p:cNvPicPr>
          <p:nvPr/>
        </p:nvPicPr>
        <p:blipFill>
          <a:blip r:embed="rId8"/>
          <a:stretch>
            <a:fillRect/>
          </a:stretch>
        </p:blipFill>
        <p:spPr>
          <a:xfrm>
            <a:off x="9329874" y="2849348"/>
            <a:ext cx="2352675" cy="200025"/>
          </a:xfrm>
          <a:prstGeom prst="rect">
            <a:avLst/>
          </a:prstGeom>
        </p:spPr>
      </p:pic>
      <p:sp>
        <p:nvSpPr>
          <p:cNvPr id="16" name="Slide Number Placeholder 15">
            <a:extLst>
              <a:ext uri="{FF2B5EF4-FFF2-40B4-BE49-F238E27FC236}">
                <a16:creationId xmlns:a16="http://schemas.microsoft.com/office/drawing/2014/main" id="{5D064BBE-0A0A-4E0B-A0EE-F95EC3E21BE5}"/>
              </a:ext>
            </a:extLst>
          </p:cNvPr>
          <p:cNvSpPr>
            <a:spLocks noGrp="1"/>
          </p:cNvSpPr>
          <p:nvPr>
            <p:ph type="sldNum" sz="quarter" idx="12"/>
          </p:nvPr>
        </p:nvSpPr>
        <p:spPr/>
        <p:txBody>
          <a:bodyPr/>
          <a:lstStyle/>
          <a:p>
            <a:fld id="{67F7E316-753F-4B50-91F6-484A84453AEB}" type="slidenum">
              <a:rPr lang="en-US" smtClean="0"/>
              <a:t>13</a:t>
            </a:fld>
            <a:endParaRPr lang="en-US"/>
          </a:p>
        </p:txBody>
      </p:sp>
    </p:spTree>
    <p:extLst>
      <p:ext uri="{BB962C8B-B14F-4D97-AF65-F5344CB8AC3E}">
        <p14:creationId xmlns:p14="http://schemas.microsoft.com/office/powerpoint/2010/main" val="43315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D1673-8A04-46EE-8613-7CDAE0ACA6AA}"/>
              </a:ext>
            </a:extLst>
          </p:cNvPr>
          <p:cNvSpPr>
            <a:spLocks noGrp="1"/>
          </p:cNvSpPr>
          <p:nvPr>
            <p:ph type="title"/>
          </p:nvPr>
        </p:nvSpPr>
        <p:spPr>
          <a:xfrm>
            <a:off x="1024129" y="585216"/>
            <a:ext cx="3779085" cy="1499616"/>
          </a:xfrm>
        </p:spPr>
        <p:txBody>
          <a:bodyPr>
            <a:normAutofit/>
          </a:bodyPr>
          <a:lstStyle/>
          <a:p>
            <a:r>
              <a:rPr lang="tr-TR" dirty="0">
                <a:solidFill>
                  <a:srgbClr val="FFFFFF"/>
                </a:solidFill>
              </a:rPr>
              <a:t>Sendıng messages</a:t>
            </a:r>
            <a:endParaRPr lang="en-US" dirty="0">
              <a:solidFill>
                <a:srgbClr val="FFFFFF"/>
              </a:solidFill>
            </a:endParaRP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1B8302-B7E2-4A8E-B81A-55304A75930B}"/>
              </a:ext>
            </a:extLst>
          </p:cNvPr>
          <p:cNvSpPr>
            <a:spLocks noGrp="1"/>
          </p:cNvSpPr>
          <p:nvPr>
            <p:ph idx="1"/>
          </p:nvPr>
        </p:nvSpPr>
        <p:spPr>
          <a:xfrm>
            <a:off x="1024129" y="2286000"/>
            <a:ext cx="3791711" cy="3931920"/>
          </a:xfrm>
        </p:spPr>
        <p:txBody>
          <a:bodyPr>
            <a:normAutofit/>
          </a:bodyPr>
          <a:lstStyle/>
          <a:p>
            <a:pPr marL="0" indent="0">
              <a:buNone/>
            </a:pPr>
            <a:r>
              <a:rPr lang="tr-TR" dirty="0"/>
              <a:t>- One endpoint is set for users messages that is sent from one user to another.</a:t>
            </a:r>
          </a:p>
          <a:p>
            <a:pPr marL="0" indent="0">
              <a:buNone/>
            </a:pPr>
            <a:r>
              <a:rPr lang="tr-TR" dirty="0"/>
              <a:t>- Another endpoint is set to allow one user to block another user.</a:t>
            </a:r>
          </a:p>
          <a:p>
            <a:pPr marL="0" indent="0">
              <a:buNone/>
            </a:pPr>
            <a:r>
              <a:rPr lang="tr-TR" dirty="0"/>
              <a:t>- If user A blocks user B then any message sent from B to A will not be registered to the system.</a:t>
            </a:r>
          </a:p>
          <a:p>
            <a:pPr marL="0" indent="0">
              <a:buNone/>
            </a:pPr>
            <a:r>
              <a:rPr lang="tr-TR" dirty="0"/>
              <a:t>- All of these endpoints require tokens to work.</a:t>
            </a:r>
            <a:endParaRPr lang="en-US" dirty="0"/>
          </a:p>
          <a:p>
            <a:pPr marL="0" indent="0">
              <a:buNone/>
            </a:pPr>
            <a:endParaRPr lang="tr-TR" dirty="0"/>
          </a:p>
        </p:txBody>
      </p:sp>
      <p:pic>
        <p:nvPicPr>
          <p:cNvPr id="6" name="Picture 5">
            <a:extLst>
              <a:ext uri="{FF2B5EF4-FFF2-40B4-BE49-F238E27FC236}">
                <a16:creationId xmlns:a16="http://schemas.microsoft.com/office/drawing/2014/main" id="{A902E433-331E-44F6-8C81-26A366736681}"/>
              </a:ext>
            </a:extLst>
          </p:cNvPr>
          <p:cNvPicPr>
            <a:picLocks noChangeAspect="1"/>
          </p:cNvPicPr>
          <p:nvPr/>
        </p:nvPicPr>
        <p:blipFill>
          <a:blip r:embed="rId2"/>
          <a:stretch>
            <a:fillRect/>
          </a:stretch>
        </p:blipFill>
        <p:spPr>
          <a:xfrm>
            <a:off x="5730676" y="730186"/>
            <a:ext cx="6248400" cy="1209675"/>
          </a:xfrm>
          <a:prstGeom prst="rect">
            <a:avLst/>
          </a:prstGeom>
        </p:spPr>
      </p:pic>
      <p:pic>
        <p:nvPicPr>
          <p:cNvPr id="7" name="Picture 6">
            <a:extLst>
              <a:ext uri="{FF2B5EF4-FFF2-40B4-BE49-F238E27FC236}">
                <a16:creationId xmlns:a16="http://schemas.microsoft.com/office/drawing/2014/main" id="{C4107393-1F3D-4D61-BF28-EEA46E718388}"/>
              </a:ext>
            </a:extLst>
          </p:cNvPr>
          <p:cNvPicPr>
            <a:picLocks noChangeAspect="1"/>
          </p:cNvPicPr>
          <p:nvPr/>
        </p:nvPicPr>
        <p:blipFill>
          <a:blip r:embed="rId3"/>
          <a:stretch>
            <a:fillRect/>
          </a:stretch>
        </p:blipFill>
        <p:spPr>
          <a:xfrm>
            <a:off x="5839969" y="2286000"/>
            <a:ext cx="5476875" cy="723900"/>
          </a:xfrm>
          <a:prstGeom prst="rect">
            <a:avLst/>
          </a:prstGeom>
        </p:spPr>
      </p:pic>
      <p:pic>
        <p:nvPicPr>
          <p:cNvPr id="8" name="Picture 7">
            <a:extLst>
              <a:ext uri="{FF2B5EF4-FFF2-40B4-BE49-F238E27FC236}">
                <a16:creationId xmlns:a16="http://schemas.microsoft.com/office/drawing/2014/main" id="{5A836800-0F7B-4608-8DB5-2E26AFC1F5CE}"/>
              </a:ext>
            </a:extLst>
          </p:cNvPr>
          <p:cNvPicPr>
            <a:picLocks noChangeAspect="1"/>
          </p:cNvPicPr>
          <p:nvPr/>
        </p:nvPicPr>
        <p:blipFill>
          <a:blip r:embed="rId4"/>
          <a:stretch>
            <a:fillRect/>
          </a:stretch>
        </p:blipFill>
        <p:spPr>
          <a:xfrm>
            <a:off x="5839969" y="3009900"/>
            <a:ext cx="6096000" cy="276225"/>
          </a:xfrm>
          <a:prstGeom prst="rect">
            <a:avLst/>
          </a:prstGeom>
        </p:spPr>
      </p:pic>
      <p:sp>
        <p:nvSpPr>
          <p:cNvPr id="9" name="Slide Number Placeholder 8">
            <a:extLst>
              <a:ext uri="{FF2B5EF4-FFF2-40B4-BE49-F238E27FC236}">
                <a16:creationId xmlns:a16="http://schemas.microsoft.com/office/drawing/2014/main" id="{227B66DB-A632-48FE-8153-EC8D292D78E0}"/>
              </a:ext>
            </a:extLst>
          </p:cNvPr>
          <p:cNvSpPr>
            <a:spLocks noGrp="1"/>
          </p:cNvSpPr>
          <p:nvPr>
            <p:ph type="sldNum" sz="quarter" idx="12"/>
          </p:nvPr>
        </p:nvSpPr>
        <p:spPr/>
        <p:txBody>
          <a:bodyPr/>
          <a:lstStyle/>
          <a:p>
            <a:fld id="{67F7E316-753F-4B50-91F6-484A84453AEB}" type="slidenum">
              <a:rPr lang="en-US" smtClean="0"/>
              <a:t>14</a:t>
            </a:fld>
            <a:endParaRPr lang="en-US"/>
          </a:p>
        </p:txBody>
      </p:sp>
    </p:spTree>
    <p:extLst>
      <p:ext uri="{BB962C8B-B14F-4D97-AF65-F5344CB8AC3E}">
        <p14:creationId xmlns:p14="http://schemas.microsoft.com/office/powerpoint/2010/main" val="30595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C4905-9638-4B17-9587-EAE94A60884D}"/>
              </a:ext>
            </a:extLst>
          </p:cNvPr>
          <p:cNvSpPr>
            <a:spLocks noGrp="1"/>
          </p:cNvSpPr>
          <p:nvPr>
            <p:ph type="title"/>
          </p:nvPr>
        </p:nvSpPr>
        <p:spPr>
          <a:xfrm>
            <a:off x="1024129" y="585216"/>
            <a:ext cx="3779085" cy="1499616"/>
          </a:xfrm>
        </p:spPr>
        <p:txBody>
          <a:bodyPr>
            <a:normAutofit/>
          </a:bodyPr>
          <a:lstStyle/>
          <a:p>
            <a:r>
              <a:rPr lang="tr-TR" sz="4600" dirty="0">
                <a:solidFill>
                  <a:srgbClr val="FFFFFF"/>
                </a:solidFill>
              </a:rPr>
              <a:t>Sendıng messages - Block</a:t>
            </a:r>
            <a:endParaRPr lang="en-US" sz="4600" dirty="0">
              <a:solidFill>
                <a:srgbClr val="FFFFFF"/>
              </a:solidFill>
            </a:endParaRP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AEAB9F-D53F-48F0-85A5-7AE74FBA1684}"/>
              </a:ext>
            </a:extLst>
          </p:cNvPr>
          <p:cNvSpPr>
            <a:spLocks noGrp="1"/>
          </p:cNvSpPr>
          <p:nvPr>
            <p:ph idx="1"/>
          </p:nvPr>
        </p:nvSpPr>
        <p:spPr>
          <a:xfrm>
            <a:off x="1024129" y="2286000"/>
            <a:ext cx="3791711" cy="3931920"/>
          </a:xfrm>
        </p:spPr>
        <p:txBody>
          <a:bodyPr>
            <a:normAutofit/>
          </a:bodyPr>
          <a:lstStyle/>
          <a:p>
            <a:r>
              <a:rPr lang="tr-TR" dirty="0"/>
              <a:t>- Allows user «From» to block «To».</a:t>
            </a:r>
          </a:p>
          <a:p>
            <a:r>
              <a:rPr lang="tr-TR" dirty="0"/>
              <a:t>- Any calls containing users «From», «To» that are not registered to the database will not be processed. </a:t>
            </a:r>
          </a:p>
          <a:p>
            <a:r>
              <a:rPr lang="tr-TR" dirty="0"/>
              <a:t>- Entries are kept in a seperate table hence no need for a boolean as a parameter.</a:t>
            </a:r>
            <a:endParaRPr lang="en-US" dirty="0"/>
          </a:p>
        </p:txBody>
      </p:sp>
      <p:pic>
        <p:nvPicPr>
          <p:cNvPr id="4" name="Picture 3">
            <a:extLst>
              <a:ext uri="{FF2B5EF4-FFF2-40B4-BE49-F238E27FC236}">
                <a16:creationId xmlns:a16="http://schemas.microsoft.com/office/drawing/2014/main" id="{82C6F377-F962-4353-BBE3-98FEA1FE0AC7}"/>
              </a:ext>
            </a:extLst>
          </p:cNvPr>
          <p:cNvPicPr>
            <a:picLocks noChangeAspect="1"/>
          </p:cNvPicPr>
          <p:nvPr/>
        </p:nvPicPr>
        <p:blipFill>
          <a:blip r:embed="rId2"/>
          <a:stretch>
            <a:fillRect/>
          </a:stretch>
        </p:blipFill>
        <p:spPr>
          <a:xfrm>
            <a:off x="5827343" y="1043533"/>
            <a:ext cx="6055190" cy="3269801"/>
          </a:xfrm>
          <a:prstGeom prst="rect">
            <a:avLst/>
          </a:prstGeom>
        </p:spPr>
      </p:pic>
      <p:sp>
        <p:nvSpPr>
          <p:cNvPr id="7" name="Title 1">
            <a:extLst>
              <a:ext uri="{FF2B5EF4-FFF2-40B4-BE49-F238E27FC236}">
                <a16:creationId xmlns:a16="http://schemas.microsoft.com/office/drawing/2014/main" id="{36F39FED-085C-41E0-A9BB-B37A51F07E05}"/>
              </a:ext>
            </a:extLst>
          </p:cNvPr>
          <p:cNvSpPr txBox="1">
            <a:spLocks/>
          </p:cNvSpPr>
          <p:nvPr/>
        </p:nvSpPr>
        <p:spPr>
          <a:xfrm>
            <a:off x="5730674" y="4646232"/>
            <a:ext cx="6275059"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4000" b="1" i="1" dirty="0">
                <a:solidFill>
                  <a:schemeClr val="accent1">
                    <a:lumMod val="75000"/>
                  </a:schemeClr>
                </a:solidFill>
              </a:rPr>
              <a:t>See the next slıde for tests</a:t>
            </a:r>
            <a:endParaRPr lang="en-US" sz="4000" b="1" i="1" dirty="0">
              <a:solidFill>
                <a:schemeClr val="accent1">
                  <a:lumMod val="75000"/>
                </a:schemeClr>
              </a:solidFill>
            </a:endParaRPr>
          </a:p>
        </p:txBody>
      </p:sp>
      <p:sp>
        <p:nvSpPr>
          <p:cNvPr id="5" name="Slide Number Placeholder 4">
            <a:extLst>
              <a:ext uri="{FF2B5EF4-FFF2-40B4-BE49-F238E27FC236}">
                <a16:creationId xmlns:a16="http://schemas.microsoft.com/office/drawing/2014/main" id="{808F6CE0-B890-418E-879E-D243741E7AF5}"/>
              </a:ext>
            </a:extLst>
          </p:cNvPr>
          <p:cNvSpPr>
            <a:spLocks noGrp="1"/>
          </p:cNvSpPr>
          <p:nvPr>
            <p:ph type="sldNum" sz="quarter" idx="12"/>
          </p:nvPr>
        </p:nvSpPr>
        <p:spPr/>
        <p:txBody>
          <a:bodyPr/>
          <a:lstStyle/>
          <a:p>
            <a:fld id="{67F7E316-753F-4B50-91F6-484A84453AEB}" type="slidenum">
              <a:rPr lang="en-US" smtClean="0"/>
              <a:t>15</a:t>
            </a:fld>
            <a:endParaRPr lang="en-US"/>
          </a:p>
        </p:txBody>
      </p:sp>
    </p:spTree>
    <p:extLst>
      <p:ext uri="{BB962C8B-B14F-4D97-AF65-F5344CB8AC3E}">
        <p14:creationId xmlns:p14="http://schemas.microsoft.com/office/powerpoint/2010/main" val="16042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10FD-CCBF-4980-A679-7B55609A8E8B}"/>
              </a:ext>
            </a:extLst>
          </p:cNvPr>
          <p:cNvSpPr>
            <a:spLocks noGrp="1"/>
          </p:cNvSpPr>
          <p:nvPr>
            <p:ph type="title"/>
          </p:nvPr>
        </p:nvSpPr>
        <p:spPr/>
        <p:txBody>
          <a:bodyPr/>
          <a:lstStyle/>
          <a:p>
            <a:r>
              <a:rPr lang="tr-TR" sz="5400" dirty="0">
                <a:solidFill>
                  <a:schemeClr val="tx1"/>
                </a:solidFill>
              </a:rPr>
              <a:t>Block - TESTS</a:t>
            </a:r>
            <a:endParaRPr lang="en-US" dirty="0">
              <a:solidFill>
                <a:schemeClr val="tx1"/>
              </a:solidFill>
            </a:endParaRPr>
          </a:p>
        </p:txBody>
      </p:sp>
      <p:sp>
        <p:nvSpPr>
          <p:cNvPr id="4" name="Title 1">
            <a:extLst>
              <a:ext uri="{FF2B5EF4-FFF2-40B4-BE49-F238E27FC236}">
                <a16:creationId xmlns:a16="http://schemas.microsoft.com/office/drawing/2014/main" id="{50276ED6-F473-4B20-934B-DF23B8474C3E}"/>
              </a:ext>
            </a:extLst>
          </p:cNvPr>
          <p:cNvSpPr txBox="1">
            <a:spLocks/>
          </p:cNvSpPr>
          <p:nvPr/>
        </p:nvSpPr>
        <p:spPr>
          <a:xfrm>
            <a:off x="646779" y="1649561"/>
            <a:ext cx="4921287"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A token must be acquıred from PATH /token </a:t>
            </a:r>
          </a:p>
          <a:p>
            <a:r>
              <a:rPr lang="tr-TR" sz="1800" dirty="0">
                <a:solidFill>
                  <a:schemeClr val="accent1">
                    <a:lumMod val="75000"/>
                  </a:schemeClr>
                </a:solidFill>
              </a:rPr>
              <a:t>and be used as an auth header for apı poınts to work</a:t>
            </a:r>
            <a:endParaRPr lang="en-US" sz="1800" dirty="0">
              <a:solidFill>
                <a:schemeClr val="accent1">
                  <a:lumMod val="75000"/>
                </a:schemeClr>
              </a:solidFill>
            </a:endParaRPr>
          </a:p>
        </p:txBody>
      </p:sp>
      <p:pic>
        <p:nvPicPr>
          <p:cNvPr id="5" name="Picture 4">
            <a:extLst>
              <a:ext uri="{FF2B5EF4-FFF2-40B4-BE49-F238E27FC236}">
                <a16:creationId xmlns:a16="http://schemas.microsoft.com/office/drawing/2014/main" id="{42C37D97-0177-463E-9721-E0CD8C26EBC9}"/>
              </a:ext>
            </a:extLst>
          </p:cNvPr>
          <p:cNvPicPr>
            <a:picLocks noChangeAspect="1"/>
          </p:cNvPicPr>
          <p:nvPr/>
        </p:nvPicPr>
        <p:blipFill>
          <a:blip r:embed="rId2"/>
          <a:stretch>
            <a:fillRect/>
          </a:stretch>
        </p:blipFill>
        <p:spPr>
          <a:xfrm>
            <a:off x="332899" y="2758547"/>
            <a:ext cx="5470742" cy="2014622"/>
          </a:xfrm>
          <a:prstGeom prst="rect">
            <a:avLst/>
          </a:prstGeom>
        </p:spPr>
      </p:pic>
      <p:sp>
        <p:nvSpPr>
          <p:cNvPr id="6" name="Title 1">
            <a:extLst>
              <a:ext uri="{FF2B5EF4-FFF2-40B4-BE49-F238E27FC236}">
                <a16:creationId xmlns:a16="http://schemas.microsoft.com/office/drawing/2014/main" id="{E0F4D583-1A47-4CCC-9460-D49752DF240B}"/>
              </a:ext>
            </a:extLst>
          </p:cNvPr>
          <p:cNvSpPr txBox="1">
            <a:spLocks/>
          </p:cNvSpPr>
          <p:nvPr/>
        </p:nvSpPr>
        <p:spPr>
          <a:xfrm>
            <a:off x="5892949" y="1449745"/>
            <a:ext cx="1991418"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Test1 – Valıd Users</a:t>
            </a:r>
            <a:endParaRPr lang="en-US" sz="1800" dirty="0">
              <a:solidFill>
                <a:schemeClr val="accent1">
                  <a:lumMod val="75000"/>
                </a:schemeClr>
              </a:solidFill>
            </a:endParaRPr>
          </a:p>
        </p:txBody>
      </p:sp>
      <p:pic>
        <p:nvPicPr>
          <p:cNvPr id="7" name="Picture 6">
            <a:extLst>
              <a:ext uri="{FF2B5EF4-FFF2-40B4-BE49-F238E27FC236}">
                <a16:creationId xmlns:a16="http://schemas.microsoft.com/office/drawing/2014/main" id="{727049A6-4ED4-432A-893C-C10F14D8011A}"/>
              </a:ext>
            </a:extLst>
          </p:cNvPr>
          <p:cNvPicPr>
            <a:picLocks noChangeAspect="1"/>
          </p:cNvPicPr>
          <p:nvPr/>
        </p:nvPicPr>
        <p:blipFill>
          <a:blip r:embed="rId3"/>
          <a:stretch>
            <a:fillRect/>
          </a:stretch>
        </p:blipFill>
        <p:spPr>
          <a:xfrm>
            <a:off x="5932909" y="2330236"/>
            <a:ext cx="2511296" cy="459815"/>
          </a:xfrm>
          <a:prstGeom prst="rect">
            <a:avLst/>
          </a:prstGeom>
        </p:spPr>
      </p:pic>
      <p:pic>
        <p:nvPicPr>
          <p:cNvPr id="8" name="Picture 7">
            <a:extLst>
              <a:ext uri="{FF2B5EF4-FFF2-40B4-BE49-F238E27FC236}">
                <a16:creationId xmlns:a16="http://schemas.microsoft.com/office/drawing/2014/main" id="{BD40AEFC-8537-4283-A87B-0212602A2A7A}"/>
              </a:ext>
            </a:extLst>
          </p:cNvPr>
          <p:cNvPicPr>
            <a:picLocks noChangeAspect="1"/>
          </p:cNvPicPr>
          <p:nvPr/>
        </p:nvPicPr>
        <p:blipFill>
          <a:blip r:embed="rId4"/>
          <a:stretch>
            <a:fillRect/>
          </a:stretch>
        </p:blipFill>
        <p:spPr>
          <a:xfrm>
            <a:off x="5932909" y="2745979"/>
            <a:ext cx="2305050" cy="238125"/>
          </a:xfrm>
          <a:prstGeom prst="rect">
            <a:avLst/>
          </a:prstGeom>
        </p:spPr>
      </p:pic>
      <p:pic>
        <p:nvPicPr>
          <p:cNvPr id="9" name="Picture 8">
            <a:extLst>
              <a:ext uri="{FF2B5EF4-FFF2-40B4-BE49-F238E27FC236}">
                <a16:creationId xmlns:a16="http://schemas.microsoft.com/office/drawing/2014/main" id="{ACF1C484-FA5B-4EB2-B21B-1A5BBAB50831}"/>
              </a:ext>
            </a:extLst>
          </p:cNvPr>
          <p:cNvPicPr>
            <a:picLocks noChangeAspect="1"/>
          </p:cNvPicPr>
          <p:nvPr/>
        </p:nvPicPr>
        <p:blipFill>
          <a:blip r:embed="rId5"/>
          <a:stretch>
            <a:fillRect/>
          </a:stretch>
        </p:blipFill>
        <p:spPr>
          <a:xfrm>
            <a:off x="5932909" y="2912320"/>
            <a:ext cx="2511296" cy="908693"/>
          </a:xfrm>
          <a:prstGeom prst="rect">
            <a:avLst/>
          </a:prstGeom>
        </p:spPr>
      </p:pic>
      <p:pic>
        <p:nvPicPr>
          <p:cNvPr id="10" name="Picture 9">
            <a:extLst>
              <a:ext uri="{FF2B5EF4-FFF2-40B4-BE49-F238E27FC236}">
                <a16:creationId xmlns:a16="http://schemas.microsoft.com/office/drawing/2014/main" id="{C9219FEC-0148-4330-A67B-E19B86B7DE41}"/>
              </a:ext>
            </a:extLst>
          </p:cNvPr>
          <p:cNvPicPr>
            <a:picLocks noChangeAspect="1"/>
          </p:cNvPicPr>
          <p:nvPr/>
        </p:nvPicPr>
        <p:blipFill>
          <a:blip r:embed="rId6"/>
          <a:stretch>
            <a:fillRect/>
          </a:stretch>
        </p:blipFill>
        <p:spPr>
          <a:xfrm>
            <a:off x="8573473" y="2274491"/>
            <a:ext cx="2576609" cy="448735"/>
          </a:xfrm>
          <a:prstGeom prst="rect">
            <a:avLst/>
          </a:prstGeom>
        </p:spPr>
      </p:pic>
      <p:sp>
        <p:nvSpPr>
          <p:cNvPr id="11" name="Title 1">
            <a:extLst>
              <a:ext uri="{FF2B5EF4-FFF2-40B4-BE49-F238E27FC236}">
                <a16:creationId xmlns:a16="http://schemas.microsoft.com/office/drawing/2014/main" id="{9D25BFDF-AD48-4EBD-AB2E-04B20A0D000D}"/>
              </a:ext>
            </a:extLst>
          </p:cNvPr>
          <p:cNvSpPr txBox="1">
            <a:spLocks/>
          </p:cNvSpPr>
          <p:nvPr/>
        </p:nvSpPr>
        <p:spPr>
          <a:xfrm>
            <a:off x="8484164" y="1391459"/>
            <a:ext cx="2511295"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Test2 – INValıd Users</a:t>
            </a:r>
            <a:endParaRPr lang="en-US" sz="1800" dirty="0">
              <a:solidFill>
                <a:schemeClr val="accent1">
                  <a:lumMod val="75000"/>
                </a:schemeClr>
              </a:solidFill>
            </a:endParaRPr>
          </a:p>
        </p:txBody>
      </p:sp>
      <p:pic>
        <p:nvPicPr>
          <p:cNvPr id="12" name="Picture 11">
            <a:extLst>
              <a:ext uri="{FF2B5EF4-FFF2-40B4-BE49-F238E27FC236}">
                <a16:creationId xmlns:a16="http://schemas.microsoft.com/office/drawing/2014/main" id="{C34616A0-C84F-4B77-853A-3F4858DDEF0C}"/>
              </a:ext>
            </a:extLst>
          </p:cNvPr>
          <p:cNvPicPr>
            <a:picLocks noChangeAspect="1"/>
          </p:cNvPicPr>
          <p:nvPr/>
        </p:nvPicPr>
        <p:blipFill>
          <a:blip r:embed="rId7"/>
          <a:stretch>
            <a:fillRect/>
          </a:stretch>
        </p:blipFill>
        <p:spPr>
          <a:xfrm>
            <a:off x="8573473" y="2675164"/>
            <a:ext cx="3143250" cy="247650"/>
          </a:xfrm>
          <a:prstGeom prst="rect">
            <a:avLst/>
          </a:prstGeom>
        </p:spPr>
      </p:pic>
      <p:pic>
        <p:nvPicPr>
          <p:cNvPr id="13" name="Picture 12">
            <a:extLst>
              <a:ext uri="{FF2B5EF4-FFF2-40B4-BE49-F238E27FC236}">
                <a16:creationId xmlns:a16="http://schemas.microsoft.com/office/drawing/2014/main" id="{A5A9B659-B024-4997-9FE6-947DEC42F72C}"/>
              </a:ext>
            </a:extLst>
          </p:cNvPr>
          <p:cNvPicPr>
            <a:picLocks noChangeAspect="1"/>
          </p:cNvPicPr>
          <p:nvPr/>
        </p:nvPicPr>
        <p:blipFill>
          <a:blip r:embed="rId8"/>
          <a:stretch>
            <a:fillRect/>
          </a:stretch>
        </p:blipFill>
        <p:spPr>
          <a:xfrm>
            <a:off x="8573473" y="2847553"/>
            <a:ext cx="2914650" cy="1038225"/>
          </a:xfrm>
          <a:prstGeom prst="rect">
            <a:avLst/>
          </a:prstGeom>
        </p:spPr>
      </p:pic>
      <p:pic>
        <p:nvPicPr>
          <p:cNvPr id="14" name="Picture 13">
            <a:extLst>
              <a:ext uri="{FF2B5EF4-FFF2-40B4-BE49-F238E27FC236}">
                <a16:creationId xmlns:a16="http://schemas.microsoft.com/office/drawing/2014/main" id="{F407815E-3DF4-4911-9356-2858A5CBEE4A}"/>
              </a:ext>
            </a:extLst>
          </p:cNvPr>
          <p:cNvPicPr>
            <a:picLocks noChangeAspect="1"/>
          </p:cNvPicPr>
          <p:nvPr/>
        </p:nvPicPr>
        <p:blipFill rotWithShape="1">
          <a:blip r:embed="rId9"/>
          <a:srcRect t="2652"/>
          <a:stretch/>
        </p:blipFill>
        <p:spPr>
          <a:xfrm>
            <a:off x="5970231" y="4197349"/>
            <a:ext cx="4981575" cy="908694"/>
          </a:xfrm>
          <a:prstGeom prst="rect">
            <a:avLst/>
          </a:prstGeom>
        </p:spPr>
      </p:pic>
      <p:pic>
        <p:nvPicPr>
          <p:cNvPr id="15" name="Picture 14">
            <a:extLst>
              <a:ext uri="{FF2B5EF4-FFF2-40B4-BE49-F238E27FC236}">
                <a16:creationId xmlns:a16="http://schemas.microsoft.com/office/drawing/2014/main" id="{510F6053-F3F8-431D-B544-3AF24A7F401C}"/>
              </a:ext>
            </a:extLst>
          </p:cNvPr>
          <p:cNvPicPr>
            <a:picLocks noChangeAspect="1"/>
          </p:cNvPicPr>
          <p:nvPr/>
        </p:nvPicPr>
        <p:blipFill>
          <a:blip r:embed="rId10"/>
          <a:stretch>
            <a:fillRect/>
          </a:stretch>
        </p:blipFill>
        <p:spPr>
          <a:xfrm>
            <a:off x="5970231" y="4006849"/>
            <a:ext cx="1724025" cy="190500"/>
          </a:xfrm>
          <a:prstGeom prst="rect">
            <a:avLst/>
          </a:prstGeom>
        </p:spPr>
      </p:pic>
      <p:sp>
        <p:nvSpPr>
          <p:cNvPr id="16" name="Slide Number Placeholder 15">
            <a:extLst>
              <a:ext uri="{FF2B5EF4-FFF2-40B4-BE49-F238E27FC236}">
                <a16:creationId xmlns:a16="http://schemas.microsoft.com/office/drawing/2014/main" id="{1342D956-21BC-4C20-B44E-06FB432C5593}"/>
              </a:ext>
            </a:extLst>
          </p:cNvPr>
          <p:cNvSpPr>
            <a:spLocks noGrp="1"/>
          </p:cNvSpPr>
          <p:nvPr>
            <p:ph type="sldNum" sz="quarter" idx="12"/>
          </p:nvPr>
        </p:nvSpPr>
        <p:spPr/>
        <p:txBody>
          <a:bodyPr/>
          <a:lstStyle/>
          <a:p>
            <a:fld id="{67F7E316-753F-4B50-91F6-484A84453AEB}" type="slidenum">
              <a:rPr lang="en-US" smtClean="0"/>
              <a:t>16</a:t>
            </a:fld>
            <a:endParaRPr lang="en-US"/>
          </a:p>
        </p:txBody>
      </p:sp>
    </p:spTree>
    <p:extLst>
      <p:ext uri="{BB962C8B-B14F-4D97-AF65-F5344CB8AC3E}">
        <p14:creationId xmlns:p14="http://schemas.microsoft.com/office/powerpoint/2010/main" val="345881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F209E-FC2F-48FD-B65F-D40D65EDF3D1}"/>
              </a:ext>
            </a:extLst>
          </p:cNvPr>
          <p:cNvSpPr>
            <a:spLocks noGrp="1"/>
          </p:cNvSpPr>
          <p:nvPr>
            <p:ph type="title"/>
          </p:nvPr>
        </p:nvSpPr>
        <p:spPr>
          <a:xfrm>
            <a:off x="1024129" y="585216"/>
            <a:ext cx="3779085" cy="1499616"/>
          </a:xfrm>
        </p:spPr>
        <p:txBody>
          <a:bodyPr>
            <a:normAutofit/>
          </a:bodyPr>
          <a:lstStyle/>
          <a:p>
            <a:r>
              <a:rPr lang="tr-TR" sz="4600" dirty="0">
                <a:solidFill>
                  <a:srgbClr val="FFFFFF"/>
                </a:solidFill>
              </a:rPr>
              <a:t>Sendıng messages - SENDMESSAGE</a:t>
            </a:r>
            <a:endParaRPr lang="en-US" sz="4600" dirty="0">
              <a:solidFill>
                <a:srgbClr val="FFFFFF"/>
              </a:solidFill>
            </a:endParaRPr>
          </a:p>
        </p:txBody>
      </p:sp>
      <p:cxnSp>
        <p:nvCxnSpPr>
          <p:cNvPr id="17"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8">
            <a:extLst>
              <a:ext uri="{FF2B5EF4-FFF2-40B4-BE49-F238E27FC236}">
                <a16:creationId xmlns:a16="http://schemas.microsoft.com/office/drawing/2014/main" id="{3B2383B3-5410-4F1C-B042-91AA82DEB264}"/>
              </a:ext>
            </a:extLst>
          </p:cNvPr>
          <p:cNvSpPr>
            <a:spLocks noGrp="1"/>
          </p:cNvSpPr>
          <p:nvPr>
            <p:ph idx="1"/>
          </p:nvPr>
        </p:nvSpPr>
        <p:spPr>
          <a:xfrm>
            <a:off x="1011503" y="1838131"/>
            <a:ext cx="3791711" cy="3931920"/>
          </a:xfrm>
        </p:spPr>
        <p:txBody>
          <a:bodyPr>
            <a:normAutofit/>
          </a:bodyPr>
          <a:lstStyle/>
          <a:p>
            <a:r>
              <a:rPr lang="tr-TR" sz="1800" dirty="0"/>
              <a:t>- Stores the sent message from user A to B if user B has not blocked A.</a:t>
            </a:r>
          </a:p>
          <a:p>
            <a:r>
              <a:rPr lang="tr-TR" sz="1800" dirty="0"/>
              <a:t>- «SentDate» is expected to be given from the client side but if it is null backend will set it to current time.</a:t>
            </a:r>
          </a:p>
          <a:p>
            <a:r>
              <a:rPr lang="tr-TR" sz="1800" dirty="0"/>
              <a:t>- Has its own table to store the messages.</a:t>
            </a:r>
          </a:p>
          <a:p>
            <a:r>
              <a:rPr lang="tr-TR" sz="1800" dirty="0"/>
              <a:t>- ID is generated incrementally with </a:t>
            </a:r>
            <a:r>
              <a:rPr lang="en-US" sz="1800" dirty="0"/>
              <a:t>IDENTITY</a:t>
            </a:r>
            <a:r>
              <a:rPr lang="tr-TR" sz="1800" dirty="0"/>
              <a:t> keyword in SQL</a:t>
            </a:r>
          </a:p>
          <a:p>
            <a:r>
              <a:rPr lang="tr-TR" sz="1800" dirty="0"/>
              <a:t>- Messages are structured as below:</a:t>
            </a:r>
          </a:p>
          <a:p>
            <a:endParaRPr lang="en-US" sz="1800" dirty="0"/>
          </a:p>
        </p:txBody>
      </p:sp>
      <p:pic>
        <p:nvPicPr>
          <p:cNvPr id="5" name="Content Placeholder 4">
            <a:extLst>
              <a:ext uri="{FF2B5EF4-FFF2-40B4-BE49-F238E27FC236}">
                <a16:creationId xmlns:a16="http://schemas.microsoft.com/office/drawing/2014/main" id="{84EE065C-A4A9-44F7-A171-FB8687951864}"/>
              </a:ext>
            </a:extLst>
          </p:cNvPr>
          <p:cNvPicPr>
            <a:picLocks noChangeAspect="1"/>
          </p:cNvPicPr>
          <p:nvPr/>
        </p:nvPicPr>
        <p:blipFill>
          <a:blip r:embed="rId2"/>
          <a:stretch>
            <a:fillRect/>
          </a:stretch>
        </p:blipFill>
        <p:spPr>
          <a:xfrm>
            <a:off x="5730674" y="192291"/>
            <a:ext cx="6241378" cy="4790256"/>
          </a:xfrm>
          <a:prstGeom prst="rect">
            <a:avLst/>
          </a:prstGeom>
        </p:spPr>
      </p:pic>
      <p:sp>
        <p:nvSpPr>
          <p:cNvPr id="13" name="Title 1">
            <a:extLst>
              <a:ext uri="{FF2B5EF4-FFF2-40B4-BE49-F238E27FC236}">
                <a16:creationId xmlns:a16="http://schemas.microsoft.com/office/drawing/2014/main" id="{F60CE904-8F8D-4E63-A7F7-9A47A075E917}"/>
              </a:ext>
            </a:extLst>
          </p:cNvPr>
          <p:cNvSpPr txBox="1">
            <a:spLocks/>
          </p:cNvSpPr>
          <p:nvPr/>
        </p:nvSpPr>
        <p:spPr>
          <a:xfrm>
            <a:off x="5730674" y="4646232"/>
            <a:ext cx="6275059"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4000" b="1" i="1" dirty="0">
                <a:solidFill>
                  <a:schemeClr val="accent1">
                    <a:lumMod val="75000"/>
                  </a:schemeClr>
                </a:solidFill>
              </a:rPr>
              <a:t>See the next slıde for tests</a:t>
            </a:r>
            <a:endParaRPr lang="en-US" sz="4000" b="1" i="1" dirty="0">
              <a:solidFill>
                <a:schemeClr val="accent1">
                  <a:lumMod val="75000"/>
                </a:schemeClr>
              </a:solidFill>
            </a:endParaRPr>
          </a:p>
        </p:txBody>
      </p:sp>
      <p:pic>
        <p:nvPicPr>
          <p:cNvPr id="15" name="Picture 14">
            <a:extLst>
              <a:ext uri="{FF2B5EF4-FFF2-40B4-BE49-F238E27FC236}">
                <a16:creationId xmlns:a16="http://schemas.microsoft.com/office/drawing/2014/main" id="{18192E35-5ECC-4181-8F80-B74C81DD76F4}"/>
              </a:ext>
            </a:extLst>
          </p:cNvPr>
          <p:cNvPicPr>
            <a:picLocks noChangeAspect="1"/>
          </p:cNvPicPr>
          <p:nvPr/>
        </p:nvPicPr>
        <p:blipFill>
          <a:blip r:embed="rId3"/>
          <a:stretch>
            <a:fillRect/>
          </a:stretch>
        </p:blipFill>
        <p:spPr>
          <a:xfrm>
            <a:off x="1137234" y="5164724"/>
            <a:ext cx="3194080" cy="1406639"/>
          </a:xfrm>
          <a:prstGeom prst="rect">
            <a:avLst/>
          </a:prstGeom>
        </p:spPr>
      </p:pic>
      <p:sp>
        <p:nvSpPr>
          <p:cNvPr id="6" name="Slide Number Placeholder 5">
            <a:extLst>
              <a:ext uri="{FF2B5EF4-FFF2-40B4-BE49-F238E27FC236}">
                <a16:creationId xmlns:a16="http://schemas.microsoft.com/office/drawing/2014/main" id="{B51D346C-E9C1-45ED-AD73-ECA8B1501BA9}"/>
              </a:ext>
            </a:extLst>
          </p:cNvPr>
          <p:cNvSpPr>
            <a:spLocks noGrp="1"/>
          </p:cNvSpPr>
          <p:nvPr>
            <p:ph type="sldNum" sz="quarter" idx="12"/>
          </p:nvPr>
        </p:nvSpPr>
        <p:spPr/>
        <p:txBody>
          <a:bodyPr/>
          <a:lstStyle/>
          <a:p>
            <a:fld id="{67F7E316-753F-4B50-91F6-484A84453AEB}" type="slidenum">
              <a:rPr lang="en-US" smtClean="0"/>
              <a:t>17</a:t>
            </a:fld>
            <a:endParaRPr lang="en-US"/>
          </a:p>
        </p:txBody>
      </p:sp>
    </p:spTree>
    <p:extLst>
      <p:ext uri="{BB962C8B-B14F-4D97-AF65-F5344CB8AC3E}">
        <p14:creationId xmlns:p14="http://schemas.microsoft.com/office/powerpoint/2010/main" val="313137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223C-DD5E-42B4-AAD1-084329C44F98}"/>
              </a:ext>
            </a:extLst>
          </p:cNvPr>
          <p:cNvSpPr>
            <a:spLocks noGrp="1"/>
          </p:cNvSpPr>
          <p:nvPr>
            <p:ph type="title"/>
          </p:nvPr>
        </p:nvSpPr>
        <p:spPr>
          <a:xfrm>
            <a:off x="781532" y="604594"/>
            <a:ext cx="9720072" cy="1499616"/>
          </a:xfrm>
        </p:spPr>
        <p:txBody>
          <a:bodyPr>
            <a:normAutofit/>
          </a:bodyPr>
          <a:lstStyle/>
          <a:p>
            <a:r>
              <a:rPr lang="tr-TR" sz="4400" dirty="0">
                <a:solidFill>
                  <a:schemeClr val="tx1"/>
                </a:solidFill>
              </a:rPr>
              <a:t>SENDMESSAGE - Tests</a:t>
            </a:r>
            <a:endParaRPr lang="en-US" sz="4400" dirty="0">
              <a:solidFill>
                <a:schemeClr val="tx1"/>
              </a:solidFill>
            </a:endParaRPr>
          </a:p>
        </p:txBody>
      </p:sp>
      <p:pic>
        <p:nvPicPr>
          <p:cNvPr id="4" name="Picture 3">
            <a:extLst>
              <a:ext uri="{FF2B5EF4-FFF2-40B4-BE49-F238E27FC236}">
                <a16:creationId xmlns:a16="http://schemas.microsoft.com/office/drawing/2014/main" id="{1DE1CE71-DCD4-402E-8EF8-5AC076CD229A}"/>
              </a:ext>
            </a:extLst>
          </p:cNvPr>
          <p:cNvPicPr>
            <a:picLocks noChangeAspect="1"/>
          </p:cNvPicPr>
          <p:nvPr/>
        </p:nvPicPr>
        <p:blipFill>
          <a:blip r:embed="rId2"/>
          <a:stretch>
            <a:fillRect/>
          </a:stretch>
        </p:blipFill>
        <p:spPr>
          <a:xfrm>
            <a:off x="646779" y="2632205"/>
            <a:ext cx="4900515" cy="1794775"/>
          </a:xfrm>
          <a:prstGeom prst="rect">
            <a:avLst/>
          </a:prstGeom>
        </p:spPr>
      </p:pic>
      <p:sp>
        <p:nvSpPr>
          <p:cNvPr id="5" name="Title 1">
            <a:extLst>
              <a:ext uri="{FF2B5EF4-FFF2-40B4-BE49-F238E27FC236}">
                <a16:creationId xmlns:a16="http://schemas.microsoft.com/office/drawing/2014/main" id="{EDC40D06-9180-4C11-9FE2-0B866D6A99FE}"/>
              </a:ext>
            </a:extLst>
          </p:cNvPr>
          <p:cNvSpPr txBox="1">
            <a:spLocks/>
          </p:cNvSpPr>
          <p:nvPr/>
        </p:nvSpPr>
        <p:spPr>
          <a:xfrm>
            <a:off x="646779" y="1649561"/>
            <a:ext cx="4921287"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A token must be acquıred from PATH /token </a:t>
            </a:r>
          </a:p>
          <a:p>
            <a:r>
              <a:rPr lang="tr-TR" sz="1800" dirty="0">
                <a:solidFill>
                  <a:schemeClr val="accent1">
                    <a:lumMod val="75000"/>
                  </a:schemeClr>
                </a:solidFill>
              </a:rPr>
              <a:t>and be used as an auth header for apı poınts to work</a:t>
            </a:r>
            <a:endParaRPr lang="en-US" sz="1800" dirty="0">
              <a:solidFill>
                <a:schemeClr val="accent1">
                  <a:lumMod val="75000"/>
                </a:schemeClr>
              </a:solidFill>
            </a:endParaRPr>
          </a:p>
        </p:txBody>
      </p:sp>
      <p:sp>
        <p:nvSpPr>
          <p:cNvPr id="6" name="Title 1">
            <a:extLst>
              <a:ext uri="{FF2B5EF4-FFF2-40B4-BE49-F238E27FC236}">
                <a16:creationId xmlns:a16="http://schemas.microsoft.com/office/drawing/2014/main" id="{9EC9ABC4-A595-4A87-9421-EDAF41CBB4AB}"/>
              </a:ext>
            </a:extLst>
          </p:cNvPr>
          <p:cNvSpPr txBox="1">
            <a:spLocks/>
          </p:cNvSpPr>
          <p:nvPr/>
        </p:nvSpPr>
        <p:spPr>
          <a:xfrm>
            <a:off x="5641568" y="-248427"/>
            <a:ext cx="2999124"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Test1 – NonBLocked Users No sent Date</a:t>
            </a:r>
            <a:endParaRPr lang="en-US" sz="1800" dirty="0">
              <a:solidFill>
                <a:schemeClr val="accent1">
                  <a:lumMod val="75000"/>
                </a:schemeClr>
              </a:solidFill>
            </a:endParaRPr>
          </a:p>
        </p:txBody>
      </p:sp>
      <p:pic>
        <p:nvPicPr>
          <p:cNvPr id="7" name="Picture 6">
            <a:extLst>
              <a:ext uri="{FF2B5EF4-FFF2-40B4-BE49-F238E27FC236}">
                <a16:creationId xmlns:a16="http://schemas.microsoft.com/office/drawing/2014/main" id="{5666623A-3693-4587-93E9-2DDDFD1F64E7}"/>
              </a:ext>
            </a:extLst>
          </p:cNvPr>
          <p:cNvPicPr>
            <a:picLocks noChangeAspect="1"/>
          </p:cNvPicPr>
          <p:nvPr/>
        </p:nvPicPr>
        <p:blipFill rotWithShape="1">
          <a:blip r:embed="rId3"/>
          <a:srcRect t="2652"/>
          <a:stretch/>
        </p:blipFill>
        <p:spPr>
          <a:xfrm>
            <a:off x="646779" y="5398939"/>
            <a:ext cx="4981575" cy="908694"/>
          </a:xfrm>
          <a:prstGeom prst="rect">
            <a:avLst/>
          </a:prstGeom>
        </p:spPr>
      </p:pic>
      <p:pic>
        <p:nvPicPr>
          <p:cNvPr id="8" name="Picture 7">
            <a:extLst>
              <a:ext uri="{FF2B5EF4-FFF2-40B4-BE49-F238E27FC236}">
                <a16:creationId xmlns:a16="http://schemas.microsoft.com/office/drawing/2014/main" id="{3DBBD00D-EF69-4A0B-8FF2-A5A61303F2CF}"/>
              </a:ext>
            </a:extLst>
          </p:cNvPr>
          <p:cNvPicPr>
            <a:picLocks noChangeAspect="1"/>
          </p:cNvPicPr>
          <p:nvPr/>
        </p:nvPicPr>
        <p:blipFill>
          <a:blip r:embed="rId4"/>
          <a:stretch>
            <a:fillRect/>
          </a:stretch>
        </p:blipFill>
        <p:spPr>
          <a:xfrm>
            <a:off x="646779" y="5208439"/>
            <a:ext cx="1724025" cy="190500"/>
          </a:xfrm>
          <a:prstGeom prst="rect">
            <a:avLst/>
          </a:prstGeom>
        </p:spPr>
      </p:pic>
      <p:sp>
        <p:nvSpPr>
          <p:cNvPr id="9" name="Title 1">
            <a:extLst>
              <a:ext uri="{FF2B5EF4-FFF2-40B4-BE49-F238E27FC236}">
                <a16:creationId xmlns:a16="http://schemas.microsoft.com/office/drawing/2014/main" id="{7EF24FEB-50B9-4470-B2CF-A1A7ABF7EBFB}"/>
              </a:ext>
            </a:extLst>
          </p:cNvPr>
          <p:cNvSpPr txBox="1">
            <a:spLocks/>
          </p:cNvSpPr>
          <p:nvPr/>
        </p:nvSpPr>
        <p:spPr>
          <a:xfrm>
            <a:off x="556583" y="4205167"/>
            <a:ext cx="4921287"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Blocked database ıs below for these tests</a:t>
            </a:r>
            <a:endParaRPr lang="en-US" sz="1800" dirty="0">
              <a:solidFill>
                <a:schemeClr val="accent1">
                  <a:lumMod val="75000"/>
                </a:schemeClr>
              </a:solidFill>
            </a:endParaRPr>
          </a:p>
        </p:txBody>
      </p:sp>
      <p:pic>
        <p:nvPicPr>
          <p:cNvPr id="10" name="Picture 9">
            <a:extLst>
              <a:ext uri="{FF2B5EF4-FFF2-40B4-BE49-F238E27FC236}">
                <a16:creationId xmlns:a16="http://schemas.microsoft.com/office/drawing/2014/main" id="{18C5FAB5-C4F9-4143-821A-D85565A2DF83}"/>
              </a:ext>
            </a:extLst>
          </p:cNvPr>
          <p:cNvPicPr>
            <a:picLocks noChangeAspect="1"/>
          </p:cNvPicPr>
          <p:nvPr/>
        </p:nvPicPr>
        <p:blipFill>
          <a:blip r:embed="rId5"/>
          <a:stretch>
            <a:fillRect/>
          </a:stretch>
        </p:blipFill>
        <p:spPr>
          <a:xfrm>
            <a:off x="5716213" y="673566"/>
            <a:ext cx="2705323" cy="577623"/>
          </a:xfrm>
          <a:prstGeom prst="rect">
            <a:avLst/>
          </a:prstGeom>
        </p:spPr>
      </p:pic>
      <p:pic>
        <p:nvPicPr>
          <p:cNvPr id="11" name="Picture 10">
            <a:extLst>
              <a:ext uri="{FF2B5EF4-FFF2-40B4-BE49-F238E27FC236}">
                <a16:creationId xmlns:a16="http://schemas.microsoft.com/office/drawing/2014/main" id="{9F645311-06B3-4340-AB17-FE740B22CBE4}"/>
              </a:ext>
            </a:extLst>
          </p:cNvPr>
          <p:cNvPicPr>
            <a:picLocks noChangeAspect="1"/>
          </p:cNvPicPr>
          <p:nvPr/>
        </p:nvPicPr>
        <p:blipFill>
          <a:blip r:embed="rId6"/>
          <a:stretch>
            <a:fillRect/>
          </a:stretch>
        </p:blipFill>
        <p:spPr>
          <a:xfrm>
            <a:off x="5726344" y="1259893"/>
            <a:ext cx="2257425" cy="238125"/>
          </a:xfrm>
          <a:prstGeom prst="rect">
            <a:avLst/>
          </a:prstGeom>
        </p:spPr>
      </p:pic>
      <p:pic>
        <p:nvPicPr>
          <p:cNvPr id="12" name="Picture 11">
            <a:extLst>
              <a:ext uri="{FF2B5EF4-FFF2-40B4-BE49-F238E27FC236}">
                <a16:creationId xmlns:a16="http://schemas.microsoft.com/office/drawing/2014/main" id="{6120CCB7-3272-4987-BF00-43C9F14B7171}"/>
              </a:ext>
            </a:extLst>
          </p:cNvPr>
          <p:cNvPicPr>
            <a:picLocks noChangeAspect="1"/>
          </p:cNvPicPr>
          <p:nvPr/>
        </p:nvPicPr>
        <p:blipFill>
          <a:blip r:embed="rId7"/>
          <a:stretch>
            <a:fillRect/>
          </a:stretch>
        </p:blipFill>
        <p:spPr>
          <a:xfrm>
            <a:off x="5731430" y="1498018"/>
            <a:ext cx="2387092" cy="854837"/>
          </a:xfrm>
          <a:prstGeom prst="rect">
            <a:avLst/>
          </a:prstGeom>
        </p:spPr>
      </p:pic>
      <p:sp>
        <p:nvSpPr>
          <p:cNvPr id="13" name="Title 1">
            <a:extLst>
              <a:ext uri="{FF2B5EF4-FFF2-40B4-BE49-F238E27FC236}">
                <a16:creationId xmlns:a16="http://schemas.microsoft.com/office/drawing/2014/main" id="{2E9BB871-018E-4310-92B2-7E820EEFC25B}"/>
              </a:ext>
            </a:extLst>
          </p:cNvPr>
          <p:cNvSpPr txBox="1">
            <a:spLocks/>
          </p:cNvSpPr>
          <p:nvPr/>
        </p:nvSpPr>
        <p:spPr>
          <a:xfrm>
            <a:off x="8496181" y="-269182"/>
            <a:ext cx="2999124"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Test2 – NonBLocked Users wıth sent Date</a:t>
            </a:r>
            <a:endParaRPr lang="en-US" sz="1800" dirty="0">
              <a:solidFill>
                <a:schemeClr val="accent1">
                  <a:lumMod val="75000"/>
                </a:schemeClr>
              </a:solidFill>
            </a:endParaRPr>
          </a:p>
        </p:txBody>
      </p:sp>
      <p:pic>
        <p:nvPicPr>
          <p:cNvPr id="14" name="Picture 13">
            <a:extLst>
              <a:ext uri="{FF2B5EF4-FFF2-40B4-BE49-F238E27FC236}">
                <a16:creationId xmlns:a16="http://schemas.microsoft.com/office/drawing/2014/main" id="{96020263-8A34-4593-9039-987BAA465115}"/>
              </a:ext>
            </a:extLst>
          </p:cNvPr>
          <p:cNvPicPr>
            <a:picLocks noChangeAspect="1"/>
          </p:cNvPicPr>
          <p:nvPr/>
        </p:nvPicPr>
        <p:blipFill>
          <a:blip r:embed="rId8"/>
          <a:stretch>
            <a:fillRect/>
          </a:stretch>
        </p:blipFill>
        <p:spPr>
          <a:xfrm>
            <a:off x="8584900" y="673567"/>
            <a:ext cx="2691249" cy="669214"/>
          </a:xfrm>
          <a:prstGeom prst="rect">
            <a:avLst/>
          </a:prstGeom>
        </p:spPr>
      </p:pic>
      <p:pic>
        <p:nvPicPr>
          <p:cNvPr id="15" name="Picture 14">
            <a:extLst>
              <a:ext uri="{FF2B5EF4-FFF2-40B4-BE49-F238E27FC236}">
                <a16:creationId xmlns:a16="http://schemas.microsoft.com/office/drawing/2014/main" id="{60B11ED2-EF54-4056-825A-C7D9AF8BFFA8}"/>
              </a:ext>
            </a:extLst>
          </p:cNvPr>
          <p:cNvPicPr>
            <a:picLocks noChangeAspect="1"/>
          </p:cNvPicPr>
          <p:nvPr/>
        </p:nvPicPr>
        <p:blipFill>
          <a:blip r:embed="rId9"/>
          <a:stretch>
            <a:fillRect/>
          </a:stretch>
        </p:blipFill>
        <p:spPr>
          <a:xfrm>
            <a:off x="8584900" y="1319021"/>
            <a:ext cx="2110698" cy="250422"/>
          </a:xfrm>
          <a:prstGeom prst="rect">
            <a:avLst/>
          </a:prstGeom>
        </p:spPr>
      </p:pic>
      <p:pic>
        <p:nvPicPr>
          <p:cNvPr id="16" name="Picture 15">
            <a:extLst>
              <a:ext uri="{FF2B5EF4-FFF2-40B4-BE49-F238E27FC236}">
                <a16:creationId xmlns:a16="http://schemas.microsoft.com/office/drawing/2014/main" id="{E7C71843-FDE0-4E04-B1C0-864403F441E4}"/>
              </a:ext>
            </a:extLst>
          </p:cNvPr>
          <p:cNvPicPr>
            <a:picLocks noChangeAspect="1"/>
          </p:cNvPicPr>
          <p:nvPr/>
        </p:nvPicPr>
        <p:blipFill>
          <a:blip r:embed="rId7"/>
          <a:stretch>
            <a:fillRect/>
          </a:stretch>
        </p:blipFill>
        <p:spPr>
          <a:xfrm>
            <a:off x="8586485" y="1481156"/>
            <a:ext cx="2246356" cy="804438"/>
          </a:xfrm>
          <a:prstGeom prst="rect">
            <a:avLst/>
          </a:prstGeom>
        </p:spPr>
      </p:pic>
      <p:sp>
        <p:nvSpPr>
          <p:cNvPr id="17" name="Title 1">
            <a:extLst>
              <a:ext uri="{FF2B5EF4-FFF2-40B4-BE49-F238E27FC236}">
                <a16:creationId xmlns:a16="http://schemas.microsoft.com/office/drawing/2014/main" id="{1D94DFAA-1DF0-4034-89D9-6AD28E1C109D}"/>
              </a:ext>
            </a:extLst>
          </p:cNvPr>
          <p:cNvSpPr txBox="1">
            <a:spLocks/>
          </p:cNvSpPr>
          <p:nvPr/>
        </p:nvSpPr>
        <p:spPr>
          <a:xfrm>
            <a:off x="7104519" y="1919782"/>
            <a:ext cx="2999124"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Test3 –BLocked Users</a:t>
            </a:r>
            <a:endParaRPr lang="en-US" sz="1800" dirty="0">
              <a:solidFill>
                <a:schemeClr val="accent1">
                  <a:lumMod val="75000"/>
                </a:schemeClr>
              </a:solidFill>
            </a:endParaRPr>
          </a:p>
        </p:txBody>
      </p:sp>
      <p:pic>
        <p:nvPicPr>
          <p:cNvPr id="18" name="Picture 17">
            <a:extLst>
              <a:ext uri="{FF2B5EF4-FFF2-40B4-BE49-F238E27FC236}">
                <a16:creationId xmlns:a16="http://schemas.microsoft.com/office/drawing/2014/main" id="{CB7E1F8E-4F60-4F7A-823D-A259EE1F564D}"/>
              </a:ext>
            </a:extLst>
          </p:cNvPr>
          <p:cNvPicPr>
            <a:picLocks noChangeAspect="1"/>
          </p:cNvPicPr>
          <p:nvPr/>
        </p:nvPicPr>
        <p:blipFill>
          <a:blip r:embed="rId10"/>
          <a:stretch>
            <a:fillRect/>
          </a:stretch>
        </p:blipFill>
        <p:spPr>
          <a:xfrm>
            <a:off x="7183903" y="3419398"/>
            <a:ext cx="3114675" cy="180975"/>
          </a:xfrm>
          <a:prstGeom prst="rect">
            <a:avLst/>
          </a:prstGeom>
        </p:spPr>
      </p:pic>
      <p:pic>
        <p:nvPicPr>
          <p:cNvPr id="19" name="Picture 18">
            <a:extLst>
              <a:ext uri="{FF2B5EF4-FFF2-40B4-BE49-F238E27FC236}">
                <a16:creationId xmlns:a16="http://schemas.microsoft.com/office/drawing/2014/main" id="{E45C9DA2-9C93-45B6-82F8-B0749751F513}"/>
              </a:ext>
            </a:extLst>
          </p:cNvPr>
          <p:cNvPicPr>
            <a:picLocks noChangeAspect="1"/>
          </p:cNvPicPr>
          <p:nvPr/>
        </p:nvPicPr>
        <p:blipFill>
          <a:blip r:embed="rId11"/>
          <a:stretch>
            <a:fillRect/>
          </a:stretch>
        </p:blipFill>
        <p:spPr>
          <a:xfrm>
            <a:off x="7185564" y="3555049"/>
            <a:ext cx="2914650" cy="1038225"/>
          </a:xfrm>
          <a:prstGeom prst="rect">
            <a:avLst/>
          </a:prstGeom>
        </p:spPr>
      </p:pic>
      <p:pic>
        <p:nvPicPr>
          <p:cNvPr id="20" name="Picture 19">
            <a:extLst>
              <a:ext uri="{FF2B5EF4-FFF2-40B4-BE49-F238E27FC236}">
                <a16:creationId xmlns:a16="http://schemas.microsoft.com/office/drawing/2014/main" id="{35879396-BC30-491C-8408-8FFAE34D7D28}"/>
              </a:ext>
            </a:extLst>
          </p:cNvPr>
          <p:cNvPicPr>
            <a:picLocks noChangeAspect="1"/>
          </p:cNvPicPr>
          <p:nvPr/>
        </p:nvPicPr>
        <p:blipFill>
          <a:blip r:embed="rId12"/>
          <a:stretch>
            <a:fillRect/>
          </a:stretch>
        </p:blipFill>
        <p:spPr>
          <a:xfrm>
            <a:off x="7183904" y="2800509"/>
            <a:ext cx="2624554" cy="647343"/>
          </a:xfrm>
          <a:prstGeom prst="rect">
            <a:avLst/>
          </a:prstGeom>
        </p:spPr>
      </p:pic>
      <p:pic>
        <p:nvPicPr>
          <p:cNvPr id="21" name="Picture 20">
            <a:extLst>
              <a:ext uri="{FF2B5EF4-FFF2-40B4-BE49-F238E27FC236}">
                <a16:creationId xmlns:a16="http://schemas.microsoft.com/office/drawing/2014/main" id="{124EEF6C-84A4-488A-923B-A9BCA9A0E93A}"/>
              </a:ext>
            </a:extLst>
          </p:cNvPr>
          <p:cNvPicPr>
            <a:picLocks noChangeAspect="1"/>
          </p:cNvPicPr>
          <p:nvPr/>
        </p:nvPicPr>
        <p:blipFill>
          <a:blip r:embed="rId13"/>
          <a:stretch>
            <a:fillRect/>
          </a:stretch>
        </p:blipFill>
        <p:spPr>
          <a:xfrm>
            <a:off x="5716213" y="5421808"/>
            <a:ext cx="6391275" cy="885825"/>
          </a:xfrm>
          <a:prstGeom prst="rect">
            <a:avLst/>
          </a:prstGeom>
        </p:spPr>
      </p:pic>
      <p:sp>
        <p:nvSpPr>
          <p:cNvPr id="22" name="Title 1">
            <a:extLst>
              <a:ext uri="{FF2B5EF4-FFF2-40B4-BE49-F238E27FC236}">
                <a16:creationId xmlns:a16="http://schemas.microsoft.com/office/drawing/2014/main" id="{44EAC4EC-D4ED-4674-BFF0-C7B35AFFDEB3}"/>
              </a:ext>
            </a:extLst>
          </p:cNvPr>
          <p:cNvSpPr txBox="1">
            <a:spLocks/>
          </p:cNvSpPr>
          <p:nvPr/>
        </p:nvSpPr>
        <p:spPr>
          <a:xfrm>
            <a:off x="5641568" y="4225847"/>
            <a:ext cx="4921287"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Messages database ıs below after these tests</a:t>
            </a:r>
            <a:endParaRPr lang="en-US" sz="1800" dirty="0">
              <a:solidFill>
                <a:schemeClr val="accent1">
                  <a:lumMod val="75000"/>
                </a:schemeClr>
              </a:solidFill>
            </a:endParaRPr>
          </a:p>
        </p:txBody>
      </p:sp>
      <p:pic>
        <p:nvPicPr>
          <p:cNvPr id="23" name="Picture 22">
            <a:extLst>
              <a:ext uri="{FF2B5EF4-FFF2-40B4-BE49-F238E27FC236}">
                <a16:creationId xmlns:a16="http://schemas.microsoft.com/office/drawing/2014/main" id="{3A974981-54D5-4E68-A111-21E77B7199E1}"/>
              </a:ext>
            </a:extLst>
          </p:cNvPr>
          <p:cNvPicPr>
            <a:picLocks noChangeAspect="1"/>
          </p:cNvPicPr>
          <p:nvPr/>
        </p:nvPicPr>
        <p:blipFill>
          <a:blip r:embed="rId14"/>
          <a:stretch>
            <a:fillRect/>
          </a:stretch>
        </p:blipFill>
        <p:spPr>
          <a:xfrm>
            <a:off x="5716213" y="5252515"/>
            <a:ext cx="1819275" cy="180975"/>
          </a:xfrm>
          <a:prstGeom prst="rect">
            <a:avLst/>
          </a:prstGeom>
        </p:spPr>
      </p:pic>
      <p:sp>
        <p:nvSpPr>
          <p:cNvPr id="24" name="Slide Number Placeholder 23">
            <a:extLst>
              <a:ext uri="{FF2B5EF4-FFF2-40B4-BE49-F238E27FC236}">
                <a16:creationId xmlns:a16="http://schemas.microsoft.com/office/drawing/2014/main" id="{17B06B35-08BC-4EEE-A4C5-48380B24F429}"/>
              </a:ext>
            </a:extLst>
          </p:cNvPr>
          <p:cNvSpPr>
            <a:spLocks noGrp="1"/>
          </p:cNvSpPr>
          <p:nvPr>
            <p:ph type="sldNum" sz="quarter" idx="12"/>
          </p:nvPr>
        </p:nvSpPr>
        <p:spPr/>
        <p:txBody>
          <a:bodyPr/>
          <a:lstStyle/>
          <a:p>
            <a:fld id="{67F7E316-753F-4B50-91F6-484A84453AEB}" type="slidenum">
              <a:rPr lang="en-US" smtClean="0"/>
              <a:t>18</a:t>
            </a:fld>
            <a:endParaRPr lang="en-US"/>
          </a:p>
        </p:txBody>
      </p:sp>
    </p:spTree>
    <p:extLst>
      <p:ext uri="{BB962C8B-B14F-4D97-AF65-F5344CB8AC3E}">
        <p14:creationId xmlns:p14="http://schemas.microsoft.com/office/powerpoint/2010/main" val="139322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E9088-D513-4C58-978D-80DCBF26B4B6}"/>
              </a:ext>
            </a:extLst>
          </p:cNvPr>
          <p:cNvSpPr>
            <a:spLocks noGrp="1"/>
          </p:cNvSpPr>
          <p:nvPr>
            <p:ph type="title"/>
          </p:nvPr>
        </p:nvSpPr>
        <p:spPr>
          <a:xfrm>
            <a:off x="996769" y="241108"/>
            <a:ext cx="3779085" cy="1499616"/>
          </a:xfrm>
        </p:spPr>
        <p:txBody>
          <a:bodyPr>
            <a:normAutofit/>
          </a:bodyPr>
          <a:lstStyle/>
          <a:p>
            <a:r>
              <a:rPr lang="tr-TR" sz="3200" dirty="0">
                <a:solidFill>
                  <a:srgbClr val="FFFFFF"/>
                </a:solidFill>
              </a:rPr>
              <a:t>Loggıng crıtıcal errors</a:t>
            </a:r>
            <a:endParaRPr lang="en-US" sz="3200" dirty="0">
              <a:solidFill>
                <a:srgbClr val="FFFFFF"/>
              </a:solidFill>
            </a:endParaRP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3FF-8C3F-4121-B6C1-2EB229DFC793}"/>
              </a:ext>
            </a:extLst>
          </p:cNvPr>
          <p:cNvSpPr>
            <a:spLocks noGrp="1"/>
          </p:cNvSpPr>
          <p:nvPr>
            <p:ph idx="1"/>
          </p:nvPr>
        </p:nvSpPr>
        <p:spPr>
          <a:xfrm>
            <a:off x="996769" y="1279924"/>
            <a:ext cx="3791711" cy="3931920"/>
          </a:xfrm>
        </p:spPr>
        <p:txBody>
          <a:bodyPr>
            <a:normAutofit fontScale="85000" lnSpcReduction="10000"/>
          </a:bodyPr>
          <a:lstStyle/>
          <a:p>
            <a:r>
              <a:rPr lang="tr-TR" sz="2000" dirty="0"/>
              <a:t>- Every critical error in the system is logged and user is not informed about the details but rather given the 500 «Internal Server Error» as the message.</a:t>
            </a:r>
          </a:p>
          <a:p>
            <a:r>
              <a:rPr lang="tr-TR" sz="2000" dirty="0"/>
              <a:t>- Critical errors are caught by try, catch blocks and they are logged to a «ExceptionLog» table.</a:t>
            </a:r>
          </a:p>
          <a:p>
            <a:r>
              <a:rPr lang="tr-TR" sz="2000" dirty="0"/>
              <a:t>- For example, for every «messaging» and «block» API, if an «userID» which does not exist in the registered users table is given, an exception is automatically raised due to foreign key constraints in the table designs. These exceptions are logged.</a:t>
            </a:r>
          </a:p>
          <a:p>
            <a:r>
              <a:rPr lang="tr-TR" sz="2000" dirty="0"/>
              <a:t>-Logs have the structure below:</a:t>
            </a:r>
          </a:p>
          <a:p>
            <a:endParaRPr lang="en-US" sz="2000" dirty="0"/>
          </a:p>
        </p:txBody>
      </p:sp>
      <p:pic>
        <p:nvPicPr>
          <p:cNvPr id="6" name="Picture 5">
            <a:extLst>
              <a:ext uri="{FF2B5EF4-FFF2-40B4-BE49-F238E27FC236}">
                <a16:creationId xmlns:a16="http://schemas.microsoft.com/office/drawing/2014/main" id="{73615784-5FC9-4E25-A996-A842CB0180AA}"/>
              </a:ext>
            </a:extLst>
          </p:cNvPr>
          <p:cNvPicPr>
            <a:picLocks noChangeAspect="1"/>
          </p:cNvPicPr>
          <p:nvPr/>
        </p:nvPicPr>
        <p:blipFill>
          <a:blip r:embed="rId2"/>
          <a:stretch>
            <a:fillRect/>
          </a:stretch>
        </p:blipFill>
        <p:spPr>
          <a:xfrm>
            <a:off x="1219799" y="5083864"/>
            <a:ext cx="3028950" cy="1524000"/>
          </a:xfrm>
          <a:prstGeom prst="rect">
            <a:avLst/>
          </a:prstGeom>
        </p:spPr>
      </p:pic>
      <p:pic>
        <p:nvPicPr>
          <p:cNvPr id="8" name="Picture 7">
            <a:extLst>
              <a:ext uri="{FF2B5EF4-FFF2-40B4-BE49-F238E27FC236}">
                <a16:creationId xmlns:a16="http://schemas.microsoft.com/office/drawing/2014/main" id="{C6039669-4BA0-4BED-9A02-0C970F732AC7}"/>
              </a:ext>
            </a:extLst>
          </p:cNvPr>
          <p:cNvPicPr>
            <a:picLocks noChangeAspect="1"/>
          </p:cNvPicPr>
          <p:nvPr/>
        </p:nvPicPr>
        <p:blipFill>
          <a:blip r:embed="rId3"/>
          <a:stretch>
            <a:fillRect/>
          </a:stretch>
        </p:blipFill>
        <p:spPr>
          <a:xfrm>
            <a:off x="5705367" y="4755521"/>
            <a:ext cx="1438275" cy="180975"/>
          </a:xfrm>
          <a:prstGeom prst="rect">
            <a:avLst/>
          </a:prstGeom>
        </p:spPr>
      </p:pic>
      <p:pic>
        <p:nvPicPr>
          <p:cNvPr id="9" name="Picture 8">
            <a:extLst>
              <a:ext uri="{FF2B5EF4-FFF2-40B4-BE49-F238E27FC236}">
                <a16:creationId xmlns:a16="http://schemas.microsoft.com/office/drawing/2014/main" id="{DC9DC300-1570-4BE0-B06C-63CCF675284E}"/>
              </a:ext>
            </a:extLst>
          </p:cNvPr>
          <p:cNvPicPr>
            <a:picLocks noChangeAspect="1"/>
          </p:cNvPicPr>
          <p:nvPr/>
        </p:nvPicPr>
        <p:blipFill>
          <a:blip r:embed="rId4"/>
          <a:stretch>
            <a:fillRect/>
          </a:stretch>
        </p:blipFill>
        <p:spPr>
          <a:xfrm>
            <a:off x="5705367" y="2507552"/>
            <a:ext cx="6174025" cy="2097134"/>
          </a:xfrm>
          <a:prstGeom prst="rect">
            <a:avLst/>
          </a:prstGeom>
        </p:spPr>
      </p:pic>
      <p:pic>
        <p:nvPicPr>
          <p:cNvPr id="11" name="Picture 10">
            <a:extLst>
              <a:ext uri="{FF2B5EF4-FFF2-40B4-BE49-F238E27FC236}">
                <a16:creationId xmlns:a16="http://schemas.microsoft.com/office/drawing/2014/main" id="{9E9A783E-7F3C-4D6C-8ED4-5BE82DD90E46}"/>
              </a:ext>
            </a:extLst>
          </p:cNvPr>
          <p:cNvPicPr>
            <a:picLocks noChangeAspect="1"/>
          </p:cNvPicPr>
          <p:nvPr/>
        </p:nvPicPr>
        <p:blipFill>
          <a:blip r:embed="rId5"/>
          <a:stretch>
            <a:fillRect/>
          </a:stretch>
        </p:blipFill>
        <p:spPr>
          <a:xfrm>
            <a:off x="5703316" y="165499"/>
            <a:ext cx="3867150" cy="2228850"/>
          </a:xfrm>
          <a:prstGeom prst="rect">
            <a:avLst/>
          </a:prstGeom>
        </p:spPr>
      </p:pic>
      <p:pic>
        <p:nvPicPr>
          <p:cNvPr id="13" name="Picture 12">
            <a:extLst>
              <a:ext uri="{FF2B5EF4-FFF2-40B4-BE49-F238E27FC236}">
                <a16:creationId xmlns:a16="http://schemas.microsoft.com/office/drawing/2014/main" id="{7BF42E6A-CDCA-4A43-8212-2BACAD304D79}"/>
              </a:ext>
            </a:extLst>
          </p:cNvPr>
          <p:cNvPicPr>
            <a:picLocks noChangeAspect="1"/>
          </p:cNvPicPr>
          <p:nvPr/>
        </p:nvPicPr>
        <p:blipFill>
          <a:blip r:embed="rId6"/>
          <a:stretch>
            <a:fillRect/>
          </a:stretch>
        </p:blipFill>
        <p:spPr>
          <a:xfrm>
            <a:off x="5703316" y="4936497"/>
            <a:ext cx="5092202" cy="1814194"/>
          </a:xfrm>
          <a:prstGeom prst="rect">
            <a:avLst/>
          </a:prstGeom>
        </p:spPr>
      </p:pic>
      <p:sp>
        <p:nvSpPr>
          <p:cNvPr id="14" name="Slide Number Placeholder 13">
            <a:extLst>
              <a:ext uri="{FF2B5EF4-FFF2-40B4-BE49-F238E27FC236}">
                <a16:creationId xmlns:a16="http://schemas.microsoft.com/office/drawing/2014/main" id="{50372E2D-8B30-4D35-A648-3D44360DA958}"/>
              </a:ext>
            </a:extLst>
          </p:cNvPr>
          <p:cNvSpPr>
            <a:spLocks noGrp="1"/>
          </p:cNvSpPr>
          <p:nvPr>
            <p:ph type="sldNum" sz="quarter" idx="12"/>
          </p:nvPr>
        </p:nvSpPr>
        <p:spPr/>
        <p:txBody>
          <a:bodyPr/>
          <a:lstStyle/>
          <a:p>
            <a:fld id="{67F7E316-753F-4B50-91F6-484A84453AEB}" type="slidenum">
              <a:rPr lang="en-US" smtClean="0"/>
              <a:t>19</a:t>
            </a:fld>
            <a:endParaRPr lang="en-US"/>
          </a:p>
        </p:txBody>
      </p:sp>
    </p:spTree>
    <p:extLst>
      <p:ext uri="{BB962C8B-B14F-4D97-AF65-F5344CB8AC3E}">
        <p14:creationId xmlns:p14="http://schemas.microsoft.com/office/powerpoint/2010/main" val="50234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29FDE-36AB-49F1-AEF5-CF619112B395}"/>
              </a:ext>
            </a:extLst>
          </p:cNvPr>
          <p:cNvSpPr>
            <a:spLocks noGrp="1"/>
          </p:cNvSpPr>
          <p:nvPr>
            <p:ph type="title"/>
          </p:nvPr>
        </p:nvSpPr>
        <p:spPr>
          <a:xfrm>
            <a:off x="964788" y="804333"/>
            <a:ext cx="3391900" cy="5249334"/>
          </a:xfrm>
        </p:spPr>
        <p:txBody>
          <a:bodyPr>
            <a:normAutofit/>
          </a:bodyPr>
          <a:lstStyle/>
          <a:p>
            <a:pPr algn="r"/>
            <a:r>
              <a:rPr lang="tr-TR" dirty="0"/>
              <a:t>Contents</a:t>
            </a:r>
            <a:endParaRPr lang="en-US" dirty="0"/>
          </a:p>
        </p:txBody>
      </p:sp>
      <p:cxnSp>
        <p:nvCxnSpPr>
          <p:cNvPr id="13"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B545C2-94DF-4D1A-9FCC-04B82D3D07A2}"/>
              </a:ext>
            </a:extLst>
          </p:cNvPr>
          <p:cNvSpPr>
            <a:spLocks noGrp="1"/>
          </p:cNvSpPr>
          <p:nvPr>
            <p:ph idx="1"/>
          </p:nvPr>
        </p:nvSpPr>
        <p:spPr>
          <a:xfrm>
            <a:off x="4999330" y="804333"/>
            <a:ext cx="6257721" cy="5249334"/>
          </a:xfrm>
        </p:spPr>
        <p:txBody>
          <a:bodyPr anchor="t">
            <a:normAutofit fontScale="70000" lnSpcReduction="20000"/>
          </a:bodyPr>
          <a:lstStyle/>
          <a:p>
            <a:pPr>
              <a:buFont typeface="Arial" panose="020B0604020202020204" pitchFamily="34" charset="0"/>
              <a:buChar char="•"/>
            </a:pPr>
            <a:r>
              <a:rPr lang="tr-TR" dirty="0"/>
              <a:t> Cover Page – 1</a:t>
            </a:r>
          </a:p>
          <a:p>
            <a:pPr>
              <a:buFont typeface="Arial" panose="020B0604020202020204" pitchFamily="34" charset="0"/>
              <a:buChar char="•"/>
            </a:pPr>
            <a:r>
              <a:rPr lang="tr-TR" dirty="0"/>
              <a:t> Technologies Used – 3</a:t>
            </a:r>
          </a:p>
          <a:p>
            <a:pPr>
              <a:buFont typeface="Arial" panose="020B0604020202020204" pitchFamily="34" charset="0"/>
              <a:buChar char="•"/>
            </a:pPr>
            <a:r>
              <a:rPr lang="tr-TR" dirty="0"/>
              <a:t> Help Page – 4</a:t>
            </a:r>
          </a:p>
          <a:p>
            <a:pPr>
              <a:buFont typeface="Arial" panose="020B0604020202020204" pitchFamily="34" charset="0"/>
              <a:buChar char="•"/>
            </a:pPr>
            <a:r>
              <a:rPr lang="tr-TR" dirty="0"/>
              <a:t> User Register – 5</a:t>
            </a:r>
          </a:p>
          <a:p>
            <a:pPr>
              <a:buFont typeface="Arial" panose="020B0604020202020204" pitchFamily="34" charset="0"/>
              <a:buChar char="•"/>
            </a:pPr>
            <a:r>
              <a:rPr lang="tr-TR" dirty="0"/>
              <a:t> User Login – 6</a:t>
            </a:r>
          </a:p>
          <a:p>
            <a:pPr>
              <a:buFont typeface="Arial" panose="020B0604020202020204" pitchFamily="34" charset="0"/>
              <a:buChar char="•"/>
            </a:pPr>
            <a:r>
              <a:rPr lang="tr-TR" dirty="0"/>
              <a:t> Accesing Past User Messages – 7</a:t>
            </a:r>
          </a:p>
          <a:p>
            <a:pPr>
              <a:buFont typeface="Arial" panose="020B0604020202020204" pitchFamily="34" charset="0"/>
              <a:buChar char="•"/>
            </a:pPr>
            <a:r>
              <a:rPr lang="tr-TR" dirty="0"/>
              <a:t> User Messages: GetAllMessages – 8, Test – 9</a:t>
            </a:r>
          </a:p>
          <a:p>
            <a:pPr>
              <a:buFont typeface="Arial" panose="020B0604020202020204" pitchFamily="34" charset="0"/>
              <a:buChar char="•"/>
            </a:pPr>
            <a:r>
              <a:rPr lang="tr-TR" dirty="0"/>
              <a:t> User Messages: GetAllMessagesSentByAUser – 10, Test – 11</a:t>
            </a:r>
          </a:p>
          <a:p>
            <a:pPr>
              <a:buFont typeface="Arial" panose="020B0604020202020204" pitchFamily="34" charset="0"/>
              <a:buChar char="•"/>
            </a:pPr>
            <a:r>
              <a:rPr lang="tr-TR" dirty="0"/>
              <a:t> User Messages: GetAllMessagesSentToAUser – 12, Test – 13</a:t>
            </a:r>
          </a:p>
          <a:p>
            <a:pPr>
              <a:buFont typeface="Arial" panose="020B0604020202020204" pitchFamily="34" charset="0"/>
              <a:buChar char="•"/>
            </a:pPr>
            <a:r>
              <a:rPr lang="tr-TR" dirty="0"/>
              <a:t> Sending Messages – 14 </a:t>
            </a:r>
          </a:p>
          <a:p>
            <a:pPr>
              <a:buFont typeface="Arial" panose="020B0604020202020204" pitchFamily="34" charset="0"/>
              <a:buChar char="•"/>
            </a:pPr>
            <a:r>
              <a:rPr lang="tr-TR" dirty="0"/>
              <a:t> Sending Messages: Block – 15, Test – 16</a:t>
            </a:r>
          </a:p>
          <a:p>
            <a:pPr>
              <a:buFont typeface="Arial" panose="020B0604020202020204" pitchFamily="34" charset="0"/>
              <a:buChar char="•"/>
            </a:pPr>
            <a:r>
              <a:rPr lang="tr-TR" dirty="0"/>
              <a:t> Sending Messages: SendMessage – 17, Test – 18</a:t>
            </a:r>
          </a:p>
          <a:p>
            <a:pPr>
              <a:buFont typeface="Arial" panose="020B0604020202020204" pitchFamily="34" charset="0"/>
              <a:buChar char="•"/>
            </a:pPr>
            <a:r>
              <a:rPr lang="tr-TR" dirty="0"/>
              <a:t> Logging Critical Info – 19</a:t>
            </a:r>
          </a:p>
          <a:p>
            <a:pPr>
              <a:buFont typeface="Arial" panose="020B0604020202020204" pitchFamily="34" charset="0"/>
              <a:buChar char="•"/>
            </a:pPr>
            <a:r>
              <a:rPr lang="tr-TR" dirty="0"/>
              <a:t> Unit Testing With Xunit – 20</a:t>
            </a:r>
          </a:p>
          <a:p>
            <a:pPr>
              <a:buFont typeface="Arial" panose="020B0604020202020204" pitchFamily="34" charset="0"/>
              <a:buChar char="•"/>
            </a:pPr>
            <a:r>
              <a:rPr lang="tr-TR" dirty="0"/>
              <a:t> Unit Testing: GetAllMessagesSentByAUser – 21</a:t>
            </a:r>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417D1FD-A9D7-46B1-B1AA-6262C56464AC}"/>
              </a:ext>
            </a:extLst>
          </p:cNvPr>
          <p:cNvSpPr>
            <a:spLocks noGrp="1"/>
          </p:cNvSpPr>
          <p:nvPr>
            <p:ph type="sldNum" sz="quarter" idx="12"/>
          </p:nvPr>
        </p:nvSpPr>
        <p:spPr/>
        <p:txBody>
          <a:bodyPr/>
          <a:lstStyle/>
          <a:p>
            <a:fld id="{67F7E316-753F-4B50-91F6-484A84453AEB}" type="slidenum">
              <a:rPr lang="en-US" smtClean="0"/>
              <a:t>2</a:t>
            </a:fld>
            <a:endParaRPr lang="en-US"/>
          </a:p>
        </p:txBody>
      </p:sp>
    </p:spTree>
    <p:extLst>
      <p:ext uri="{BB962C8B-B14F-4D97-AF65-F5344CB8AC3E}">
        <p14:creationId xmlns:p14="http://schemas.microsoft.com/office/powerpoint/2010/main" val="1247404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8FAEF-F30E-4B41-ADAE-4A43ADC6905C}"/>
              </a:ext>
            </a:extLst>
          </p:cNvPr>
          <p:cNvSpPr>
            <a:spLocks noGrp="1"/>
          </p:cNvSpPr>
          <p:nvPr>
            <p:ph type="title"/>
          </p:nvPr>
        </p:nvSpPr>
        <p:spPr>
          <a:xfrm>
            <a:off x="1024129" y="585216"/>
            <a:ext cx="3779085" cy="1499616"/>
          </a:xfrm>
        </p:spPr>
        <p:txBody>
          <a:bodyPr>
            <a:normAutofit/>
          </a:bodyPr>
          <a:lstStyle/>
          <a:p>
            <a:r>
              <a:rPr lang="tr-TR">
                <a:solidFill>
                  <a:srgbClr val="FFFFFF"/>
                </a:solidFill>
              </a:rPr>
              <a:t>Unıt testıng wıth xunıt</a:t>
            </a:r>
            <a:endParaRPr lang="en-US">
              <a:solidFill>
                <a:srgbClr val="FFFFFF"/>
              </a:solidFill>
            </a:endParaRP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E0CCC1-2E2C-484E-993E-C58C2672BCCD}"/>
              </a:ext>
            </a:extLst>
          </p:cNvPr>
          <p:cNvSpPr>
            <a:spLocks noGrp="1"/>
          </p:cNvSpPr>
          <p:nvPr>
            <p:ph idx="1"/>
          </p:nvPr>
        </p:nvSpPr>
        <p:spPr>
          <a:xfrm>
            <a:off x="1024129" y="2286000"/>
            <a:ext cx="3791711" cy="3931920"/>
          </a:xfrm>
        </p:spPr>
        <p:txBody>
          <a:bodyPr>
            <a:normAutofit lnSpcReduction="10000"/>
          </a:bodyPr>
          <a:lstStyle/>
          <a:p>
            <a:r>
              <a:rPr lang="tr-TR" dirty="0"/>
              <a:t>- In order to unit test our project, we needed to add </a:t>
            </a:r>
            <a:r>
              <a:rPr lang="tr-TR" b="1" i="1" dirty="0"/>
              <a:t>dependency injection.</a:t>
            </a:r>
          </a:p>
          <a:p>
            <a:r>
              <a:rPr lang="tr-TR" dirty="0"/>
              <a:t>- This was achieved through Microsoft’s official tutorial </a:t>
            </a:r>
            <a:r>
              <a:rPr lang="tr-TR" dirty="0">
                <a:hlinkClick r:id="rId2"/>
              </a:rPr>
              <a:t>here</a:t>
            </a:r>
            <a:endParaRPr lang="tr-TR" dirty="0"/>
          </a:p>
          <a:p>
            <a:r>
              <a:rPr lang="tr-TR" dirty="0"/>
              <a:t>- Our project has a testable structure now.</a:t>
            </a:r>
          </a:p>
          <a:p>
            <a:r>
              <a:rPr lang="tr-TR" dirty="0"/>
              <a:t>- TestContext was created by using the same tutorial.</a:t>
            </a:r>
          </a:p>
          <a:p>
            <a:r>
              <a:rPr lang="tr-TR" dirty="0"/>
              <a:t>- Test coverage is (calculating it as feature vise) 1/8 = 12.5% </a:t>
            </a:r>
          </a:p>
          <a:p>
            <a:endParaRPr lang="tr-TR" dirty="0"/>
          </a:p>
        </p:txBody>
      </p:sp>
      <p:pic>
        <p:nvPicPr>
          <p:cNvPr id="6" name="Picture 5">
            <a:extLst>
              <a:ext uri="{FF2B5EF4-FFF2-40B4-BE49-F238E27FC236}">
                <a16:creationId xmlns:a16="http://schemas.microsoft.com/office/drawing/2014/main" id="{754F3917-E0EA-4EB5-AF1E-D717F0854C72}"/>
              </a:ext>
            </a:extLst>
          </p:cNvPr>
          <p:cNvPicPr>
            <a:picLocks noChangeAspect="1"/>
          </p:cNvPicPr>
          <p:nvPr/>
        </p:nvPicPr>
        <p:blipFill>
          <a:blip r:embed="rId3"/>
          <a:stretch>
            <a:fillRect/>
          </a:stretch>
        </p:blipFill>
        <p:spPr>
          <a:xfrm>
            <a:off x="6096000" y="3346515"/>
            <a:ext cx="4514850" cy="2152650"/>
          </a:xfrm>
          <a:prstGeom prst="rect">
            <a:avLst/>
          </a:prstGeom>
        </p:spPr>
      </p:pic>
      <p:pic>
        <p:nvPicPr>
          <p:cNvPr id="7" name="Picture 6">
            <a:extLst>
              <a:ext uri="{FF2B5EF4-FFF2-40B4-BE49-F238E27FC236}">
                <a16:creationId xmlns:a16="http://schemas.microsoft.com/office/drawing/2014/main" id="{29894146-0D0E-446E-96D1-022B0A975C0C}"/>
              </a:ext>
            </a:extLst>
          </p:cNvPr>
          <p:cNvPicPr>
            <a:picLocks noChangeAspect="1"/>
          </p:cNvPicPr>
          <p:nvPr/>
        </p:nvPicPr>
        <p:blipFill>
          <a:blip r:embed="rId4"/>
          <a:stretch>
            <a:fillRect/>
          </a:stretch>
        </p:blipFill>
        <p:spPr>
          <a:xfrm>
            <a:off x="6096000" y="640586"/>
            <a:ext cx="4391025" cy="2200275"/>
          </a:xfrm>
          <a:prstGeom prst="rect">
            <a:avLst/>
          </a:prstGeom>
        </p:spPr>
      </p:pic>
      <p:sp>
        <p:nvSpPr>
          <p:cNvPr id="12" name="Title 1">
            <a:extLst>
              <a:ext uri="{FF2B5EF4-FFF2-40B4-BE49-F238E27FC236}">
                <a16:creationId xmlns:a16="http://schemas.microsoft.com/office/drawing/2014/main" id="{F41D4B90-84B5-4B33-806C-FC394AB723A8}"/>
              </a:ext>
            </a:extLst>
          </p:cNvPr>
          <p:cNvSpPr txBox="1">
            <a:spLocks/>
          </p:cNvSpPr>
          <p:nvPr/>
        </p:nvSpPr>
        <p:spPr>
          <a:xfrm>
            <a:off x="5839969" y="5358384"/>
            <a:ext cx="6275059"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3600" b="1" i="1" dirty="0">
                <a:solidFill>
                  <a:schemeClr val="accent1">
                    <a:lumMod val="75000"/>
                  </a:schemeClr>
                </a:solidFill>
              </a:rPr>
              <a:t>See the next slıde for Unıt test</a:t>
            </a:r>
            <a:endParaRPr lang="en-US" sz="3600" b="1" i="1" dirty="0">
              <a:solidFill>
                <a:schemeClr val="accent1">
                  <a:lumMod val="75000"/>
                </a:schemeClr>
              </a:solidFill>
            </a:endParaRPr>
          </a:p>
        </p:txBody>
      </p:sp>
      <p:sp>
        <p:nvSpPr>
          <p:cNvPr id="9" name="Slide Number Placeholder 8">
            <a:extLst>
              <a:ext uri="{FF2B5EF4-FFF2-40B4-BE49-F238E27FC236}">
                <a16:creationId xmlns:a16="http://schemas.microsoft.com/office/drawing/2014/main" id="{1E86781F-E2BE-42B3-82DD-405A01C2832E}"/>
              </a:ext>
            </a:extLst>
          </p:cNvPr>
          <p:cNvSpPr>
            <a:spLocks noGrp="1"/>
          </p:cNvSpPr>
          <p:nvPr>
            <p:ph type="sldNum" sz="quarter" idx="12"/>
          </p:nvPr>
        </p:nvSpPr>
        <p:spPr/>
        <p:txBody>
          <a:bodyPr/>
          <a:lstStyle/>
          <a:p>
            <a:fld id="{67F7E316-753F-4B50-91F6-484A84453AEB}" type="slidenum">
              <a:rPr lang="en-US" smtClean="0"/>
              <a:t>20</a:t>
            </a:fld>
            <a:endParaRPr lang="en-US"/>
          </a:p>
        </p:txBody>
      </p:sp>
    </p:spTree>
    <p:extLst>
      <p:ext uri="{BB962C8B-B14F-4D97-AF65-F5344CB8AC3E}">
        <p14:creationId xmlns:p14="http://schemas.microsoft.com/office/powerpoint/2010/main" val="3304414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301702-2189-4BCA-A13F-B64D4155BA73}"/>
              </a:ext>
            </a:extLst>
          </p:cNvPr>
          <p:cNvSpPr>
            <a:spLocks noGrp="1"/>
          </p:cNvSpPr>
          <p:nvPr>
            <p:ph type="title"/>
          </p:nvPr>
        </p:nvSpPr>
        <p:spPr>
          <a:xfrm>
            <a:off x="1024129" y="585216"/>
            <a:ext cx="4266327" cy="1499616"/>
          </a:xfrm>
        </p:spPr>
        <p:txBody>
          <a:bodyPr>
            <a:normAutofit/>
          </a:bodyPr>
          <a:lstStyle/>
          <a:p>
            <a:r>
              <a:rPr lang="tr-TR" sz="3200" dirty="0">
                <a:solidFill>
                  <a:srgbClr val="FFFFFF"/>
                </a:solidFill>
              </a:rPr>
              <a:t>Unıt testıng -</a:t>
            </a:r>
            <a:r>
              <a:rPr lang="en-US" sz="3200" dirty="0">
                <a:solidFill>
                  <a:srgbClr val="FFFFFF"/>
                </a:solidFill>
              </a:rPr>
              <a:t> </a:t>
            </a:r>
            <a:r>
              <a:rPr lang="en-US" sz="3200" dirty="0" err="1">
                <a:solidFill>
                  <a:srgbClr val="FFFFFF"/>
                </a:solidFill>
              </a:rPr>
              <a:t>GetAllMessagesSentByAUser</a:t>
            </a:r>
            <a:endParaRPr lang="en-US" sz="3200" dirty="0">
              <a:solidFill>
                <a:srgbClr val="FFFFFF"/>
              </a:solidFill>
            </a:endParaRP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71D93A73-C85E-491A-8075-484D490F35A8}"/>
              </a:ext>
            </a:extLst>
          </p:cNvPr>
          <p:cNvPicPr>
            <a:picLocks noGrp="1" noChangeAspect="1"/>
          </p:cNvPicPr>
          <p:nvPr>
            <p:ph idx="1"/>
          </p:nvPr>
        </p:nvPicPr>
        <p:blipFill>
          <a:blip r:embed="rId2"/>
          <a:stretch>
            <a:fillRect/>
          </a:stretch>
        </p:blipFill>
        <p:spPr>
          <a:xfrm>
            <a:off x="6108627" y="5285114"/>
            <a:ext cx="5480756" cy="731638"/>
          </a:xfrm>
          <a:prstGeom prst="rect">
            <a:avLst/>
          </a:prstGeom>
        </p:spPr>
      </p:pic>
      <p:pic>
        <p:nvPicPr>
          <p:cNvPr id="4" name="Picture 3">
            <a:extLst>
              <a:ext uri="{FF2B5EF4-FFF2-40B4-BE49-F238E27FC236}">
                <a16:creationId xmlns:a16="http://schemas.microsoft.com/office/drawing/2014/main" id="{6AF26898-54EA-4FAE-AAB1-2D6B8D5B43AC}"/>
              </a:ext>
            </a:extLst>
          </p:cNvPr>
          <p:cNvPicPr>
            <a:picLocks noChangeAspect="1"/>
          </p:cNvPicPr>
          <p:nvPr/>
        </p:nvPicPr>
        <p:blipFill>
          <a:blip r:embed="rId3"/>
          <a:stretch>
            <a:fillRect/>
          </a:stretch>
        </p:blipFill>
        <p:spPr>
          <a:xfrm>
            <a:off x="6096000" y="275501"/>
            <a:ext cx="5455921" cy="4664812"/>
          </a:xfrm>
          <a:prstGeom prst="rect">
            <a:avLst/>
          </a:prstGeom>
        </p:spPr>
      </p:pic>
      <p:sp>
        <p:nvSpPr>
          <p:cNvPr id="8" name="Content Placeholder 7">
            <a:extLst>
              <a:ext uri="{FF2B5EF4-FFF2-40B4-BE49-F238E27FC236}">
                <a16:creationId xmlns:a16="http://schemas.microsoft.com/office/drawing/2014/main" id="{D13941CC-4D7F-41AA-A73C-BE1605AE7E5C}"/>
              </a:ext>
            </a:extLst>
          </p:cNvPr>
          <p:cNvSpPr txBox="1">
            <a:spLocks/>
          </p:cNvSpPr>
          <p:nvPr/>
        </p:nvSpPr>
        <p:spPr>
          <a:xfrm>
            <a:off x="1011503" y="2084832"/>
            <a:ext cx="4266327" cy="393192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tr-TR" sz="2400" dirty="0"/>
              <a:t>- A </a:t>
            </a:r>
            <a:r>
              <a:rPr lang="tr-TR" sz="2400"/>
              <a:t>simple Unit Test</a:t>
            </a:r>
            <a:r>
              <a:rPr lang="tr-TR" sz="2400" dirty="0"/>
              <a:t>.</a:t>
            </a:r>
          </a:p>
          <a:p>
            <a:r>
              <a:rPr lang="tr-TR" sz="2400" dirty="0"/>
              <a:t>- 3 stages: Arrange, Act, Assert.</a:t>
            </a:r>
          </a:p>
          <a:p>
            <a:r>
              <a:rPr lang="tr-TR" sz="2400" dirty="0"/>
              <a:t>- Sets TestContext through dependency injection.</a:t>
            </a:r>
          </a:p>
          <a:p>
            <a:r>
              <a:rPr lang="tr-TR" sz="2400" dirty="0"/>
              <a:t>- Calls the controllers corresponding method which is used in the API route.</a:t>
            </a:r>
          </a:p>
          <a:p>
            <a:r>
              <a:rPr lang="tr-TR" sz="2400" dirty="0"/>
              <a:t>- Succesfully passes the test.</a:t>
            </a:r>
          </a:p>
          <a:p>
            <a:r>
              <a:rPr lang="tr-TR" sz="2400" dirty="0"/>
              <a:t>- Done with XUNIT library.</a:t>
            </a:r>
          </a:p>
        </p:txBody>
      </p:sp>
      <p:sp>
        <p:nvSpPr>
          <p:cNvPr id="6" name="Slide Number Placeholder 5">
            <a:extLst>
              <a:ext uri="{FF2B5EF4-FFF2-40B4-BE49-F238E27FC236}">
                <a16:creationId xmlns:a16="http://schemas.microsoft.com/office/drawing/2014/main" id="{CF56270F-5DAB-4C65-AA13-F5DBF37D7112}"/>
              </a:ext>
            </a:extLst>
          </p:cNvPr>
          <p:cNvSpPr>
            <a:spLocks noGrp="1"/>
          </p:cNvSpPr>
          <p:nvPr>
            <p:ph type="sldNum" sz="quarter" idx="12"/>
          </p:nvPr>
        </p:nvSpPr>
        <p:spPr/>
        <p:txBody>
          <a:bodyPr/>
          <a:lstStyle/>
          <a:p>
            <a:fld id="{67F7E316-753F-4B50-91F6-484A84453AEB}" type="slidenum">
              <a:rPr lang="en-US" smtClean="0"/>
              <a:t>21</a:t>
            </a:fld>
            <a:endParaRPr lang="en-US"/>
          </a:p>
        </p:txBody>
      </p:sp>
    </p:spTree>
    <p:extLst>
      <p:ext uri="{BB962C8B-B14F-4D97-AF65-F5344CB8AC3E}">
        <p14:creationId xmlns:p14="http://schemas.microsoft.com/office/powerpoint/2010/main" val="297864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81868-A67F-4FD2-8B03-617AA5AA0BE9}"/>
              </a:ext>
            </a:extLst>
          </p:cNvPr>
          <p:cNvSpPr>
            <a:spLocks noGrp="1"/>
          </p:cNvSpPr>
          <p:nvPr>
            <p:ph type="title"/>
          </p:nvPr>
        </p:nvSpPr>
        <p:spPr>
          <a:xfrm>
            <a:off x="643468" y="643467"/>
            <a:ext cx="3415612" cy="5571066"/>
          </a:xfrm>
        </p:spPr>
        <p:txBody>
          <a:bodyPr>
            <a:normAutofit/>
          </a:bodyPr>
          <a:lstStyle/>
          <a:p>
            <a:r>
              <a:rPr lang="tr-TR">
                <a:solidFill>
                  <a:srgbClr val="FFFFFF"/>
                </a:solidFill>
              </a:rPr>
              <a:t>Technologıes USED</a:t>
            </a:r>
            <a:endParaRPr lang="en-US">
              <a:solidFill>
                <a:srgbClr val="FFFFFF"/>
              </a:solidFill>
            </a:endParaRPr>
          </a:p>
        </p:txBody>
      </p:sp>
      <p:graphicFrame>
        <p:nvGraphicFramePr>
          <p:cNvPr id="15" name="Content Placeholder 2">
            <a:extLst>
              <a:ext uri="{FF2B5EF4-FFF2-40B4-BE49-F238E27FC236}">
                <a16:creationId xmlns:a16="http://schemas.microsoft.com/office/drawing/2014/main" id="{ED2FCF81-D243-486E-93C0-486FA032183A}"/>
              </a:ext>
            </a:extLst>
          </p:cNvPr>
          <p:cNvGraphicFramePr>
            <a:graphicFrameLocks noGrp="1"/>
          </p:cNvGraphicFramePr>
          <p:nvPr>
            <p:ph idx="1"/>
            <p:extLst>
              <p:ext uri="{D42A27DB-BD31-4B8C-83A1-F6EECF244321}">
                <p14:modId xmlns:p14="http://schemas.microsoft.com/office/powerpoint/2010/main" val="93244654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1BA2BF9-34B4-40F5-B00A-489AA1FE52D6}"/>
              </a:ext>
            </a:extLst>
          </p:cNvPr>
          <p:cNvSpPr>
            <a:spLocks noGrp="1"/>
          </p:cNvSpPr>
          <p:nvPr>
            <p:ph type="sldNum" sz="quarter" idx="12"/>
          </p:nvPr>
        </p:nvSpPr>
        <p:spPr/>
        <p:txBody>
          <a:bodyPr/>
          <a:lstStyle/>
          <a:p>
            <a:fld id="{67F7E316-753F-4B50-91F6-484A84453AEB}" type="slidenum">
              <a:rPr lang="en-US" smtClean="0"/>
              <a:t>3</a:t>
            </a:fld>
            <a:endParaRPr lang="en-US"/>
          </a:p>
        </p:txBody>
      </p:sp>
    </p:spTree>
    <p:extLst>
      <p:ext uri="{BB962C8B-B14F-4D97-AF65-F5344CB8AC3E}">
        <p14:creationId xmlns:p14="http://schemas.microsoft.com/office/powerpoint/2010/main" val="397380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A90B86C-2CE1-46B6-B2AD-182F048A5015}"/>
              </a:ext>
            </a:extLst>
          </p:cNvPr>
          <p:cNvPicPr>
            <a:picLocks noChangeAspect="1"/>
          </p:cNvPicPr>
          <p:nvPr/>
        </p:nvPicPr>
        <p:blipFill rotWithShape="1">
          <a:blip r:embed="rId2"/>
          <a:srcRect b="49472"/>
          <a:stretch/>
        </p:blipFill>
        <p:spPr>
          <a:xfrm>
            <a:off x="5608507" y="0"/>
            <a:ext cx="5961452" cy="3573624"/>
          </a:xfrm>
          <a:prstGeom prst="rect">
            <a:avLst/>
          </a:prstGeom>
        </p:spPr>
      </p:pic>
      <p:graphicFrame>
        <p:nvGraphicFramePr>
          <p:cNvPr id="5" name="Content Placeholder 2">
            <a:extLst>
              <a:ext uri="{FF2B5EF4-FFF2-40B4-BE49-F238E27FC236}">
                <a16:creationId xmlns:a16="http://schemas.microsoft.com/office/drawing/2014/main" id="{D173F6A7-C598-44F6-B99F-FDDF6A353CB9}"/>
              </a:ext>
            </a:extLst>
          </p:cNvPr>
          <p:cNvGraphicFramePr>
            <a:graphicFrameLocks noGrp="1"/>
          </p:cNvGraphicFramePr>
          <p:nvPr>
            <p:ph idx="1"/>
            <p:extLst>
              <p:ext uri="{D42A27DB-BD31-4B8C-83A1-F6EECF244321}">
                <p14:modId xmlns:p14="http://schemas.microsoft.com/office/powerpoint/2010/main" val="702543156"/>
              </p:ext>
            </p:extLst>
          </p:nvPr>
        </p:nvGraphicFramePr>
        <p:xfrm>
          <a:off x="1024129" y="2286000"/>
          <a:ext cx="3791711" cy="3931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51309C22-5308-405E-B231-A20E4E6B149A}"/>
              </a:ext>
            </a:extLst>
          </p:cNvPr>
          <p:cNvSpPr>
            <a:spLocks noGrp="1"/>
          </p:cNvSpPr>
          <p:nvPr>
            <p:ph type="title"/>
          </p:nvPr>
        </p:nvSpPr>
        <p:spPr>
          <a:xfrm>
            <a:off x="1024129" y="585216"/>
            <a:ext cx="3779085" cy="1499616"/>
          </a:xfrm>
        </p:spPr>
        <p:txBody>
          <a:bodyPr>
            <a:normAutofit/>
          </a:bodyPr>
          <a:lstStyle/>
          <a:p>
            <a:r>
              <a:rPr lang="tr-TR">
                <a:solidFill>
                  <a:srgbClr val="FFFFFF"/>
                </a:solidFill>
              </a:rPr>
              <a:t>Help Page</a:t>
            </a:r>
            <a:endParaRPr lang="en-US">
              <a:solidFill>
                <a:srgbClr val="FFFFFF"/>
              </a:solidFill>
            </a:endParaRPr>
          </a:p>
        </p:txBody>
      </p:sp>
      <p:cxnSp>
        <p:nvCxnSpPr>
          <p:cNvPr id="19" name="Straight Connector 18">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93E7E31-B3F5-4AC2-B107-02AD75C0CE7D}"/>
              </a:ext>
            </a:extLst>
          </p:cNvPr>
          <p:cNvPicPr>
            <a:picLocks noChangeAspect="1"/>
          </p:cNvPicPr>
          <p:nvPr/>
        </p:nvPicPr>
        <p:blipFill rotWithShape="1">
          <a:blip r:embed="rId8"/>
          <a:srcRect r="36742"/>
          <a:stretch/>
        </p:blipFill>
        <p:spPr>
          <a:xfrm>
            <a:off x="5608507" y="3573624"/>
            <a:ext cx="5961452" cy="3074437"/>
          </a:xfrm>
          <a:prstGeom prst="rect">
            <a:avLst/>
          </a:prstGeom>
        </p:spPr>
      </p:pic>
      <p:sp>
        <p:nvSpPr>
          <p:cNvPr id="7" name="Slide Number Placeholder 6">
            <a:extLst>
              <a:ext uri="{FF2B5EF4-FFF2-40B4-BE49-F238E27FC236}">
                <a16:creationId xmlns:a16="http://schemas.microsoft.com/office/drawing/2014/main" id="{0C7E7888-1C73-4691-B669-F58D36B0E1B9}"/>
              </a:ext>
            </a:extLst>
          </p:cNvPr>
          <p:cNvSpPr>
            <a:spLocks noGrp="1"/>
          </p:cNvSpPr>
          <p:nvPr>
            <p:ph type="sldNum" sz="quarter" idx="12"/>
          </p:nvPr>
        </p:nvSpPr>
        <p:spPr/>
        <p:txBody>
          <a:bodyPr/>
          <a:lstStyle/>
          <a:p>
            <a:fld id="{67F7E316-753F-4B50-91F6-484A84453AEB}" type="slidenum">
              <a:rPr lang="en-US" smtClean="0"/>
              <a:t>4</a:t>
            </a:fld>
            <a:endParaRPr lang="en-US"/>
          </a:p>
        </p:txBody>
      </p:sp>
    </p:spTree>
    <p:extLst>
      <p:ext uri="{BB962C8B-B14F-4D97-AF65-F5344CB8AC3E}">
        <p14:creationId xmlns:p14="http://schemas.microsoft.com/office/powerpoint/2010/main" val="359726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2ECE1-96EE-482C-9348-A40C37F79215}"/>
              </a:ext>
            </a:extLst>
          </p:cNvPr>
          <p:cNvSpPr>
            <a:spLocks noGrp="1"/>
          </p:cNvSpPr>
          <p:nvPr>
            <p:ph type="title"/>
          </p:nvPr>
        </p:nvSpPr>
        <p:spPr>
          <a:xfrm>
            <a:off x="1034206" y="261309"/>
            <a:ext cx="3779085" cy="1499616"/>
          </a:xfrm>
        </p:spPr>
        <p:txBody>
          <a:bodyPr>
            <a:normAutofit/>
          </a:bodyPr>
          <a:lstStyle/>
          <a:p>
            <a:r>
              <a:rPr lang="tr-TR" dirty="0">
                <a:solidFill>
                  <a:srgbClr val="FFFFFF"/>
                </a:solidFill>
              </a:rPr>
              <a:t>User RegIster</a:t>
            </a:r>
            <a:endParaRPr lang="en-US" dirty="0">
              <a:solidFill>
                <a:srgbClr val="FFFFFF"/>
              </a:solidFill>
            </a:endParaRP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9CB4D8-0B3E-4213-A597-39C7B5DCCEF1}"/>
              </a:ext>
            </a:extLst>
          </p:cNvPr>
          <p:cNvSpPr>
            <a:spLocks noGrp="1"/>
          </p:cNvSpPr>
          <p:nvPr>
            <p:ph idx="1"/>
          </p:nvPr>
        </p:nvSpPr>
        <p:spPr>
          <a:xfrm>
            <a:off x="1021579" y="1286098"/>
            <a:ext cx="3791711" cy="3931920"/>
          </a:xfrm>
        </p:spPr>
        <p:txBody>
          <a:bodyPr>
            <a:normAutofit/>
          </a:bodyPr>
          <a:lstStyle/>
          <a:p>
            <a:r>
              <a:rPr lang="tr-TR" dirty="0"/>
              <a:t>- Built in Identity Framework is Used.</a:t>
            </a:r>
          </a:p>
          <a:p>
            <a:r>
              <a:rPr lang="tr-TR" dirty="0"/>
              <a:t>- </a:t>
            </a:r>
            <a:r>
              <a:rPr lang="en-US" dirty="0"/>
              <a:t>POST </a:t>
            </a:r>
            <a:r>
              <a:rPr lang="en-US" dirty="0" err="1"/>
              <a:t>api</a:t>
            </a:r>
            <a:r>
              <a:rPr lang="en-US" dirty="0"/>
              <a:t>/Account/Register</a:t>
            </a:r>
            <a:endParaRPr lang="tr-TR" dirty="0"/>
          </a:p>
          <a:p>
            <a:r>
              <a:rPr lang="tr-TR" dirty="0"/>
              <a:t>- Test Below: PostMan Request with Database After Request</a:t>
            </a:r>
          </a:p>
          <a:p>
            <a:endParaRPr lang="en-US" dirty="0"/>
          </a:p>
          <a:p>
            <a:endParaRPr lang="en-US" dirty="0">
              <a:solidFill>
                <a:srgbClr val="FFFFFF"/>
              </a:solidFill>
            </a:endParaRPr>
          </a:p>
        </p:txBody>
      </p:sp>
      <p:pic>
        <p:nvPicPr>
          <p:cNvPr id="4" name="Picture 3">
            <a:extLst>
              <a:ext uri="{FF2B5EF4-FFF2-40B4-BE49-F238E27FC236}">
                <a16:creationId xmlns:a16="http://schemas.microsoft.com/office/drawing/2014/main" id="{3E174131-79E5-4EF5-AFAE-36A5B5ACEE1B}"/>
              </a:ext>
            </a:extLst>
          </p:cNvPr>
          <p:cNvPicPr>
            <a:picLocks noChangeAspect="1"/>
          </p:cNvPicPr>
          <p:nvPr/>
        </p:nvPicPr>
        <p:blipFill>
          <a:blip r:embed="rId2"/>
          <a:stretch>
            <a:fillRect/>
          </a:stretch>
        </p:blipFill>
        <p:spPr>
          <a:xfrm>
            <a:off x="5634174" y="791509"/>
            <a:ext cx="6557826" cy="4323896"/>
          </a:xfrm>
          <a:prstGeom prst="rect">
            <a:avLst/>
          </a:prstGeom>
        </p:spPr>
      </p:pic>
      <p:pic>
        <p:nvPicPr>
          <p:cNvPr id="5" name="Picture 4">
            <a:extLst>
              <a:ext uri="{FF2B5EF4-FFF2-40B4-BE49-F238E27FC236}">
                <a16:creationId xmlns:a16="http://schemas.microsoft.com/office/drawing/2014/main" id="{2B0ED941-CFE2-4626-8781-DBCC027D5FB0}"/>
              </a:ext>
            </a:extLst>
          </p:cNvPr>
          <p:cNvPicPr>
            <a:picLocks noChangeAspect="1"/>
          </p:cNvPicPr>
          <p:nvPr/>
        </p:nvPicPr>
        <p:blipFill>
          <a:blip r:embed="rId3"/>
          <a:stretch>
            <a:fillRect/>
          </a:stretch>
        </p:blipFill>
        <p:spPr>
          <a:xfrm>
            <a:off x="964810" y="3358267"/>
            <a:ext cx="3905250" cy="2273931"/>
          </a:xfrm>
          <a:prstGeom prst="rect">
            <a:avLst/>
          </a:prstGeom>
        </p:spPr>
      </p:pic>
      <p:pic>
        <p:nvPicPr>
          <p:cNvPr id="6" name="Picture 5">
            <a:extLst>
              <a:ext uri="{FF2B5EF4-FFF2-40B4-BE49-F238E27FC236}">
                <a16:creationId xmlns:a16="http://schemas.microsoft.com/office/drawing/2014/main" id="{48F9A0B1-5EFB-4FE2-AF91-F5F341501C68}"/>
              </a:ext>
            </a:extLst>
          </p:cNvPr>
          <p:cNvPicPr>
            <a:picLocks noChangeAspect="1"/>
          </p:cNvPicPr>
          <p:nvPr/>
        </p:nvPicPr>
        <p:blipFill>
          <a:blip r:embed="rId4"/>
          <a:stretch>
            <a:fillRect/>
          </a:stretch>
        </p:blipFill>
        <p:spPr>
          <a:xfrm>
            <a:off x="2383655" y="5628961"/>
            <a:ext cx="2486405" cy="281189"/>
          </a:xfrm>
          <a:prstGeom prst="rect">
            <a:avLst/>
          </a:prstGeom>
        </p:spPr>
      </p:pic>
      <p:pic>
        <p:nvPicPr>
          <p:cNvPr id="9" name="Picture 8">
            <a:extLst>
              <a:ext uri="{FF2B5EF4-FFF2-40B4-BE49-F238E27FC236}">
                <a16:creationId xmlns:a16="http://schemas.microsoft.com/office/drawing/2014/main" id="{0C100928-9B74-4726-A99D-7EFCF112C55C}"/>
              </a:ext>
            </a:extLst>
          </p:cNvPr>
          <p:cNvPicPr>
            <a:picLocks noChangeAspect="1"/>
          </p:cNvPicPr>
          <p:nvPr/>
        </p:nvPicPr>
        <p:blipFill>
          <a:blip r:embed="rId5"/>
          <a:stretch>
            <a:fillRect/>
          </a:stretch>
        </p:blipFill>
        <p:spPr>
          <a:xfrm>
            <a:off x="0" y="5906913"/>
            <a:ext cx="12192000" cy="1014517"/>
          </a:xfrm>
          <a:prstGeom prst="rect">
            <a:avLst/>
          </a:prstGeom>
        </p:spPr>
      </p:pic>
      <p:pic>
        <p:nvPicPr>
          <p:cNvPr id="11" name="Picture 10">
            <a:extLst>
              <a:ext uri="{FF2B5EF4-FFF2-40B4-BE49-F238E27FC236}">
                <a16:creationId xmlns:a16="http://schemas.microsoft.com/office/drawing/2014/main" id="{C85121F7-A1F8-42AD-B0C2-8A4D04F565D0}"/>
              </a:ext>
            </a:extLst>
          </p:cNvPr>
          <p:cNvPicPr>
            <a:picLocks noChangeAspect="1"/>
          </p:cNvPicPr>
          <p:nvPr/>
        </p:nvPicPr>
        <p:blipFill>
          <a:blip r:embed="rId6"/>
          <a:stretch>
            <a:fillRect/>
          </a:stretch>
        </p:blipFill>
        <p:spPr>
          <a:xfrm>
            <a:off x="0" y="5744988"/>
            <a:ext cx="1362075" cy="161925"/>
          </a:xfrm>
          <a:prstGeom prst="rect">
            <a:avLst/>
          </a:prstGeom>
        </p:spPr>
      </p:pic>
      <p:sp>
        <p:nvSpPr>
          <p:cNvPr id="21" name="Slide Number Placeholder 20">
            <a:extLst>
              <a:ext uri="{FF2B5EF4-FFF2-40B4-BE49-F238E27FC236}">
                <a16:creationId xmlns:a16="http://schemas.microsoft.com/office/drawing/2014/main" id="{E3A3A186-096A-44F0-A58D-04F6B100AB44}"/>
              </a:ext>
            </a:extLst>
          </p:cNvPr>
          <p:cNvSpPr>
            <a:spLocks noGrp="1"/>
          </p:cNvSpPr>
          <p:nvPr>
            <p:ph type="sldNum" sz="quarter" idx="12"/>
          </p:nvPr>
        </p:nvSpPr>
        <p:spPr/>
        <p:txBody>
          <a:bodyPr/>
          <a:lstStyle/>
          <a:p>
            <a:fld id="{67F7E316-753F-4B50-91F6-484A84453AEB}" type="slidenum">
              <a:rPr lang="en-US" smtClean="0"/>
              <a:t>5</a:t>
            </a:fld>
            <a:endParaRPr lang="en-US"/>
          </a:p>
        </p:txBody>
      </p:sp>
    </p:spTree>
    <p:extLst>
      <p:ext uri="{BB962C8B-B14F-4D97-AF65-F5344CB8AC3E}">
        <p14:creationId xmlns:p14="http://schemas.microsoft.com/office/powerpoint/2010/main" val="331796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8763D-FAB4-4A9B-BA9F-0E4E013F9197}"/>
              </a:ext>
            </a:extLst>
          </p:cNvPr>
          <p:cNvSpPr>
            <a:spLocks noGrp="1"/>
          </p:cNvSpPr>
          <p:nvPr>
            <p:ph type="title"/>
          </p:nvPr>
        </p:nvSpPr>
        <p:spPr>
          <a:xfrm>
            <a:off x="1036755" y="241108"/>
            <a:ext cx="3779085" cy="1499616"/>
          </a:xfrm>
        </p:spPr>
        <p:txBody>
          <a:bodyPr>
            <a:normAutofit/>
          </a:bodyPr>
          <a:lstStyle/>
          <a:p>
            <a:r>
              <a:rPr lang="tr-TR" dirty="0">
                <a:solidFill>
                  <a:srgbClr val="FFFFFF"/>
                </a:solidFill>
              </a:rPr>
              <a:t>USER LOGIN</a:t>
            </a:r>
            <a:endParaRPr lang="en-US" dirty="0">
              <a:solidFill>
                <a:srgbClr val="FFFFFF"/>
              </a:solidFill>
            </a:endParaRP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B959B2-7699-4BF1-8704-29E586716A8C}"/>
              </a:ext>
            </a:extLst>
          </p:cNvPr>
          <p:cNvSpPr>
            <a:spLocks noGrp="1"/>
          </p:cNvSpPr>
          <p:nvPr>
            <p:ph idx="1"/>
          </p:nvPr>
        </p:nvSpPr>
        <p:spPr>
          <a:xfrm>
            <a:off x="1024129" y="1283524"/>
            <a:ext cx="3791711" cy="3931920"/>
          </a:xfrm>
        </p:spPr>
        <p:txBody>
          <a:bodyPr>
            <a:normAutofit/>
          </a:bodyPr>
          <a:lstStyle/>
          <a:p>
            <a:r>
              <a:rPr lang="tr-TR" sz="2000" dirty="0"/>
              <a:t>- Built in Identity Framework is Used.</a:t>
            </a:r>
          </a:p>
          <a:p>
            <a:r>
              <a:rPr lang="tr-TR" sz="2000" dirty="0"/>
              <a:t>- </a:t>
            </a:r>
            <a:r>
              <a:rPr lang="en-US" sz="2000" dirty="0"/>
              <a:t>POST </a:t>
            </a:r>
            <a:r>
              <a:rPr lang="tr-TR" sz="2000" dirty="0"/>
              <a:t>/token</a:t>
            </a:r>
          </a:p>
          <a:p>
            <a:r>
              <a:rPr lang="tr-TR" sz="2000" dirty="0"/>
              <a:t>- Test Below: Postman Request</a:t>
            </a:r>
            <a:endParaRPr lang="en-US" sz="2000" dirty="0"/>
          </a:p>
          <a:p>
            <a:endParaRPr lang="en-US" sz="2000" dirty="0"/>
          </a:p>
          <a:p>
            <a:endParaRPr lang="en-US" sz="2000" dirty="0"/>
          </a:p>
        </p:txBody>
      </p:sp>
      <p:pic>
        <p:nvPicPr>
          <p:cNvPr id="4" name="Picture 3">
            <a:extLst>
              <a:ext uri="{FF2B5EF4-FFF2-40B4-BE49-F238E27FC236}">
                <a16:creationId xmlns:a16="http://schemas.microsoft.com/office/drawing/2014/main" id="{6772B49F-843D-419F-A952-BA0A25CA7FD2}"/>
              </a:ext>
            </a:extLst>
          </p:cNvPr>
          <p:cNvPicPr>
            <a:picLocks noChangeAspect="1"/>
          </p:cNvPicPr>
          <p:nvPr/>
        </p:nvPicPr>
        <p:blipFill>
          <a:blip r:embed="rId2"/>
          <a:stretch>
            <a:fillRect/>
          </a:stretch>
        </p:blipFill>
        <p:spPr>
          <a:xfrm>
            <a:off x="242798" y="2798337"/>
            <a:ext cx="5162527" cy="1832093"/>
          </a:xfrm>
          <a:prstGeom prst="rect">
            <a:avLst/>
          </a:prstGeom>
        </p:spPr>
      </p:pic>
      <p:pic>
        <p:nvPicPr>
          <p:cNvPr id="5" name="Picture 4">
            <a:extLst>
              <a:ext uri="{FF2B5EF4-FFF2-40B4-BE49-F238E27FC236}">
                <a16:creationId xmlns:a16="http://schemas.microsoft.com/office/drawing/2014/main" id="{68070FE1-B6B2-4905-AC06-E49865A5C8EF}"/>
              </a:ext>
            </a:extLst>
          </p:cNvPr>
          <p:cNvPicPr>
            <a:picLocks noChangeAspect="1"/>
          </p:cNvPicPr>
          <p:nvPr/>
        </p:nvPicPr>
        <p:blipFill>
          <a:blip r:embed="rId3"/>
          <a:stretch>
            <a:fillRect/>
          </a:stretch>
        </p:blipFill>
        <p:spPr>
          <a:xfrm>
            <a:off x="242775" y="4887801"/>
            <a:ext cx="5162550" cy="1876425"/>
          </a:xfrm>
          <a:prstGeom prst="rect">
            <a:avLst/>
          </a:prstGeom>
        </p:spPr>
      </p:pic>
      <p:sp>
        <p:nvSpPr>
          <p:cNvPr id="9" name="Content Placeholder 2">
            <a:extLst>
              <a:ext uri="{FF2B5EF4-FFF2-40B4-BE49-F238E27FC236}">
                <a16:creationId xmlns:a16="http://schemas.microsoft.com/office/drawing/2014/main" id="{F6E6FAAC-245D-4F5F-8145-4126D49AADF0}"/>
              </a:ext>
            </a:extLst>
          </p:cNvPr>
          <p:cNvSpPr txBox="1">
            <a:spLocks/>
          </p:cNvSpPr>
          <p:nvPr/>
        </p:nvSpPr>
        <p:spPr>
          <a:xfrm>
            <a:off x="6429454" y="1283524"/>
            <a:ext cx="5885130" cy="393192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tr-TR" sz="3200" i="1" dirty="0">
                <a:solidFill>
                  <a:schemeClr val="accent1">
                    <a:lumMod val="75000"/>
                  </a:schemeClr>
                </a:solidFill>
              </a:rPr>
              <a:t>Test With Invalid Credentials </a:t>
            </a:r>
            <a:endParaRPr lang="en-US" sz="3200" i="1" dirty="0">
              <a:solidFill>
                <a:schemeClr val="accent1">
                  <a:lumMod val="75000"/>
                </a:schemeClr>
              </a:solidFill>
            </a:endParaRPr>
          </a:p>
          <a:p>
            <a:endParaRPr lang="en-US" dirty="0"/>
          </a:p>
          <a:p>
            <a:endParaRPr lang="en-US" dirty="0"/>
          </a:p>
        </p:txBody>
      </p:sp>
      <p:pic>
        <p:nvPicPr>
          <p:cNvPr id="6" name="Picture 5">
            <a:extLst>
              <a:ext uri="{FF2B5EF4-FFF2-40B4-BE49-F238E27FC236}">
                <a16:creationId xmlns:a16="http://schemas.microsoft.com/office/drawing/2014/main" id="{C6BBE351-F229-4973-BCE6-16F895C79317}"/>
              </a:ext>
            </a:extLst>
          </p:cNvPr>
          <p:cNvPicPr>
            <a:picLocks noChangeAspect="1"/>
          </p:cNvPicPr>
          <p:nvPr/>
        </p:nvPicPr>
        <p:blipFill>
          <a:blip r:embed="rId4"/>
          <a:stretch>
            <a:fillRect/>
          </a:stretch>
        </p:blipFill>
        <p:spPr>
          <a:xfrm>
            <a:off x="5743302" y="1899345"/>
            <a:ext cx="6019441" cy="2201442"/>
          </a:xfrm>
          <a:prstGeom prst="rect">
            <a:avLst/>
          </a:prstGeom>
        </p:spPr>
      </p:pic>
      <p:pic>
        <p:nvPicPr>
          <p:cNvPr id="8" name="Picture 7">
            <a:extLst>
              <a:ext uri="{FF2B5EF4-FFF2-40B4-BE49-F238E27FC236}">
                <a16:creationId xmlns:a16="http://schemas.microsoft.com/office/drawing/2014/main" id="{88588357-F3E3-4CEB-A904-D71170A5BBD6}"/>
              </a:ext>
            </a:extLst>
          </p:cNvPr>
          <p:cNvPicPr>
            <a:picLocks noChangeAspect="1"/>
          </p:cNvPicPr>
          <p:nvPr/>
        </p:nvPicPr>
        <p:blipFill>
          <a:blip r:embed="rId5"/>
          <a:stretch>
            <a:fillRect/>
          </a:stretch>
        </p:blipFill>
        <p:spPr>
          <a:xfrm>
            <a:off x="5743302" y="4385419"/>
            <a:ext cx="4505325" cy="723900"/>
          </a:xfrm>
          <a:prstGeom prst="rect">
            <a:avLst/>
          </a:prstGeom>
        </p:spPr>
      </p:pic>
      <p:pic>
        <p:nvPicPr>
          <p:cNvPr id="11" name="Picture 10">
            <a:extLst>
              <a:ext uri="{FF2B5EF4-FFF2-40B4-BE49-F238E27FC236}">
                <a16:creationId xmlns:a16="http://schemas.microsoft.com/office/drawing/2014/main" id="{F0D4DDB9-B7A1-4F75-8A43-B7BC3C922CF8}"/>
              </a:ext>
            </a:extLst>
          </p:cNvPr>
          <p:cNvPicPr>
            <a:picLocks noChangeAspect="1"/>
          </p:cNvPicPr>
          <p:nvPr/>
        </p:nvPicPr>
        <p:blipFill>
          <a:blip r:embed="rId6"/>
          <a:stretch>
            <a:fillRect/>
          </a:stretch>
        </p:blipFill>
        <p:spPr>
          <a:xfrm>
            <a:off x="5743302" y="4100787"/>
            <a:ext cx="2876550" cy="333375"/>
          </a:xfrm>
          <a:prstGeom prst="rect">
            <a:avLst/>
          </a:prstGeom>
        </p:spPr>
      </p:pic>
      <p:pic>
        <p:nvPicPr>
          <p:cNvPr id="14" name="Picture 13">
            <a:extLst>
              <a:ext uri="{FF2B5EF4-FFF2-40B4-BE49-F238E27FC236}">
                <a16:creationId xmlns:a16="http://schemas.microsoft.com/office/drawing/2014/main" id="{79B595A3-7966-494B-8224-EF92E1949C2D}"/>
              </a:ext>
            </a:extLst>
          </p:cNvPr>
          <p:cNvPicPr>
            <a:picLocks noChangeAspect="1"/>
          </p:cNvPicPr>
          <p:nvPr/>
        </p:nvPicPr>
        <p:blipFill>
          <a:blip r:embed="rId7"/>
          <a:stretch>
            <a:fillRect/>
          </a:stretch>
        </p:blipFill>
        <p:spPr>
          <a:xfrm>
            <a:off x="242775" y="4630430"/>
            <a:ext cx="2400300" cy="266700"/>
          </a:xfrm>
          <a:prstGeom prst="rect">
            <a:avLst/>
          </a:prstGeom>
        </p:spPr>
      </p:pic>
      <p:sp>
        <p:nvSpPr>
          <p:cNvPr id="15" name="Slide Number Placeholder 14">
            <a:extLst>
              <a:ext uri="{FF2B5EF4-FFF2-40B4-BE49-F238E27FC236}">
                <a16:creationId xmlns:a16="http://schemas.microsoft.com/office/drawing/2014/main" id="{8AC4ED6A-8E40-42F0-87D9-BF7B9AB9F197}"/>
              </a:ext>
            </a:extLst>
          </p:cNvPr>
          <p:cNvSpPr>
            <a:spLocks noGrp="1"/>
          </p:cNvSpPr>
          <p:nvPr>
            <p:ph type="sldNum" sz="quarter" idx="12"/>
          </p:nvPr>
        </p:nvSpPr>
        <p:spPr/>
        <p:txBody>
          <a:bodyPr/>
          <a:lstStyle/>
          <a:p>
            <a:fld id="{67F7E316-753F-4B50-91F6-484A84453AEB}" type="slidenum">
              <a:rPr lang="en-US" smtClean="0"/>
              <a:t>6</a:t>
            </a:fld>
            <a:endParaRPr lang="en-US"/>
          </a:p>
        </p:txBody>
      </p:sp>
    </p:spTree>
    <p:extLst>
      <p:ext uri="{BB962C8B-B14F-4D97-AF65-F5344CB8AC3E}">
        <p14:creationId xmlns:p14="http://schemas.microsoft.com/office/powerpoint/2010/main" val="26644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F666C-2FC6-48B5-9FC9-A1420F8A3CE5}"/>
              </a:ext>
            </a:extLst>
          </p:cNvPr>
          <p:cNvSpPr>
            <a:spLocks noGrp="1"/>
          </p:cNvSpPr>
          <p:nvPr>
            <p:ph type="title"/>
          </p:nvPr>
        </p:nvSpPr>
        <p:spPr>
          <a:xfrm>
            <a:off x="1024129" y="533716"/>
            <a:ext cx="3779085" cy="1499616"/>
          </a:xfrm>
        </p:spPr>
        <p:txBody>
          <a:bodyPr>
            <a:normAutofit/>
          </a:bodyPr>
          <a:lstStyle/>
          <a:p>
            <a:r>
              <a:rPr lang="tr-TR" dirty="0">
                <a:solidFill>
                  <a:srgbClr val="FFFFFF"/>
                </a:solidFill>
              </a:rPr>
              <a:t>Accesıng past user messages</a:t>
            </a:r>
            <a:endParaRPr lang="en-US" dirty="0">
              <a:solidFill>
                <a:srgbClr val="FFFFFF"/>
              </a:solidFill>
            </a:endParaRP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B2FD44-8391-4D49-81F8-D9C2D675F85E}"/>
              </a:ext>
            </a:extLst>
          </p:cNvPr>
          <p:cNvSpPr>
            <a:spLocks noGrp="1"/>
          </p:cNvSpPr>
          <p:nvPr>
            <p:ph idx="1"/>
          </p:nvPr>
        </p:nvSpPr>
        <p:spPr>
          <a:xfrm>
            <a:off x="1024129" y="1463040"/>
            <a:ext cx="3791711" cy="3931920"/>
          </a:xfrm>
        </p:spPr>
        <p:txBody>
          <a:bodyPr>
            <a:normAutofit/>
          </a:bodyPr>
          <a:lstStyle/>
          <a:p>
            <a:endParaRPr lang="en-US" dirty="0"/>
          </a:p>
          <a:p>
            <a:r>
              <a:rPr lang="tr-TR" dirty="0"/>
              <a:t>- Three Endpoints are made in which each all three have different functionality of processing and responding the data.</a:t>
            </a:r>
          </a:p>
          <a:p>
            <a:r>
              <a:rPr lang="tr-TR" dirty="0"/>
              <a:t>- All of these endpoints require tokens to work.</a:t>
            </a:r>
            <a:endParaRPr lang="en-US" dirty="0"/>
          </a:p>
        </p:txBody>
      </p:sp>
      <p:pic>
        <p:nvPicPr>
          <p:cNvPr id="4" name="Picture 3">
            <a:extLst>
              <a:ext uri="{FF2B5EF4-FFF2-40B4-BE49-F238E27FC236}">
                <a16:creationId xmlns:a16="http://schemas.microsoft.com/office/drawing/2014/main" id="{9F0882C5-D2CD-4CF0-9763-51A949A9A314}"/>
              </a:ext>
            </a:extLst>
          </p:cNvPr>
          <p:cNvPicPr>
            <a:picLocks noChangeAspect="1"/>
          </p:cNvPicPr>
          <p:nvPr/>
        </p:nvPicPr>
        <p:blipFill rotWithShape="1">
          <a:blip r:embed="rId2"/>
          <a:srcRect b="22188"/>
          <a:stretch/>
        </p:blipFill>
        <p:spPr>
          <a:xfrm>
            <a:off x="6096000" y="2378735"/>
            <a:ext cx="5455921" cy="1634465"/>
          </a:xfrm>
          <a:prstGeom prst="rect">
            <a:avLst/>
          </a:prstGeom>
        </p:spPr>
      </p:pic>
      <p:sp>
        <p:nvSpPr>
          <p:cNvPr id="5" name="Slide Number Placeholder 4">
            <a:extLst>
              <a:ext uri="{FF2B5EF4-FFF2-40B4-BE49-F238E27FC236}">
                <a16:creationId xmlns:a16="http://schemas.microsoft.com/office/drawing/2014/main" id="{50F10B2F-614F-465A-948A-AC6E016617AB}"/>
              </a:ext>
            </a:extLst>
          </p:cNvPr>
          <p:cNvSpPr>
            <a:spLocks noGrp="1"/>
          </p:cNvSpPr>
          <p:nvPr>
            <p:ph type="sldNum" sz="quarter" idx="12"/>
          </p:nvPr>
        </p:nvSpPr>
        <p:spPr/>
        <p:txBody>
          <a:bodyPr/>
          <a:lstStyle/>
          <a:p>
            <a:fld id="{67F7E316-753F-4B50-91F6-484A84453AEB}" type="slidenum">
              <a:rPr lang="en-US" smtClean="0"/>
              <a:t>7</a:t>
            </a:fld>
            <a:endParaRPr lang="en-US"/>
          </a:p>
        </p:txBody>
      </p:sp>
    </p:spTree>
    <p:extLst>
      <p:ext uri="{BB962C8B-B14F-4D97-AF65-F5344CB8AC3E}">
        <p14:creationId xmlns:p14="http://schemas.microsoft.com/office/powerpoint/2010/main" val="414017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E5784-00A3-4BBF-8760-7D6E8CB26D40}"/>
              </a:ext>
            </a:extLst>
          </p:cNvPr>
          <p:cNvSpPr>
            <a:spLocks noGrp="1"/>
          </p:cNvSpPr>
          <p:nvPr>
            <p:ph type="title"/>
          </p:nvPr>
        </p:nvSpPr>
        <p:spPr>
          <a:xfrm>
            <a:off x="1030441" y="241108"/>
            <a:ext cx="3779085" cy="1499616"/>
          </a:xfrm>
        </p:spPr>
        <p:txBody>
          <a:bodyPr>
            <a:normAutofit/>
          </a:bodyPr>
          <a:lstStyle/>
          <a:p>
            <a:r>
              <a:rPr lang="tr-TR" dirty="0">
                <a:solidFill>
                  <a:srgbClr val="FFFFFF"/>
                </a:solidFill>
              </a:rPr>
              <a:t>User messages - getallmessages</a:t>
            </a:r>
            <a:endParaRPr lang="en-US" dirty="0">
              <a:solidFill>
                <a:srgbClr val="FFFFFF"/>
              </a:solidFill>
            </a:endParaRP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16A90A-4E99-45D9-B429-EFE0E928513B}"/>
              </a:ext>
            </a:extLst>
          </p:cNvPr>
          <p:cNvSpPr>
            <a:spLocks noGrp="1"/>
          </p:cNvSpPr>
          <p:nvPr>
            <p:ph idx="1"/>
          </p:nvPr>
        </p:nvSpPr>
        <p:spPr>
          <a:xfrm>
            <a:off x="1024127" y="1630083"/>
            <a:ext cx="3791711" cy="3931920"/>
          </a:xfrm>
        </p:spPr>
        <p:txBody>
          <a:bodyPr>
            <a:normAutofit/>
          </a:bodyPr>
          <a:lstStyle/>
          <a:p>
            <a:r>
              <a:rPr lang="tr-TR" dirty="0"/>
              <a:t>- Gets all the messages Sent or Received by a user starting from «Today» until the given «Date» (both «Today» and «Date» are inclusive).</a:t>
            </a:r>
          </a:p>
          <a:p>
            <a:r>
              <a:rPr lang="tr-TR" dirty="0"/>
              <a:t>- If no «Date» is given, API sets the «Date» as the minimum date thus returns all the messages.</a:t>
            </a:r>
          </a:p>
          <a:p>
            <a:r>
              <a:rPr lang="tr-TR" dirty="0"/>
              <a:t>- Returns a JSON list of the «message» which have the structure below:</a:t>
            </a:r>
            <a:endParaRPr lang="en-US" dirty="0"/>
          </a:p>
        </p:txBody>
      </p:sp>
      <p:pic>
        <p:nvPicPr>
          <p:cNvPr id="5" name="Picture 4">
            <a:extLst>
              <a:ext uri="{FF2B5EF4-FFF2-40B4-BE49-F238E27FC236}">
                <a16:creationId xmlns:a16="http://schemas.microsoft.com/office/drawing/2014/main" id="{70A07BAE-2F86-413B-B2C5-41036BFD4EEE}"/>
              </a:ext>
            </a:extLst>
          </p:cNvPr>
          <p:cNvPicPr>
            <a:picLocks noChangeAspect="1"/>
          </p:cNvPicPr>
          <p:nvPr/>
        </p:nvPicPr>
        <p:blipFill>
          <a:blip r:embed="rId2"/>
          <a:stretch>
            <a:fillRect/>
          </a:stretch>
        </p:blipFill>
        <p:spPr>
          <a:xfrm>
            <a:off x="5634973" y="712152"/>
            <a:ext cx="6466459" cy="3688141"/>
          </a:xfrm>
          <a:prstGeom prst="rect">
            <a:avLst/>
          </a:prstGeom>
        </p:spPr>
      </p:pic>
      <p:pic>
        <p:nvPicPr>
          <p:cNvPr id="6" name="Picture 5">
            <a:extLst>
              <a:ext uri="{FF2B5EF4-FFF2-40B4-BE49-F238E27FC236}">
                <a16:creationId xmlns:a16="http://schemas.microsoft.com/office/drawing/2014/main" id="{59319243-7EDF-47B2-9C03-30DB603BD2C0}"/>
              </a:ext>
            </a:extLst>
          </p:cNvPr>
          <p:cNvPicPr>
            <a:picLocks noChangeAspect="1"/>
          </p:cNvPicPr>
          <p:nvPr/>
        </p:nvPicPr>
        <p:blipFill>
          <a:blip r:embed="rId3"/>
          <a:stretch>
            <a:fillRect/>
          </a:stretch>
        </p:blipFill>
        <p:spPr>
          <a:xfrm>
            <a:off x="1137234" y="5396040"/>
            <a:ext cx="3194080" cy="1406639"/>
          </a:xfrm>
          <a:prstGeom prst="rect">
            <a:avLst/>
          </a:prstGeom>
        </p:spPr>
      </p:pic>
      <p:sp>
        <p:nvSpPr>
          <p:cNvPr id="10" name="Title 1">
            <a:extLst>
              <a:ext uri="{FF2B5EF4-FFF2-40B4-BE49-F238E27FC236}">
                <a16:creationId xmlns:a16="http://schemas.microsoft.com/office/drawing/2014/main" id="{420CD815-7953-4B19-8F17-7516BA9B7FC5}"/>
              </a:ext>
            </a:extLst>
          </p:cNvPr>
          <p:cNvSpPr txBox="1">
            <a:spLocks/>
          </p:cNvSpPr>
          <p:nvPr/>
        </p:nvSpPr>
        <p:spPr>
          <a:xfrm>
            <a:off x="5730674" y="4646232"/>
            <a:ext cx="6275059"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4000" b="1" i="1" dirty="0">
                <a:solidFill>
                  <a:schemeClr val="accent1">
                    <a:lumMod val="75000"/>
                  </a:schemeClr>
                </a:solidFill>
              </a:rPr>
              <a:t>See the next slıde for tests</a:t>
            </a:r>
            <a:endParaRPr lang="en-US" sz="4000" b="1" i="1" dirty="0">
              <a:solidFill>
                <a:schemeClr val="accent1">
                  <a:lumMod val="75000"/>
                </a:schemeClr>
              </a:solidFill>
            </a:endParaRPr>
          </a:p>
        </p:txBody>
      </p:sp>
      <p:sp>
        <p:nvSpPr>
          <p:cNvPr id="7" name="Slide Number Placeholder 6">
            <a:extLst>
              <a:ext uri="{FF2B5EF4-FFF2-40B4-BE49-F238E27FC236}">
                <a16:creationId xmlns:a16="http://schemas.microsoft.com/office/drawing/2014/main" id="{910166A3-9A33-406C-A028-43278D0C9E56}"/>
              </a:ext>
            </a:extLst>
          </p:cNvPr>
          <p:cNvSpPr>
            <a:spLocks noGrp="1"/>
          </p:cNvSpPr>
          <p:nvPr>
            <p:ph type="sldNum" sz="quarter" idx="12"/>
          </p:nvPr>
        </p:nvSpPr>
        <p:spPr/>
        <p:txBody>
          <a:bodyPr/>
          <a:lstStyle/>
          <a:p>
            <a:fld id="{67F7E316-753F-4B50-91F6-484A84453AEB}" type="slidenum">
              <a:rPr lang="en-US" smtClean="0"/>
              <a:t>8</a:t>
            </a:fld>
            <a:endParaRPr lang="en-US"/>
          </a:p>
        </p:txBody>
      </p:sp>
    </p:spTree>
    <p:extLst>
      <p:ext uri="{BB962C8B-B14F-4D97-AF65-F5344CB8AC3E}">
        <p14:creationId xmlns:p14="http://schemas.microsoft.com/office/powerpoint/2010/main" val="158469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A4E7-3159-48DA-BBEE-6108C1014C39}"/>
              </a:ext>
            </a:extLst>
          </p:cNvPr>
          <p:cNvSpPr>
            <a:spLocks noGrp="1"/>
          </p:cNvSpPr>
          <p:nvPr>
            <p:ph type="title"/>
          </p:nvPr>
        </p:nvSpPr>
        <p:spPr>
          <a:xfrm>
            <a:off x="742394" y="570277"/>
            <a:ext cx="7105745" cy="1499616"/>
          </a:xfrm>
        </p:spPr>
        <p:txBody>
          <a:bodyPr>
            <a:normAutofit/>
          </a:bodyPr>
          <a:lstStyle/>
          <a:p>
            <a:r>
              <a:rPr lang="tr-TR" dirty="0"/>
              <a:t>Getallmessages - tests</a:t>
            </a:r>
            <a:endParaRPr lang="en-US" dirty="0"/>
          </a:p>
        </p:txBody>
      </p:sp>
      <p:pic>
        <p:nvPicPr>
          <p:cNvPr id="5" name="Picture 4">
            <a:extLst>
              <a:ext uri="{FF2B5EF4-FFF2-40B4-BE49-F238E27FC236}">
                <a16:creationId xmlns:a16="http://schemas.microsoft.com/office/drawing/2014/main" id="{9AD689C5-43DF-400C-BD93-25D7C1339C1E}"/>
              </a:ext>
            </a:extLst>
          </p:cNvPr>
          <p:cNvPicPr>
            <a:picLocks noChangeAspect="1"/>
          </p:cNvPicPr>
          <p:nvPr/>
        </p:nvPicPr>
        <p:blipFill>
          <a:blip r:embed="rId2"/>
          <a:stretch>
            <a:fillRect/>
          </a:stretch>
        </p:blipFill>
        <p:spPr>
          <a:xfrm>
            <a:off x="5964067" y="991614"/>
            <a:ext cx="2978830" cy="495073"/>
          </a:xfrm>
          <a:prstGeom prst="rect">
            <a:avLst/>
          </a:prstGeom>
        </p:spPr>
      </p:pic>
      <p:pic>
        <p:nvPicPr>
          <p:cNvPr id="4" name="Content Placeholder 3">
            <a:extLst>
              <a:ext uri="{FF2B5EF4-FFF2-40B4-BE49-F238E27FC236}">
                <a16:creationId xmlns:a16="http://schemas.microsoft.com/office/drawing/2014/main" id="{B4760C1E-5F70-4D23-8B5F-511944D01027}"/>
              </a:ext>
            </a:extLst>
          </p:cNvPr>
          <p:cNvPicPr>
            <a:picLocks noChangeAspect="1"/>
          </p:cNvPicPr>
          <p:nvPr/>
        </p:nvPicPr>
        <p:blipFill rotWithShape="1">
          <a:blip r:embed="rId3"/>
          <a:srcRect r="29980"/>
          <a:stretch/>
        </p:blipFill>
        <p:spPr>
          <a:xfrm>
            <a:off x="448782" y="3817260"/>
            <a:ext cx="5317286" cy="1860511"/>
          </a:xfrm>
          <a:prstGeom prst="rect">
            <a:avLst/>
          </a:prstGeom>
        </p:spPr>
      </p:pic>
      <p:sp>
        <p:nvSpPr>
          <p:cNvPr id="20" name="Title 1">
            <a:extLst>
              <a:ext uri="{FF2B5EF4-FFF2-40B4-BE49-F238E27FC236}">
                <a16:creationId xmlns:a16="http://schemas.microsoft.com/office/drawing/2014/main" id="{BF9E1D45-098C-45D0-9973-AAD697ECC500}"/>
              </a:ext>
            </a:extLst>
          </p:cNvPr>
          <p:cNvSpPr txBox="1">
            <a:spLocks/>
          </p:cNvSpPr>
          <p:nvPr/>
        </p:nvSpPr>
        <p:spPr>
          <a:xfrm>
            <a:off x="646781" y="2761553"/>
            <a:ext cx="4921287"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A token must be acquıred from PATH /token </a:t>
            </a:r>
          </a:p>
          <a:p>
            <a:r>
              <a:rPr lang="tr-TR" sz="1800" dirty="0">
                <a:solidFill>
                  <a:schemeClr val="accent1">
                    <a:lumMod val="75000"/>
                  </a:schemeClr>
                </a:solidFill>
              </a:rPr>
              <a:t>and be used as an auth header for apı poınts to work</a:t>
            </a:r>
            <a:endParaRPr lang="en-US" sz="1800" dirty="0">
              <a:solidFill>
                <a:schemeClr val="accent1">
                  <a:lumMod val="75000"/>
                </a:schemeClr>
              </a:solidFill>
            </a:endParaRPr>
          </a:p>
        </p:txBody>
      </p:sp>
      <p:pic>
        <p:nvPicPr>
          <p:cNvPr id="31" name="Picture 30">
            <a:extLst>
              <a:ext uri="{FF2B5EF4-FFF2-40B4-BE49-F238E27FC236}">
                <a16:creationId xmlns:a16="http://schemas.microsoft.com/office/drawing/2014/main" id="{7C3AC2FA-9658-429E-9FEF-13A8352AD603}"/>
              </a:ext>
            </a:extLst>
          </p:cNvPr>
          <p:cNvPicPr>
            <a:picLocks noChangeAspect="1"/>
          </p:cNvPicPr>
          <p:nvPr/>
        </p:nvPicPr>
        <p:blipFill>
          <a:blip r:embed="rId4"/>
          <a:stretch>
            <a:fillRect/>
          </a:stretch>
        </p:blipFill>
        <p:spPr>
          <a:xfrm>
            <a:off x="5964067" y="1859085"/>
            <a:ext cx="2809013" cy="4662264"/>
          </a:xfrm>
          <a:prstGeom prst="rect">
            <a:avLst/>
          </a:prstGeom>
        </p:spPr>
      </p:pic>
      <p:pic>
        <p:nvPicPr>
          <p:cNvPr id="33" name="Picture 32">
            <a:extLst>
              <a:ext uri="{FF2B5EF4-FFF2-40B4-BE49-F238E27FC236}">
                <a16:creationId xmlns:a16="http://schemas.microsoft.com/office/drawing/2014/main" id="{8980CABD-695B-439F-8CD4-2351980B235B}"/>
              </a:ext>
            </a:extLst>
          </p:cNvPr>
          <p:cNvPicPr>
            <a:picLocks noChangeAspect="1"/>
          </p:cNvPicPr>
          <p:nvPr/>
        </p:nvPicPr>
        <p:blipFill>
          <a:blip r:embed="rId5"/>
          <a:stretch>
            <a:fillRect/>
          </a:stretch>
        </p:blipFill>
        <p:spPr>
          <a:xfrm>
            <a:off x="5964067" y="1506660"/>
            <a:ext cx="2505075" cy="352425"/>
          </a:xfrm>
          <a:prstGeom prst="rect">
            <a:avLst/>
          </a:prstGeom>
        </p:spPr>
      </p:pic>
      <p:pic>
        <p:nvPicPr>
          <p:cNvPr id="35" name="Picture 34">
            <a:extLst>
              <a:ext uri="{FF2B5EF4-FFF2-40B4-BE49-F238E27FC236}">
                <a16:creationId xmlns:a16="http://schemas.microsoft.com/office/drawing/2014/main" id="{44BD9B36-0ECD-4B85-A6E0-AD165F07E3BA}"/>
              </a:ext>
            </a:extLst>
          </p:cNvPr>
          <p:cNvPicPr>
            <a:picLocks noChangeAspect="1"/>
          </p:cNvPicPr>
          <p:nvPr/>
        </p:nvPicPr>
        <p:blipFill>
          <a:blip r:embed="rId6"/>
          <a:stretch>
            <a:fillRect/>
          </a:stretch>
        </p:blipFill>
        <p:spPr>
          <a:xfrm>
            <a:off x="9056789" y="991614"/>
            <a:ext cx="2794210" cy="491719"/>
          </a:xfrm>
          <a:prstGeom prst="rect">
            <a:avLst/>
          </a:prstGeom>
        </p:spPr>
      </p:pic>
      <p:pic>
        <p:nvPicPr>
          <p:cNvPr id="36" name="Picture 35">
            <a:extLst>
              <a:ext uri="{FF2B5EF4-FFF2-40B4-BE49-F238E27FC236}">
                <a16:creationId xmlns:a16="http://schemas.microsoft.com/office/drawing/2014/main" id="{1AE6A199-90B7-4A1A-9068-58B17D6BCDE4}"/>
              </a:ext>
            </a:extLst>
          </p:cNvPr>
          <p:cNvPicPr>
            <a:picLocks noChangeAspect="1"/>
          </p:cNvPicPr>
          <p:nvPr/>
        </p:nvPicPr>
        <p:blipFill>
          <a:blip r:embed="rId7"/>
          <a:stretch>
            <a:fillRect/>
          </a:stretch>
        </p:blipFill>
        <p:spPr>
          <a:xfrm>
            <a:off x="9056789" y="1483333"/>
            <a:ext cx="2228850" cy="304800"/>
          </a:xfrm>
          <a:prstGeom prst="rect">
            <a:avLst/>
          </a:prstGeom>
        </p:spPr>
      </p:pic>
      <p:pic>
        <p:nvPicPr>
          <p:cNvPr id="37" name="Picture 36">
            <a:extLst>
              <a:ext uri="{FF2B5EF4-FFF2-40B4-BE49-F238E27FC236}">
                <a16:creationId xmlns:a16="http://schemas.microsoft.com/office/drawing/2014/main" id="{2325C0EB-5268-432B-8FD7-2B73A72C56F2}"/>
              </a:ext>
            </a:extLst>
          </p:cNvPr>
          <p:cNvPicPr>
            <a:picLocks noChangeAspect="1"/>
          </p:cNvPicPr>
          <p:nvPr/>
        </p:nvPicPr>
        <p:blipFill>
          <a:blip r:embed="rId8"/>
          <a:stretch>
            <a:fillRect/>
          </a:stretch>
        </p:blipFill>
        <p:spPr>
          <a:xfrm>
            <a:off x="9056789" y="1859085"/>
            <a:ext cx="3105381" cy="2247415"/>
          </a:xfrm>
          <a:prstGeom prst="rect">
            <a:avLst/>
          </a:prstGeom>
        </p:spPr>
      </p:pic>
      <p:sp>
        <p:nvSpPr>
          <p:cNvPr id="38" name="Title 1">
            <a:extLst>
              <a:ext uri="{FF2B5EF4-FFF2-40B4-BE49-F238E27FC236}">
                <a16:creationId xmlns:a16="http://schemas.microsoft.com/office/drawing/2014/main" id="{06FCB640-E309-4E95-9D40-94E948306542}"/>
              </a:ext>
            </a:extLst>
          </p:cNvPr>
          <p:cNvSpPr txBox="1">
            <a:spLocks/>
          </p:cNvSpPr>
          <p:nvPr/>
        </p:nvSpPr>
        <p:spPr>
          <a:xfrm>
            <a:off x="5867376" y="111718"/>
            <a:ext cx="1659199"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Test1 – No date</a:t>
            </a:r>
            <a:endParaRPr lang="en-US" sz="1800" dirty="0">
              <a:solidFill>
                <a:schemeClr val="accent1">
                  <a:lumMod val="75000"/>
                </a:schemeClr>
              </a:solidFill>
            </a:endParaRPr>
          </a:p>
        </p:txBody>
      </p:sp>
      <p:sp>
        <p:nvSpPr>
          <p:cNvPr id="39" name="Title 1">
            <a:extLst>
              <a:ext uri="{FF2B5EF4-FFF2-40B4-BE49-F238E27FC236}">
                <a16:creationId xmlns:a16="http://schemas.microsoft.com/office/drawing/2014/main" id="{1D41DDC3-CB0B-4B98-B895-5A44BADDB61C}"/>
              </a:ext>
            </a:extLst>
          </p:cNvPr>
          <p:cNvSpPr txBox="1">
            <a:spLocks/>
          </p:cNvSpPr>
          <p:nvPr/>
        </p:nvSpPr>
        <p:spPr>
          <a:xfrm>
            <a:off x="8950279" y="111718"/>
            <a:ext cx="4022841"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sz="1800" dirty="0">
                <a:solidFill>
                  <a:schemeClr val="accent1">
                    <a:lumMod val="75000"/>
                  </a:schemeClr>
                </a:solidFill>
              </a:rPr>
              <a:t>Test2 – wıth date (INCLUSIVE)</a:t>
            </a:r>
            <a:endParaRPr lang="en-US" sz="1800" dirty="0">
              <a:solidFill>
                <a:schemeClr val="accent1">
                  <a:lumMod val="75000"/>
                </a:schemeClr>
              </a:solidFill>
            </a:endParaRPr>
          </a:p>
        </p:txBody>
      </p:sp>
      <p:sp>
        <p:nvSpPr>
          <p:cNvPr id="24" name="Slide Number Placeholder 23">
            <a:extLst>
              <a:ext uri="{FF2B5EF4-FFF2-40B4-BE49-F238E27FC236}">
                <a16:creationId xmlns:a16="http://schemas.microsoft.com/office/drawing/2014/main" id="{E20EC4D8-C1C1-40D8-A11F-C0A32E4DC3D8}"/>
              </a:ext>
            </a:extLst>
          </p:cNvPr>
          <p:cNvSpPr>
            <a:spLocks noGrp="1"/>
          </p:cNvSpPr>
          <p:nvPr>
            <p:ph type="sldNum" sz="quarter" idx="12"/>
          </p:nvPr>
        </p:nvSpPr>
        <p:spPr/>
        <p:txBody>
          <a:bodyPr/>
          <a:lstStyle/>
          <a:p>
            <a:fld id="{67F7E316-753F-4B50-91F6-484A84453AEB}" type="slidenum">
              <a:rPr lang="en-US" smtClean="0"/>
              <a:t>9</a:t>
            </a:fld>
            <a:endParaRPr lang="en-US"/>
          </a:p>
        </p:txBody>
      </p:sp>
    </p:spTree>
    <p:extLst>
      <p:ext uri="{BB962C8B-B14F-4D97-AF65-F5344CB8AC3E}">
        <p14:creationId xmlns:p14="http://schemas.microsoft.com/office/powerpoint/2010/main" val="2073948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1220</Words>
  <Application>Microsoft Office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Tw Cen MT</vt:lpstr>
      <vt:lpstr>Tw Cen MT Condensed</vt:lpstr>
      <vt:lpstr>Wingdings 3</vt:lpstr>
      <vt:lpstr>Integral</vt:lpstr>
      <vt:lpstr>OfflIne MessagIng API</vt:lpstr>
      <vt:lpstr>Contents</vt:lpstr>
      <vt:lpstr>Technologıes USED</vt:lpstr>
      <vt:lpstr>Help Page</vt:lpstr>
      <vt:lpstr>User RegIster</vt:lpstr>
      <vt:lpstr>USER LOGIN</vt:lpstr>
      <vt:lpstr>Accesıng past user messages</vt:lpstr>
      <vt:lpstr>User messages - getallmessages</vt:lpstr>
      <vt:lpstr>Getallmessages - tests</vt:lpstr>
      <vt:lpstr>User messages - GetAllMessagesSentByAUser</vt:lpstr>
      <vt:lpstr>GetAllMessagesSentByAUser - tests</vt:lpstr>
      <vt:lpstr>User messages - GetAllMessagesSentToAUser </vt:lpstr>
      <vt:lpstr>GetAllMessagesSentTOAUser - tests</vt:lpstr>
      <vt:lpstr>Sendıng messages</vt:lpstr>
      <vt:lpstr>Sendıng messages - Block</vt:lpstr>
      <vt:lpstr>Block - TESTS</vt:lpstr>
      <vt:lpstr>Sendıng messages - SENDMESSAGE</vt:lpstr>
      <vt:lpstr>SENDMESSAGE - Tests</vt:lpstr>
      <vt:lpstr>Loggıng crıtıcal errors</vt:lpstr>
      <vt:lpstr>Unıt testıng wıth xunıt</vt:lpstr>
      <vt:lpstr>Unıt testıng - GetAllMessagesSentByAUser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OfflIne MessagIng API</dc:title>
  <dc:creator>ilkercan kaya</dc:creator>
  <cp:lastModifiedBy>ilkercan kaya</cp:lastModifiedBy>
  <cp:revision>5</cp:revision>
  <dcterms:created xsi:type="dcterms:W3CDTF">2020-04-13T20:04:06Z</dcterms:created>
  <dcterms:modified xsi:type="dcterms:W3CDTF">2020-04-13T22:04:08Z</dcterms:modified>
</cp:coreProperties>
</file>