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-29066" y="0"/>
            <a:ext cx="9173066" cy="129614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err="1" smtClean="0"/>
              <a:t>EczaNET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66" y="1268760"/>
            <a:ext cx="9173066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İçereceği Tablolar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72232"/>
              </p:ext>
            </p:extLst>
          </p:nvPr>
        </p:nvGraphicFramePr>
        <p:xfrm>
          <a:off x="3491880" y="1196752"/>
          <a:ext cx="2111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VERİLENKAN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KanDurum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HastalıkDurumu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KanVerildiğiZaman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KanLimiti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1475656" y="3501008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Kişilerin;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-BİLGİLER</a:t>
            </a:r>
          </a:p>
          <a:p>
            <a:pPr algn="ctr"/>
            <a:r>
              <a:rPr lang="tr-TR" dirty="0" smtClean="0"/>
              <a:t>-VERİLENKAN </a:t>
            </a:r>
          </a:p>
          <a:p>
            <a:pPr algn="ctr"/>
            <a:r>
              <a:rPr lang="tr-TR" dirty="0" smtClean="0"/>
              <a:t>-İŞLEM</a:t>
            </a:r>
          </a:p>
          <a:p>
            <a:pPr algn="ctr"/>
            <a:r>
              <a:rPr lang="tr-TR" dirty="0" smtClean="0"/>
              <a:t>tablolarındaki bilgileri  </a:t>
            </a:r>
            <a:r>
              <a:rPr lang="tr-TR" b="1" dirty="0" smtClean="0"/>
              <a:t>GEÇMİŞ</a:t>
            </a:r>
            <a:r>
              <a:rPr lang="tr-TR" dirty="0" smtClean="0"/>
              <a:t> adlı ayrı bir bölümde saklanır ve kontrol edilebilir.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Kan Bağış Bölümü </a:t>
            </a:r>
            <a:br>
              <a:rPr lang="tr-TR" dirty="0" smtClean="0"/>
            </a:br>
            <a:r>
              <a:rPr lang="tr-TR" dirty="0" smtClean="0"/>
              <a:t>Şablonu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</p:spPr>
      </p:pic>
    </p:spTree>
    <p:extLst>
      <p:ext uri="{BB962C8B-B14F-4D97-AF65-F5344CB8AC3E}">
        <p14:creationId xmlns:p14="http://schemas.microsoft.com/office/powerpoint/2010/main" val="31191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dirty="0" smtClean="0"/>
              <a:t>BÖLÜMLER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30243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5400" dirty="0"/>
              <a:t>*</a:t>
            </a:r>
            <a:r>
              <a:rPr lang="tr-TR" sz="5400" dirty="0" smtClean="0"/>
              <a:t>Otomatik Eczane Sistemi</a:t>
            </a:r>
          </a:p>
          <a:p>
            <a:pPr marL="0" indent="0" algn="ctr">
              <a:buNone/>
            </a:pPr>
            <a:r>
              <a:rPr lang="tr-TR" sz="5400" dirty="0" smtClean="0"/>
              <a:t>*</a:t>
            </a:r>
            <a:r>
              <a:rPr lang="tr-TR" sz="5400" dirty="0" err="1" smtClean="0"/>
              <a:t>Drone</a:t>
            </a:r>
            <a:r>
              <a:rPr lang="tr-TR" sz="5400" dirty="0" smtClean="0"/>
              <a:t> Eczane </a:t>
            </a:r>
          </a:p>
          <a:p>
            <a:pPr marL="0" indent="0" algn="ctr">
              <a:buNone/>
            </a:pPr>
            <a:r>
              <a:rPr lang="tr-TR" sz="5400" dirty="0" smtClean="0"/>
              <a:t>*Kan Bağış Sistemi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7409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Otomatik Eczane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tr-TR" dirty="0" smtClean="0"/>
              <a:t>-İnsansız sadece otomasyon üzerinden ilaç alım </a:t>
            </a:r>
          </a:p>
          <a:p>
            <a:r>
              <a:rPr lang="tr-TR" dirty="0" smtClean="0"/>
              <a:t>-Hastanelerle ilişkili bir sistem(Doktor vereceği ilaçları otomasyona atar kişiler ilaçlarını </a:t>
            </a:r>
            <a:r>
              <a:rPr lang="tr-TR" dirty="0" err="1" smtClean="0"/>
              <a:t>OESye</a:t>
            </a:r>
            <a:r>
              <a:rPr lang="tr-TR" dirty="0" smtClean="0"/>
              <a:t> girdiği gibi sistemden alır.)</a:t>
            </a:r>
          </a:p>
          <a:p>
            <a:r>
              <a:rPr lang="tr-TR" dirty="0" smtClean="0"/>
              <a:t>-Kişinin sağlık güvencesine göre puanlama sistemi</a:t>
            </a:r>
          </a:p>
          <a:p>
            <a:r>
              <a:rPr lang="tr-TR" dirty="0" smtClean="0"/>
              <a:t>-Başkalarının adına ilaç alımını(üzerine yazdırma) önleme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04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-2588"/>
            <a:ext cx="8229600" cy="1143000"/>
          </a:xfrm>
        </p:spPr>
        <p:txBody>
          <a:bodyPr/>
          <a:lstStyle/>
          <a:p>
            <a:r>
              <a:rPr lang="tr-TR" dirty="0" smtClean="0"/>
              <a:t>İçereceği 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3178696" cy="5001419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53089"/>
              </p:ext>
            </p:extLst>
          </p:nvPr>
        </p:nvGraphicFramePr>
        <p:xfrm>
          <a:off x="323528" y="1538789"/>
          <a:ext cx="1368152" cy="179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20932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KİŞİ</a:t>
                      </a:r>
                      <a:endParaRPr lang="tr-TR" dirty="0"/>
                    </a:p>
                  </a:txBody>
                  <a:tcPr/>
                </a:tc>
              </a:tr>
              <a:tr h="475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  <a:tr h="4754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Şifre</a:t>
                      </a:r>
                      <a:endParaRPr lang="tr-TR" dirty="0"/>
                    </a:p>
                  </a:txBody>
                  <a:tcPr/>
                </a:tc>
              </a:tr>
              <a:tr h="475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Puan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62293"/>
              </p:ext>
            </p:extLst>
          </p:nvPr>
        </p:nvGraphicFramePr>
        <p:xfrm>
          <a:off x="2735796" y="836712"/>
          <a:ext cx="1368152" cy="330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BİLGİLER</a:t>
                      </a:r>
                      <a:endParaRPr lang="tr-TR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  <a:tr h="462983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AdSoyad</a:t>
                      </a:r>
                      <a:endParaRPr lang="tr-TR" dirty="0"/>
                    </a:p>
                  </a:txBody>
                  <a:tcPr/>
                </a:tc>
              </a:tr>
              <a:tr h="44277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</a:tr>
              <a:tr h="46239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Tel</a:t>
                      </a:r>
                      <a:r>
                        <a:rPr lang="tr-TR" baseline="0" dirty="0" err="1" smtClean="0"/>
                        <a:t>No</a:t>
                      </a:r>
                      <a:endParaRPr lang="tr-TR" dirty="0" smtClean="0"/>
                    </a:p>
                  </a:txBody>
                  <a:tcPr/>
                </a:tc>
              </a:tr>
              <a:tr h="502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SaglıkGuvencesi</a:t>
                      </a:r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0594"/>
              </p:ext>
            </p:extLst>
          </p:nvPr>
        </p:nvGraphicFramePr>
        <p:xfrm>
          <a:off x="4380148" y="980728"/>
          <a:ext cx="153583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İLAÇ</a:t>
                      </a:r>
                      <a:endParaRPr lang="tr-TR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İlaçID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İlaçadı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İlaçPuan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02136"/>
              </p:ext>
            </p:extLst>
          </p:nvPr>
        </p:nvGraphicFramePr>
        <p:xfrm>
          <a:off x="6559802" y="825855"/>
          <a:ext cx="16078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YETKİLİ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YetkiliID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YetkiliŞifre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YetkiliHastane</a:t>
                      </a:r>
                      <a:endParaRPr lang="tr-TR" dirty="0"/>
                    </a:p>
                  </a:txBody>
                  <a:tcPr/>
                </a:tc>
              </a:tr>
              <a:tr h="460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YetkiliAdSoyad</a:t>
                      </a:r>
                      <a:endParaRPr lang="tr-TR" dirty="0" smtClean="0"/>
                    </a:p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78596"/>
              </p:ext>
            </p:extLst>
          </p:nvPr>
        </p:nvGraphicFramePr>
        <p:xfrm>
          <a:off x="5076056" y="3901066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İŞLEM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İlaçID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İşlemSaati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Eğri Bağlayıcı 29"/>
          <p:cNvCxnSpPr>
            <a:endCxn id="13" idx="3"/>
          </p:cNvCxnSpPr>
          <p:nvPr/>
        </p:nvCxnSpPr>
        <p:spPr>
          <a:xfrm rot="16200000" flipH="1">
            <a:off x="4577195" y="2631717"/>
            <a:ext cx="3085954" cy="936104"/>
          </a:xfrm>
          <a:prstGeom prst="curvedConnector4">
            <a:avLst>
              <a:gd name="adj1" fmla="val 37983"/>
              <a:gd name="adj2" fmla="val 124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ğri Bağlayıcı 35"/>
          <p:cNvCxnSpPr/>
          <p:nvPr/>
        </p:nvCxnSpPr>
        <p:spPr>
          <a:xfrm>
            <a:off x="1547664" y="2132856"/>
            <a:ext cx="3600400" cy="23042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ğri Bağlayıcı 39"/>
          <p:cNvCxnSpPr/>
          <p:nvPr/>
        </p:nvCxnSpPr>
        <p:spPr>
          <a:xfrm flipV="1">
            <a:off x="1403648" y="1448779"/>
            <a:ext cx="1584176" cy="68407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Otomatik Eczane Sistemi</a:t>
            </a:r>
            <a:br>
              <a:rPr lang="tr-TR" dirty="0" smtClean="0"/>
            </a:br>
            <a:r>
              <a:rPr lang="tr-TR" dirty="0" smtClean="0"/>
              <a:t>Şablonu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" y="1412776"/>
            <a:ext cx="9144000" cy="5445224"/>
          </a:xfrm>
        </p:spPr>
      </p:pic>
    </p:spTree>
    <p:extLst>
      <p:ext uri="{BB962C8B-B14F-4D97-AF65-F5344CB8AC3E}">
        <p14:creationId xmlns:p14="http://schemas.microsoft.com/office/powerpoint/2010/main" val="4286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err="1" smtClean="0"/>
              <a:t>Drone</a:t>
            </a:r>
            <a:r>
              <a:rPr lang="tr-TR" dirty="0" smtClean="0"/>
              <a:t> Eczane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 bir aparat ile konum kontrolü</a:t>
            </a:r>
          </a:p>
          <a:p>
            <a:r>
              <a:rPr lang="tr-TR" dirty="0" smtClean="0"/>
              <a:t>Sadece yaşlı hastalar için işleyen bir yardımcı sistem</a:t>
            </a:r>
          </a:p>
          <a:p>
            <a:r>
              <a:rPr lang="tr-TR" dirty="0" smtClean="0"/>
              <a:t>Her bir OES te belli sayıda aktif olabilecek </a:t>
            </a:r>
            <a:r>
              <a:rPr lang="tr-TR" dirty="0" err="1" smtClean="0"/>
              <a:t>drone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47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İçereceği Tablolar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55246"/>
              </p:ext>
            </p:extLst>
          </p:nvPr>
        </p:nvGraphicFramePr>
        <p:xfrm>
          <a:off x="1115616" y="2204864"/>
          <a:ext cx="2039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DRONE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DroneID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DroneUcusSüresi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DroneSarjSüresi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DroneHavaKoşul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82155"/>
              </p:ext>
            </p:extLst>
          </p:nvPr>
        </p:nvGraphicFramePr>
        <p:xfrm>
          <a:off x="3707904" y="1412776"/>
          <a:ext cx="2664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HASTA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HastaTC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HastaKonum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KonumUygunlukDurumu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65281"/>
              </p:ext>
            </p:extLst>
          </p:nvPr>
        </p:nvGraphicFramePr>
        <p:xfrm>
          <a:off x="6660232" y="2204864"/>
          <a:ext cx="1368152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ADRES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HastaTC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İl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İlçe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Mahalle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Cadde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Apartman</a:t>
                      </a:r>
                      <a:endParaRPr lang="tr-TR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Daire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71153"/>
              </p:ext>
            </p:extLst>
          </p:nvPr>
        </p:nvGraphicFramePr>
        <p:xfrm>
          <a:off x="3275856" y="4221088"/>
          <a:ext cx="15841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HavaDurumu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Yagıslı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Açık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ğri Bağlayıcı 8"/>
          <p:cNvCxnSpPr/>
          <p:nvPr/>
        </p:nvCxnSpPr>
        <p:spPr>
          <a:xfrm>
            <a:off x="5940152" y="1988840"/>
            <a:ext cx="86409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Drone</a:t>
            </a:r>
            <a:r>
              <a:rPr lang="tr-TR" dirty="0" smtClean="0"/>
              <a:t> Eczane Bölümü</a:t>
            </a:r>
            <a:br>
              <a:rPr lang="tr-TR" dirty="0" smtClean="0"/>
            </a:br>
            <a:r>
              <a:rPr lang="tr-TR" dirty="0" smtClean="0"/>
              <a:t> Şablonu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9144000" cy="5445224"/>
          </a:xfrm>
        </p:spPr>
      </p:pic>
    </p:spTree>
    <p:extLst>
      <p:ext uri="{BB962C8B-B14F-4D97-AF65-F5344CB8AC3E}">
        <p14:creationId xmlns:p14="http://schemas.microsoft.com/office/powerpoint/2010/main" val="11775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Kan Bağış Bölümü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Kişiler isteğe bağlı kan bağışı yapabilecekler</a:t>
            </a:r>
          </a:p>
          <a:p>
            <a:r>
              <a:rPr lang="tr-TR" dirty="0" smtClean="0"/>
              <a:t>Kan bağışına göre </a:t>
            </a:r>
            <a:r>
              <a:rPr lang="tr-TR" dirty="0" err="1" smtClean="0"/>
              <a:t>OES’te</a:t>
            </a:r>
            <a:r>
              <a:rPr lang="tr-TR" dirty="0" smtClean="0"/>
              <a:t> karşılık olarak puan ve ilgili marketlerce ufak hediyeli bilet(Çikolata vs.)</a:t>
            </a:r>
          </a:p>
          <a:p>
            <a:r>
              <a:rPr lang="tr-TR" dirty="0" smtClean="0"/>
              <a:t>Bir birey yılda en fazla 4 defa gerçekleştirilebilir</a:t>
            </a:r>
          </a:p>
          <a:p>
            <a:r>
              <a:rPr lang="tr-TR" dirty="0" smtClean="0"/>
              <a:t>Kan veren kişinin kanı temiz çıkarsa ilgili </a:t>
            </a:r>
            <a:r>
              <a:rPr lang="tr-TR" dirty="0" err="1" smtClean="0"/>
              <a:t>hastanelere,kan</a:t>
            </a:r>
            <a:r>
              <a:rPr lang="tr-TR" dirty="0" smtClean="0"/>
              <a:t> ihtiyacı olabilecek insanlarda kullanılmak için depolanır</a:t>
            </a:r>
          </a:p>
          <a:p>
            <a:r>
              <a:rPr lang="tr-TR" dirty="0" smtClean="0"/>
              <a:t>Ayrıca hastalık çıkması durumunda </a:t>
            </a:r>
            <a:r>
              <a:rPr lang="tr-TR" dirty="0" err="1" smtClean="0"/>
              <a:t>OES’e</a:t>
            </a:r>
            <a:r>
              <a:rPr lang="tr-TR" dirty="0" smtClean="0"/>
              <a:t> işlenir.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92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219</Words>
  <Application>Microsoft Office PowerPoint</Application>
  <PresentationFormat>Ekran Gösterisi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EczaNET</vt:lpstr>
      <vt:lpstr>BÖLÜMLER</vt:lpstr>
      <vt:lpstr>Otomatik Eczane Sistemi</vt:lpstr>
      <vt:lpstr>İçereceği Tablolar</vt:lpstr>
      <vt:lpstr>Otomatik Eczane Sistemi Şablonu</vt:lpstr>
      <vt:lpstr>Drone Eczane</vt:lpstr>
      <vt:lpstr>İçereceği Tablolar</vt:lpstr>
      <vt:lpstr>Drone Eczane Bölümü  Şablonu</vt:lpstr>
      <vt:lpstr>Kan Bağış Bölümü</vt:lpstr>
      <vt:lpstr>İçereceği Tablolar</vt:lpstr>
      <vt:lpstr>Kan Bağış Bölümü  Şablonu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EczaNET</dc:title>
  <dc:creator>ilker kanber</dc:creator>
  <cp:lastModifiedBy>ASUS</cp:lastModifiedBy>
  <cp:revision>14</cp:revision>
  <dcterms:created xsi:type="dcterms:W3CDTF">2017-10-05T14:49:44Z</dcterms:created>
  <dcterms:modified xsi:type="dcterms:W3CDTF">2017-10-05T21:07:18Z</dcterms:modified>
</cp:coreProperties>
</file>