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56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13.10.2017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34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13.10.2017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86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13.10.2017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73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13.10.2017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807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13.10.2017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25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13.10.2017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398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13.10.2017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775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13.10.2017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743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13.10.2017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894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13.10.2017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520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13.10.2017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284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13.10.2017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864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51443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tr-TR" dirty="0" err="1" smtClean="0"/>
              <a:t>EczaNET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Sql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b="1" dirty="0" smtClean="0"/>
          </a:p>
          <a:p>
            <a:pPr marL="0" indent="0" algn="ctr">
              <a:buNone/>
            </a:pPr>
            <a:r>
              <a:rPr lang="tr-TR" b="1" dirty="0" smtClean="0"/>
              <a:t>İlker KANBER  </a:t>
            </a:r>
            <a:r>
              <a:rPr lang="tr-TR" dirty="0" smtClean="0"/>
              <a:t>15260537</a:t>
            </a:r>
          </a:p>
          <a:p>
            <a:pPr marL="0" indent="0" algn="ctr">
              <a:buNone/>
            </a:pPr>
            <a:r>
              <a:rPr lang="tr-TR" b="1" dirty="0" err="1" smtClean="0"/>
              <a:t>Mevlüt</a:t>
            </a:r>
            <a:r>
              <a:rPr lang="tr-TR" b="1" dirty="0" smtClean="0"/>
              <a:t> Han BULAT </a:t>
            </a:r>
            <a:r>
              <a:rPr lang="tr-TR" dirty="0" smtClean="0"/>
              <a:t>15260515</a:t>
            </a:r>
          </a:p>
          <a:p>
            <a:pPr marL="0" indent="0" algn="ctr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MSSQL-C#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90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8"/>
            <a:ext cx="9144000" cy="6854522"/>
          </a:xfrm>
        </p:spPr>
      </p:pic>
    </p:spTree>
    <p:extLst>
      <p:ext uri="{BB962C8B-B14F-4D97-AF65-F5344CB8AC3E}">
        <p14:creationId xmlns:p14="http://schemas.microsoft.com/office/powerpoint/2010/main" val="164447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98"/>
            <a:ext cx="9144000" cy="6870398"/>
          </a:xfrm>
        </p:spPr>
      </p:pic>
    </p:spTree>
    <p:extLst>
      <p:ext uri="{BB962C8B-B14F-4D97-AF65-F5344CB8AC3E}">
        <p14:creationId xmlns:p14="http://schemas.microsoft.com/office/powerpoint/2010/main" val="141507962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4"/>
            <a:ext cx="9144000" cy="6853986"/>
          </a:xfrm>
        </p:spPr>
      </p:pic>
    </p:spTree>
    <p:extLst>
      <p:ext uri="{BB962C8B-B14F-4D97-AF65-F5344CB8AC3E}">
        <p14:creationId xmlns:p14="http://schemas.microsoft.com/office/powerpoint/2010/main" val="118378595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20536307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62" y="0"/>
            <a:ext cx="9168261" cy="6858000"/>
          </a:xfrm>
        </p:spPr>
      </p:pic>
    </p:spTree>
    <p:extLst>
      <p:ext uri="{BB962C8B-B14F-4D97-AF65-F5344CB8AC3E}">
        <p14:creationId xmlns:p14="http://schemas.microsoft.com/office/powerpoint/2010/main" val="13662142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1331053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687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 Klasik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10</Words>
  <Application>Microsoft Office PowerPoint</Application>
  <PresentationFormat>Ekran Gösterisi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EczaNET  Sql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ilker kanber</dc:creator>
  <cp:lastModifiedBy>ASUS</cp:lastModifiedBy>
  <cp:revision>5</cp:revision>
  <dcterms:created xsi:type="dcterms:W3CDTF">2017-10-13T01:45:44Z</dcterms:created>
  <dcterms:modified xsi:type="dcterms:W3CDTF">2017-10-13T02:13:44Z</dcterms:modified>
</cp:coreProperties>
</file>