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8420472" cy="1008111"/>
          </a:xfr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ECZANET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43608" y="2132856"/>
            <a:ext cx="7704856" cy="3744416"/>
          </a:xfrm>
        </p:spPr>
        <p:txBody>
          <a:bodyPr/>
          <a:lstStyle/>
          <a:p>
            <a:endParaRPr lang="tr-TR" dirty="0" smtClean="0"/>
          </a:p>
          <a:p>
            <a:r>
              <a:rPr lang="tr-TR" sz="4400" dirty="0" smtClean="0"/>
              <a:t>İlker Kanber</a:t>
            </a:r>
          </a:p>
          <a:p>
            <a:r>
              <a:rPr lang="tr-TR" sz="4400" dirty="0" err="1" smtClean="0"/>
              <a:t>Mevlüt</a:t>
            </a:r>
            <a:r>
              <a:rPr lang="tr-TR" sz="4400" dirty="0" smtClean="0"/>
              <a:t> Han Bulat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35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85" y="2538976"/>
            <a:ext cx="5220429" cy="3296110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endParaRPr lang="tr-TR" dirty="0"/>
          </a:p>
        </p:txBody>
      </p:sp>
      <p:cxnSp>
        <p:nvCxnSpPr>
          <p:cNvPr id="6" name="Düz Ok Bağlayıcısı 5"/>
          <p:cNvCxnSpPr/>
          <p:nvPr/>
        </p:nvCxnSpPr>
        <p:spPr>
          <a:xfrm flipV="1">
            <a:off x="5508104" y="2420888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7092280" y="191683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Kan bağış işlemi </a:t>
            </a:r>
            <a:r>
              <a:rPr lang="tr-TR" dirty="0" err="1" smtClean="0"/>
              <a:t>yapılır.Veriler</a:t>
            </a:r>
            <a:r>
              <a:rPr lang="tr-TR" dirty="0" smtClean="0"/>
              <a:t> il bazlı tutulur</a:t>
            </a:r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5580112" y="4869160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7015514" y="4189648"/>
            <a:ext cx="2128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Genel istatistikleri barındırır.</a:t>
            </a:r>
          </a:p>
          <a:p>
            <a:r>
              <a:rPr lang="tr-TR" dirty="0" smtClean="0"/>
              <a:t>-Verilen toplam kan</a:t>
            </a:r>
          </a:p>
          <a:p>
            <a:r>
              <a:rPr lang="tr-TR" dirty="0" smtClean="0"/>
              <a:t>-Toplam </a:t>
            </a:r>
            <a:r>
              <a:rPr lang="tr-TR" dirty="0" err="1" smtClean="0"/>
              <a:t>hastasayısı</a:t>
            </a:r>
            <a:endParaRPr lang="tr-TR" dirty="0" smtClean="0"/>
          </a:p>
          <a:p>
            <a:r>
              <a:rPr lang="tr-TR" dirty="0" smtClean="0"/>
              <a:t>-</a:t>
            </a:r>
            <a:r>
              <a:rPr lang="tr-TR" dirty="0" err="1" smtClean="0"/>
              <a:t>Drone</a:t>
            </a:r>
            <a:r>
              <a:rPr lang="tr-TR" dirty="0" smtClean="0"/>
              <a:t> hizmeti kullanmak isteyen sayısı</a:t>
            </a:r>
          </a:p>
          <a:p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-39077" y="819495"/>
            <a:ext cx="33954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OES ile kullanıcılar ;</a:t>
            </a:r>
          </a:p>
          <a:p>
            <a:r>
              <a:rPr lang="tr-TR" dirty="0" smtClean="0"/>
              <a:t>-İlaç alırlar</a:t>
            </a:r>
          </a:p>
          <a:p>
            <a:r>
              <a:rPr lang="tr-TR" dirty="0" smtClean="0"/>
              <a:t>-Geçmiş ilaç alımını sorgularlar</a:t>
            </a:r>
          </a:p>
          <a:p>
            <a:r>
              <a:rPr lang="tr-TR" dirty="0" smtClean="0"/>
              <a:t>-Şifre değiştirme vb.</a:t>
            </a:r>
          </a:p>
          <a:p>
            <a:r>
              <a:rPr lang="tr-TR" dirty="0" smtClean="0"/>
              <a:t>-İlgili şikayet ve önerilerini </a:t>
            </a:r>
          </a:p>
          <a:p>
            <a:r>
              <a:rPr lang="tr-TR" dirty="0" smtClean="0"/>
              <a:t>bildirebilirler.</a:t>
            </a:r>
          </a:p>
          <a:p>
            <a:endParaRPr lang="tr-TR" dirty="0" smtClean="0"/>
          </a:p>
          <a:p>
            <a:r>
              <a:rPr lang="tr-TR" dirty="0" smtClean="0"/>
              <a:t>OES ile yetkililer;</a:t>
            </a:r>
          </a:p>
          <a:p>
            <a:r>
              <a:rPr lang="tr-TR" dirty="0" smtClean="0"/>
              <a:t>-İlaç </a:t>
            </a:r>
            <a:r>
              <a:rPr lang="tr-TR" dirty="0" err="1" smtClean="0"/>
              <a:t>ekleme,silme</a:t>
            </a:r>
            <a:r>
              <a:rPr lang="tr-TR" dirty="0" smtClean="0"/>
              <a:t> </a:t>
            </a:r>
          </a:p>
          <a:p>
            <a:r>
              <a:rPr lang="tr-TR" dirty="0"/>
              <a:t>y</a:t>
            </a:r>
            <a:r>
              <a:rPr lang="tr-TR" dirty="0" smtClean="0"/>
              <a:t>apabilirler.</a:t>
            </a:r>
          </a:p>
          <a:p>
            <a:r>
              <a:rPr lang="tr-TR" dirty="0" smtClean="0"/>
              <a:t>-Şikayet ve öneri</a:t>
            </a:r>
          </a:p>
          <a:p>
            <a:r>
              <a:rPr lang="tr-TR" dirty="0"/>
              <a:t>y</a:t>
            </a:r>
            <a:r>
              <a:rPr lang="tr-TR" dirty="0" smtClean="0"/>
              <a:t>ollayanlara cevap</a:t>
            </a:r>
          </a:p>
          <a:p>
            <a:r>
              <a:rPr lang="tr-TR" dirty="0"/>
              <a:t>v</a:t>
            </a:r>
            <a:r>
              <a:rPr lang="tr-TR" dirty="0" smtClean="0"/>
              <a:t>erebilirler</a:t>
            </a:r>
          </a:p>
          <a:p>
            <a:r>
              <a:rPr lang="tr-TR" dirty="0" smtClean="0"/>
              <a:t>-Kişilerin aldıkları</a:t>
            </a:r>
          </a:p>
          <a:p>
            <a:r>
              <a:rPr lang="tr-TR" dirty="0"/>
              <a:t>i</a:t>
            </a:r>
            <a:r>
              <a:rPr lang="tr-TR" dirty="0" smtClean="0"/>
              <a:t>laçları ve sayılarını </a:t>
            </a:r>
          </a:p>
          <a:p>
            <a:r>
              <a:rPr lang="tr-TR" dirty="0" smtClean="0"/>
              <a:t>sorgulayabilirler</a:t>
            </a:r>
            <a:endParaRPr lang="tr-TR" dirty="0"/>
          </a:p>
          <a:p>
            <a:endParaRPr lang="tr-TR" dirty="0" smtClean="0"/>
          </a:p>
        </p:txBody>
      </p:sp>
      <p:cxnSp>
        <p:nvCxnSpPr>
          <p:cNvPr id="15" name="Düz Ok Bağlayıcısı 14"/>
          <p:cNvCxnSpPr/>
          <p:nvPr/>
        </p:nvCxnSpPr>
        <p:spPr>
          <a:xfrm flipH="1" flipV="1">
            <a:off x="2051720" y="2378497"/>
            <a:ext cx="1248918" cy="1050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2339752" y="4725144"/>
            <a:ext cx="960886" cy="1386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 flipH="1" flipV="1">
            <a:off x="1907704" y="3081652"/>
            <a:ext cx="1224136" cy="347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-39077" y="6111917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İlgili adres ve bilgiler doldurularak </a:t>
            </a:r>
            <a:r>
              <a:rPr lang="tr-TR" dirty="0" err="1" smtClean="0"/>
              <a:t>drone</a:t>
            </a:r>
            <a:r>
              <a:rPr lang="tr-TR" dirty="0" smtClean="0"/>
              <a:t> </a:t>
            </a:r>
          </a:p>
          <a:p>
            <a:r>
              <a:rPr lang="tr-TR" dirty="0" smtClean="0"/>
              <a:t>hizmet talebinde bulunurlar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690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7128792" cy="4746200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br>
              <a:rPr lang="tr-TR" dirty="0" smtClean="0"/>
            </a:br>
            <a:r>
              <a:rPr lang="tr-TR" dirty="0" smtClean="0"/>
              <a:t>(OES)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78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797152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br>
              <a:rPr lang="tr-TR" dirty="0" smtClean="0"/>
            </a:br>
            <a:r>
              <a:rPr lang="tr-TR" dirty="0" smtClean="0"/>
              <a:t>(OES-KULLANICI)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930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55426" cy="4958468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br>
              <a:rPr lang="tr-TR" dirty="0" smtClean="0"/>
            </a:br>
            <a:r>
              <a:rPr lang="tr-TR" dirty="0" smtClean="0"/>
              <a:t>(OES-YETKILI)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7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6204935" cy="3816424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br>
              <a:rPr lang="tr-TR" dirty="0" smtClean="0"/>
            </a:br>
            <a:r>
              <a:rPr lang="tr-TR" dirty="0" smtClean="0"/>
              <a:t>(KANBAGIS)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8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939183"/>
              </p:ext>
            </p:extLst>
          </p:nvPr>
        </p:nvGraphicFramePr>
        <p:xfrm>
          <a:off x="0" y="2060848"/>
          <a:ext cx="149723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36"/>
              </a:tblGrid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OESKAYIT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TC(PK)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SIFRE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ADSOYAD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YAS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TELNO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SAGLIKGUVENCE</a:t>
                      </a:r>
                      <a:endParaRPr lang="tr-TR" dirty="0"/>
                    </a:p>
                  </a:txBody>
                  <a:tcPr/>
                </a:tc>
              </a:tr>
              <a:tr h="32765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PUAN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ECZANET</a:t>
            </a:r>
            <a:br>
              <a:rPr lang="tr-TR" dirty="0" smtClean="0"/>
            </a:br>
            <a:r>
              <a:rPr lang="tr-TR" dirty="0" smtClean="0"/>
              <a:t>(ER)</a:t>
            </a:r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07448"/>
              </p:ext>
            </p:extLst>
          </p:nvPr>
        </p:nvGraphicFramePr>
        <p:xfrm>
          <a:off x="1547664" y="2060848"/>
          <a:ext cx="2520280" cy="117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YETKILI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YETKILISN(PK)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YETKILIADSOYAD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11427"/>
              </p:ext>
            </p:extLst>
          </p:nvPr>
        </p:nvGraphicFramePr>
        <p:xfrm>
          <a:off x="1547664" y="3356992"/>
          <a:ext cx="2471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GERIBILDIRIM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GERIBILDIRIM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YETKILISN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8116"/>
              </p:ext>
            </p:extLst>
          </p:nvPr>
        </p:nvGraphicFramePr>
        <p:xfrm>
          <a:off x="1547664" y="5157192"/>
          <a:ext cx="153583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/>
              </a:tblGrid>
              <a:tr h="355064">
                <a:tc>
                  <a:txBody>
                    <a:bodyPr/>
                    <a:lstStyle/>
                    <a:p>
                      <a:r>
                        <a:rPr lang="tr-TR" dirty="0" smtClean="0"/>
                        <a:t>BILDIRIM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ILETI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ZAMAN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8214"/>
              </p:ext>
            </p:extLst>
          </p:nvPr>
        </p:nvGraphicFramePr>
        <p:xfrm>
          <a:off x="4139952" y="2060848"/>
          <a:ext cx="196788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KULLANICI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TARIH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YAS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SAGLIKGUVENCE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ILACADI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DRONAKTIF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HPUAN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TC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44691"/>
              </p:ext>
            </p:extLst>
          </p:nvPr>
        </p:nvGraphicFramePr>
        <p:xfrm>
          <a:off x="6156176" y="2060848"/>
          <a:ext cx="1247800" cy="26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5816">
                <a:tc>
                  <a:txBody>
                    <a:bodyPr/>
                    <a:lstStyle/>
                    <a:p>
                      <a:r>
                        <a:rPr lang="tr-TR" dirty="0" smtClean="0"/>
                        <a:t>VERI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PLAKA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BOLGE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ILCE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TKAN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01745"/>
              </p:ext>
            </p:extLst>
          </p:nvPr>
        </p:nvGraphicFramePr>
        <p:xfrm>
          <a:off x="6156176" y="5157192"/>
          <a:ext cx="1535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ILAC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ILACID(PK)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ILACADI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ILACPUAN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8477"/>
              </p:ext>
            </p:extLst>
          </p:nvPr>
        </p:nvGraphicFramePr>
        <p:xfrm>
          <a:off x="7409687" y="2060848"/>
          <a:ext cx="1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ADRES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HASTATC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ILCE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MAHALLE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CADDE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APARTMAN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DAIRE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KTARIH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Dirsek Bağlayıcısı 16"/>
          <p:cNvCxnSpPr/>
          <p:nvPr/>
        </p:nvCxnSpPr>
        <p:spPr>
          <a:xfrm>
            <a:off x="1331640" y="2636912"/>
            <a:ext cx="3312368" cy="2808312"/>
          </a:xfrm>
          <a:prstGeom prst="bentConnector3">
            <a:avLst>
              <a:gd name="adj1" fmla="val 440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Dirsek Bağlayıcısı 20"/>
          <p:cNvCxnSpPr/>
          <p:nvPr/>
        </p:nvCxnSpPr>
        <p:spPr>
          <a:xfrm rot="16200000" flipH="1">
            <a:off x="5196644" y="5036604"/>
            <a:ext cx="1656184" cy="457200"/>
          </a:xfrm>
          <a:prstGeom prst="bentConnector3">
            <a:avLst>
              <a:gd name="adj1" fmla="val 926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irsek Bağlayıcısı 25"/>
          <p:cNvCxnSpPr/>
          <p:nvPr/>
        </p:nvCxnSpPr>
        <p:spPr>
          <a:xfrm rot="16200000" flipH="1">
            <a:off x="-684584" y="3573016"/>
            <a:ext cx="3168352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irsek Bağlayıcısı 32"/>
          <p:cNvCxnSpPr/>
          <p:nvPr/>
        </p:nvCxnSpPr>
        <p:spPr>
          <a:xfrm rot="5400000">
            <a:off x="2987824" y="3645024"/>
            <a:ext cx="2016224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Dirsek Bağlayıcısı 35"/>
          <p:cNvCxnSpPr/>
          <p:nvPr/>
        </p:nvCxnSpPr>
        <p:spPr>
          <a:xfrm rot="16200000" flipH="1">
            <a:off x="1104764" y="2719772"/>
            <a:ext cx="1368152" cy="9144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 flipV="1">
            <a:off x="7020272" y="3068960"/>
            <a:ext cx="504056" cy="582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Bağlayıcı 40"/>
          <p:cNvCxnSpPr/>
          <p:nvPr/>
        </p:nvCxnSpPr>
        <p:spPr>
          <a:xfrm flipV="1">
            <a:off x="7092280" y="3360167"/>
            <a:ext cx="432048" cy="680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86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43</TotalTime>
  <Words>144</Words>
  <Application>Microsoft Office PowerPoint</Application>
  <PresentationFormat>Ekran Gösterisi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Cilt</vt:lpstr>
      <vt:lpstr>ECZANET</vt:lpstr>
      <vt:lpstr>ECZANET</vt:lpstr>
      <vt:lpstr>ECZANET (OES)</vt:lpstr>
      <vt:lpstr>ECZANET (OES-KULLANICI)</vt:lpstr>
      <vt:lpstr>ECZANET (OES-YETKILI)</vt:lpstr>
      <vt:lpstr>ECZANET (KANBAGIS)</vt:lpstr>
      <vt:lpstr>ECZANET (ER)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ECZANET</dc:title>
  <dc:creator>ilker kanber</dc:creator>
  <cp:lastModifiedBy>ASUS</cp:lastModifiedBy>
  <cp:revision>5</cp:revision>
  <dcterms:created xsi:type="dcterms:W3CDTF">2017-12-07T15:59:49Z</dcterms:created>
  <dcterms:modified xsi:type="dcterms:W3CDTF">2017-12-07T16:53:40Z</dcterms:modified>
</cp:coreProperties>
</file>