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E286207-B903-4EB6-AF17-26DE2594E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A7046A04-FC14-4531-BF65-DBE7DD413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516B93A-864B-4FC2-B1F3-D8A35B5F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14132C9-EE03-4E31-BF0B-C1FDA71B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029361CC-68B4-443C-96B2-1700000E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0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0FFFA6A-7B01-4B38-A3A8-68E215C1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0AAD7008-BDA9-4F47-8EED-3940C9C24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24BEFA0-8465-43F9-BB2C-DB4F401D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6384130C-066A-41CC-ACBD-FF1D9EB8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8F7FCB73-CB7D-45E7-827F-AF21593D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2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5F95C019-8788-499E-9990-0711957ED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421D3C09-8ECD-415B-BD8E-2D6736B5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8D45577-5124-41EA-B060-F913AC44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2C6A555-85B1-48CC-88E8-A3C4C8E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92F1B8F-3F0B-4D94-B789-8A1C4CE7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2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92751FA-DDC8-46BE-81DB-62FA39B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86C429FA-1E29-4922-8FED-F779109F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53A9BB6-1C82-471A-94E7-A53F91B6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7A7A0F7-2093-4493-BA51-635C47B8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1F926B29-4169-4C82-A1A5-729A8E0B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779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668FBC9-2344-48B8-86F1-EA4FC71F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7E3EAABA-4585-40EE-AA0D-AD80F29C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23EF777-A310-4D8F-8275-3B49D2F8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72DC7BED-6F5B-492D-B074-322E8F1C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8F8A0EFF-A9C8-4839-BDA2-261F2A9F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00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95DE71F-B21E-4BFF-AAA7-5A500F1E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F19DE81D-120D-4E1E-A565-88CA8EBD7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D0FB835A-564B-492E-9E75-472023C9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DF98E70A-37AA-4515-87C6-0BEBE6B9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DE64730C-7B24-4B99-BDCD-7F199AA6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8267AA7B-5D43-471A-B3C4-E22554E8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30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0D2D7B24-2CC8-4725-BBA8-45AB4FC5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E7AEE804-C9F5-4D9E-971D-7F0580AC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C923E688-B765-49F3-A23A-BE9F7278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D89766EF-67C0-43A0-A002-A5CF75B16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91B31C72-AB88-45AF-86F2-9C7B153D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33195314-970C-40EB-A8D6-AE8CACB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D560EF3D-27FD-4F44-BD7F-55E997B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1C355161-9AA5-4358-B10C-9C5D3158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3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567C8E-F3B4-44AF-8BFB-1658BDE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E7E251C8-88DA-4833-BECF-C09BA0A3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303C6CA5-736B-4A43-B589-C80DDA70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B06081C2-06E7-4965-9347-45166019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7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D9E41593-4C9C-4AD3-A3A4-AADDD62B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675B3BB1-7687-4362-86DC-C27BC8DD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823D0176-C029-4AA7-96F5-1F5CB659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2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0B6F311D-69B8-4CB2-B704-C37E6871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8393AB1C-D0F4-4D74-9C02-C79E31B1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E3DEBD81-E215-4FB8-B875-832E0AC5B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17BC2F-8D0D-4E5F-B4E1-8469A005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59074232-FC77-4C29-9A27-4EA14494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4964E900-57FC-45AB-B0D8-743B777C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6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2204E98-F8F0-49AF-BB52-A82474A9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659BA105-98DD-4C39-A875-2BEE21357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AF289E42-A1C0-48AA-A243-DC05A7936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7D6DEE5-6807-467C-8174-FFAEB6C7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3C08CBE4-4E89-42AE-8624-CAC51FDC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9FBF335-5F06-441F-A063-FB6B0F9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86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C23577B-155E-40CA-A643-CD708310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54EBF4EA-B656-481E-8EFC-DD60E508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A065A5C-12AB-4563-81CF-0F66D84A3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565F-E016-4631-8AA5-5F0DE0CC63F6}" type="datetimeFigureOut">
              <a:rPr lang="tr-TR" smtClean="0"/>
              <a:t>2.08.2021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1985BC1-809F-4987-BF69-84025C1BD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1E32EB0-A5E7-4219-B13F-EF6AB687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6F2D-C1AC-4154-8DB9-7296B36667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26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="" xmlns:a16="http://schemas.microsoft.com/office/drawing/2014/main" id="{78720963-E088-4D76-8710-1100A3E73E11}"/>
              </a:ext>
            </a:extLst>
          </p:cNvPr>
          <p:cNvSpPr txBox="1"/>
          <p:nvPr/>
        </p:nvSpPr>
        <p:spPr>
          <a:xfrm>
            <a:off x="3684101" y="250004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="" xmlns:a16="http://schemas.microsoft.com/office/drawing/2014/main" id="{47E4DC2F-D61C-475B-A939-F3F45C97C237}"/>
              </a:ext>
            </a:extLst>
          </p:cNvPr>
          <p:cNvSpPr txBox="1"/>
          <p:nvPr/>
        </p:nvSpPr>
        <p:spPr>
          <a:xfrm>
            <a:off x="3684101" y="296296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="" xmlns:a16="http://schemas.microsoft.com/office/drawing/2014/main" id="{D842C453-DC5D-4E56-ADED-998AF20B91D5}"/>
              </a:ext>
            </a:extLst>
          </p:cNvPr>
          <p:cNvSpPr txBox="1"/>
          <p:nvPr/>
        </p:nvSpPr>
        <p:spPr>
          <a:xfrm>
            <a:off x="3684101" y="340206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D5980B38-EEB0-4761-A94C-D5A73C563F91}"/>
              </a:ext>
            </a:extLst>
          </p:cNvPr>
          <p:cNvSpPr txBox="1"/>
          <p:nvPr/>
        </p:nvSpPr>
        <p:spPr>
          <a:xfrm>
            <a:off x="3684101" y="385309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="" xmlns:a16="http://schemas.microsoft.com/office/drawing/2014/main" id="{51AF27BB-FE7E-478B-A2D3-258388CE64F5}"/>
              </a:ext>
            </a:extLst>
          </p:cNvPr>
          <p:cNvSpPr txBox="1"/>
          <p:nvPr/>
        </p:nvSpPr>
        <p:spPr>
          <a:xfrm>
            <a:off x="3684101" y="427824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="" xmlns:a16="http://schemas.microsoft.com/office/drawing/2014/main" id="{87AFA247-79D9-4E27-9057-BA9CAA6BF857}"/>
              </a:ext>
            </a:extLst>
          </p:cNvPr>
          <p:cNvSpPr txBox="1"/>
          <p:nvPr/>
        </p:nvSpPr>
        <p:spPr>
          <a:xfrm>
            <a:off x="3684101" y="4767115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="" xmlns:a16="http://schemas.microsoft.com/office/drawing/2014/main" id="{F56FCFE2-096C-48F2-A0B0-4A531025C3F7}"/>
              </a:ext>
            </a:extLst>
          </p:cNvPr>
          <p:cNvSpPr txBox="1"/>
          <p:nvPr/>
        </p:nvSpPr>
        <p:spPr>
          <a:xfrm>
            <a:off x="3684101" y="525011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B7983796-BE8D-4D2D-BEF3-33BC896671F3}"/>
              </a:ext>
            </a:extLst>
          </p:cNvPr>
          <p:cNvSpPr txBox="1"/>
          <p:nvPr/>
        </p:nvSpPr>
        <p:spPr>
          <a:xfrm>
            <a:off x="3684101" y="2051058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="" xmlns:a16="http://schemas.microsoft.com/office/drawing/2014/main" id="{3CBCC0D6-2940-4933-99B1-633C738A869D}"/>
              </a:ext>
            </a:extLst>
          </p:cNvPr>
          <p:cNvSpPr txBox="1"/>
          <p:nvPr/>
        </p:nvSpPr>
        <p:spPr>
          <a:xfrm>
            <a:off x="3684101" y="159593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86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78720963-E088-4D76-8710-1100A3E73E11}"/>
              </a:ext>
            </a:extLst>
          </p:cNvPr>
          <p:cNvSpPr txBox="1"/>
          <p:nvPr/>
        </p:nvSpPr>
        <p:spPr>
          <a:xfrm>
            <a:off x="3684101" y="250004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="" xmlns:a16="http://schemas.microsoft.com/office/drawing/2014/main" id="{47E4DC2F-D61C-475B-A939-F3F45C97C237}"/>
              </a:ext>
            </a:extLst>
          </p:cNvPr>
          <p:cNvSpPr txBox="1"/>
          <p:nvPr/>
        </p:nvSpPr>
        <p:spPr>
          <a:xfrm>
            <a:off x="3684101" y="296296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D842C453-DC5D-4E56-ADED-998AF20B91D5}"/>
              </a:ext>
            </a:extLst>
          </p:cNvPr>
          <p:cNvSpPr txBox="1"/>
          <p:nvPr/>
        </p:nvSpPr>
        <p:spPr>
          <a:xfrm>
            <a:off x="3684101" y="340206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D5980B38-EEB0-4761-A94C-D5A73C563F91}"/>
              </a:ext>
            </a:extLst>
          </p:cNvPr>
          <p:cNvSpPr txBox="1"/>
          <p:nvPr/>
        </p:nvSpPr>
        <p:spPr>
          <a:xfrm>
            <a:off x="3684101" y="385309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51AF27BB-FE7E-478B-A2D3-258388CE64F5}"/>
              </a:ext>
            </a:extLst>
          </p:cNvPr>
          <p:cNvSpPr txBox="1"/>
          <p:nvPr/>
        </p:nvSpPr>
        <p:spPr>
          <a:xfrm>
            <a:off x="3684101" y="427824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87AFA247-79D9-4E27-9057-BA9CAA6BF857}"/>
              </a:ext>
            </a:extLst>
          </p:cNvPr>
          <p:cNvSpPr txBox="1"/>
          <p:nvPr/>
        </p:nvSpPr>
        <p:spPr>
          <a:xfrm>
            <a:off x="3684101" y="4767115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F56FCFE2-096C-48F2-A0B0-4A531025C3F7}"/>
              </a:ext>
            </a:extLst>
          </p:cNvPr>
          <p:cNvSpPr txBox="1"/>
          <p:nvPr/>
        </p:nvSpPr>
        <p:spPr>
          <a:xfrm>
            <a:off x="3684101" y="525011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B7983796-BE8D-4D2D-BEF3-33BC896671F3}"/>
              </a:ext>
            </a:extLst>
          </p:cNvPr>
          <p:cNvSpPr txBox="1"/>
          <p:nvPr/>
        </p:nvSpPr>
        <p:spPr>
          <a:xfrm>
            <a:off x="3684101" y="2051058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3CBCC0D6-2940-4933-99B1-633C738A869D}"/>
              </a:ext>
            </a:extLst>
          </p:cNvPr>
          <p:cNvSpPr txBox="1"/>
          <p:nvPr/>
        </p:nvSpPr>
        <p:spPr>
          <a:xfrm>
            <a:off x="3684101" y="159593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23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78720963-E088-4D76-8710-1100A3E73E11}"/>
              </a:ext>
            </a:extLst>
          </p:cNvPr>
          <p:cNvSpPr txBox="1"/>
          <p:nvPr/>
        </p:nvSpPr>
        <p:spPr>
          <a:xfrm>
            <a:off x="3684101" y="250004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="" xmlns:a16="http://schemas.microsoft.com/office/drawing/2014/main" id="{47E4DC2F-D61C-475B-A939-F3F45C97C237}"/>
              </a:ext>
            </a:extLst>
          </p:cNvPr>
          <p:cNvSpPr txBox="1"/>
          <p:nvPr/>
        </p:nvSpPr>
        <p:spPr>
          <a:xfrm>
            <a:off x="3684101" y="296296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D842C453-DC5D-4E56-ADED-998AF20B91D5}"/>
              </a:ext>
            </a:extLst>
          </p:cNvPr>
          <p:cNvSpPr txBox="1"/>
          <p:nvPr/>
        </p:nvSpPr>
        <p:spPr>
          <a:xfrm>
            <a:off x="3684101" y="340206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D5980B38-EEB0-4761-A94C-D5A73C563F91}"/>
              </a:ext>
            </a:extLst>
          </p:cNvPr>
          <p:cNvSpPr txBox="1"/>
          <p:nvPr/>
        </p:nvSpPr>
        <p:spPr>
          <a:xfrm>
            <a:off x="3684101" y="385309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51AF27BB-FE7E-478B-A2D3-258388CE64F5}"/>
              </a:ext>
            </a:extLst>
          </p:cNvPr>
          <p:cNvSpPr txBox="1"/>
          <p:nvPr/>
        </p:nvSpPr>
        <p:spPr>
          <a:xfrm>
            <a:off x="3684101" y="427824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87AFA247-79D9-4E27-9057-BA9CAA6BF857}"/>
              </a:ext>
            </a:extLst>
          </p:cNvPr>
          <p:cNvSpPr txBox="1"/>
          <p:nvPr/>
        </p:nvSpPr>
        <p:spPr>
          <a:xfrm>
            <a:off x="3684101" y="4767115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F56FCFE2-096C-48F2-A0B0-4A531025C3F7}"/>
              </a:ext>
            </a:extLst>
          </p:cNvPr>
          <p:cNvSpPr txBox="1"/>
          <p:nvPr/>
        </p:nvSpPr>
        <p:spPr>
          <a:xfrm>
            <a:off x="3684101" y="525011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B7983796-BE8D-4D2D-BEF3-33BC896671F3}"/>
              </a:ext>
            </a:extLst>
          </p:cNvPr>
          <p:cNvSpPr txBox="1"/>
          <p:nvPr/>
        </p:nvSpPr>
        <p:spPr>
          <a:xfrm>
            <a:off x="3684101" y="2051058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3CBCC0D6-2940-4933-99B1-633C738A869D}"/>
              </a:ext>
            </a:extLst>
          </p:cNvPr>
          <p:cNvSpPr txBox="1"/>
          <p:nvPr/>
        </p:nvSpPr>
        <p:spPr>
          <a:xfrm>
            <a:off x="3684101" y="159593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03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78720963-E088-4D76-8710-1100A3E73E11}"/>
              </a:ext>
            </a:extLst>
          </p:cNvPr>
          <p:cNvSpPr txBox="1"/>
          <p:nvPr/>
        </p:nvSpPr>
        <p:spPr>
          <a:xfrm>
            <a:off x="3684101" y="250004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="" xmlns:a16="http://schemas.microsoft.com/office/drawing/2014/main" id="{47E4DC2F-D61C-475B-A939-F3F45C97C237}"/>
              </a:ext>
            </a:extLst>
          </p:cNvPr>
          <p:cNvSpPr txBox="1"/>
          <p:nvPr/>
        </p:nvSpPr>
        <p:spPr>
          <a:xfrm>
            <a:off x="3684101" y="296296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D842C453-DC5D-4E56-ADED-998AF20B91D5}"/>
              </a:ext>
            </a:extLst>
          </p:cNvPr>
          <p:cNvSpPr txBox="1"/>
          <p:nvPr/>
        </p:nvSpPr>
        <p:spPr>
          <a:xfrm>
            <a:off x="3684101" y="3402064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D5980B38-EEB0-4761-A94C-D5A73C563F91}"/>
              </a:ext>
            </a:extLst>
          </p:cNvPr>
          <p:cNvSpPr txBox="1"/>
          <p:nvPr/>
        </p:nvSpPr>
        <p:spPr>
          <a:xfrm>
            <a:off x="3684101" y="385309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51AF27BB-FE7E-478B-A2D3-258388CE64F5}"/>
              </a:ext>
            </a:extLst>
          </p:cNvPr>
          <p:cNvSpPr txBox="1"/>
          <p:nvPr/>
        </p:nvSpPr>
        <p:spPr>
          <a:xfrm>
            <a:off x="3684101" y="427824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87AFA247-79D9-4E27-9057-BA9CAA6BF857}"/>
              </a:ext>
            </a:extLst>
          </p:cNvPr>
          <p:cNvSpPr txBox="1"/>
          <p:nvPr/>
        </p:nvSpPr>
        <p:spPr>
          <a:xfrm>
            <a:off x="3684101" y="4767115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F56FCFE2-096C-48F2-A0B0-4A531025C3F7}"/>
              </a:ext>
            </a:extLst>
          </p:cNvPr>
          <p:cNvSpPr txBox="1"/>
          <p:nvPr/>
        </p:nvSpPr>
        <p:spPr>
          <a:xfrm>
            <a:off x="3684101" y="5250119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B7983796-BE8D-4D2D-BEF3-33BC896671F3}"/>
              </a:ext>
            </a:extLst>
          </p:cNvPr>
          <p:cNvSpPr txBox="1"/>
          <p:nvPr/>
        </p:nvSpPr>
        <p:spPr>
          <a:xfrm>
            <a:off x="3684101" y="2051058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3CBCC0D6-2940-4933-99B1-633C738A869D}"/>
              </a:ext>
            </a:extLst>
          </p:cNvPr>
          <p:cNvSpPr txBox="1"/>
          <p:nvPr/>
        </p:nvSpPr>
        <p:spPr>
          <a:xfrm>
            <a:off x="3684101" y="1595933"/>
            <a:ext cx="6440557" cy="8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xxxx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642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Geniş ekran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a .</cp:lastModifiedBy>
  <cp:revision>12</cp:revision>
  <dcterms:created xsi:type="dcterms:W3CDTF">2021-01-26T08:07:26Z</dcterms:created>
  <dcterms:modified xsi:type="dcterms:W3CDTF">2021-08-02T09:59:51Z</dcterms:modified>
</cp:coreProperties>
</file>