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5BF5-3968-441A-80A4-7D9D96871C86}" type="datetimeFigureOut">
              <a:rPr lang="tr-TR" smtClean="0"/>
              <a:t>13.08.2014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C7A-C063-458F-AE53-FF4ECE2475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806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5BF5-3968-441A-80A4-7D9D96871C86}" type="datetimeFigureOut">
              <a:rPr lang="tr-TR" smtClean="0"/>
              <a:t>13.08.2014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C7A-C063-458F-AE53-FF4ECE2475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38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5BF5-3968-441A-80A4-7D9D96871C86}" type="datetimeFigureOut">
              <a:rPr lang="tr-TR" smtClean="0"/>
              <a:t>13.08.2014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C7A-C063-458F-AE53-FF4ECE2475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36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5BF5-3968-441A-80A4-7D9D96871C86}" type="datetimeFigureOut">
              <a:rPr lang="tr-TR" smtClean="0"/>
              <a:t>13.08.2014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C7A-C063-458F-AE53-FF4ECE2475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56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5BF5-3968-441A-80A4-7D9D96871C86}" type="datetimeFigureOut">
              <a:rPr lang="tr-TR" smtClean="0"/>
              <a:t>13.08.2014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C7A-C063-458F-AE53-FF4ECE2475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65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5BF5-3968-441A-80A4-7D9D96871C86}" type="datetimeFigureOut">
              <a:rPr lang="tr-TR" smtClean="0"/>
              <a:t>13.08.2014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C7A-C063-458F-AE53-FF4ECE2475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97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5BF5-3968-441A-80A4-7D9D96871C86}" type="datetimeFigureOut">
              <a:rPr lang="tr-TR" smtClean="0"/>
              <a:t>13.08.2014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C7A-C063-458F-AE53-FF4ECE2475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5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5BF5-3968-441A-80A4-7D9D96871C86}" type="datetimeFigureOut">
              <a:rPr lang="tr-TR" smtClean="0"/>
              <a:t>13.08.2014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C7A-C063-458F-AE53-FF4ECE2475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49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5BF5-3968-441A-80A4-7D9D96871C86}" type="datetimeFigureOut">
              <a:rPr lang="tr-TR" smtClean="0"/>
              <a:t>13.08.2014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C7A-C063-458F-AE53-FF4ECE2475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2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5BF5-3968-441A-80A4-7D9D96871C86}" type="datetimeFigureOut">
              <a:rPr lang="tr-TR" smtClean="0"/>
              <a:t>13.08.2014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C7A-C063-458F-AE53-FF4ECE2475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2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5BF5-3968-441A-80A4-7D9D96871C86}" type="datetimeFigureOut">
              <a:rPr lang="tr-TR" smtClean="0"/>
              <a:t>13.08.2014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1C7A-C063-458F-AE53-FF4ECE2475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98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5BF5-3968-441A-80A4-7D9D96871C86}" type="datetimeFigureOut">
              <a:rPr lang="tr-TR" smtClean="0"/>
              <a:t>13.08.2014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1C7A-C063-458F-AE53-FF4ECE2475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2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6487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1044000" y="537321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dr0</a:t>
            </a:r>
            <a:endParaRPr lang="tr-TR" dirty="0"/>
          </a:p>
        </p:txBody>
      </p:sp>
      <p:cxnSp>
        <p:nvCxnSpPr>
          <p:cNvPr id="7" name="Düz Ok Bağlayıcısı 6"/>
          <p:cNvCxnSpPr>
            <a:stCxn id="5" idx="0"/>
          </p:cNvCxnSpPr>
          <p:nvPr/>
        </p:nvCxnSpPr>
        <p:spPr>
          <a:xfrm flipV="1">
            <a:off x="1295832" y="4581128"/>
            <a:ext cx="0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1907704" y="537938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dr1</a:t>
            </a:r>
            <a:endParaRPr lang="tr-TR" dirty="0"/>
          </a:p>
        </p:txBody>
      </p:sp>
      <p:cxnSp>
        <p:nvCxnSpPr>
          <p:cNvPr id="14" name="Düz Ok Bağlayıcısı 13"/>
          <p:cNvCxnSpPr>
            <a:stCxn id="13" idx="0"/>
          </p:cNvCxnSpPr>
          <p:nvPr/>
        </p:nvCxnSpPr>
        <p:spPr>
          <a:xfrm flipV="1">
            <a:off x="2159536" y="4587296"/>
            <a:ext cx="0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>
            <a:off x="5436096" y="537938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dr5</a:t>
            </a:r>
            <a:endParaRPr lang="tr-TR" dirty="0"/>
          </a:p>
        </p:txBody>
      </p:sp>
      <p:cxnSp>
        <p:nvCxnSpPr>
          <p:cNvPr id="16" name="Düz Ok Bağlayıcısı 15"/>
          <p:cNvCxnSpPr>
            <a:stCxn id="15" idx="0"/>
          </p:cNvCxnSpPr>
          <p:nvPr/>
        </p:nvCxnSpPr>
        <p:spPr>
          <a:xfrm flipV="1">
            <a:off x="5687928" y="4587296"/>
            <a:ext cx="0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/>
          <p:cNvSpPr txBox="1"/>
          <p:nvPr/>
        </p:nvSpPr>
        <p:spPr>
          <a:xfrm>
            <a:off x="4549297" y="538083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dr4</a:t>
            </a:r>
            <a:endParaRPr lang="tr-TR" dirty="0"/>
          </a:p>
        </p:txBody>
      </p:sp>
      <p:cxnSp>
        <p:nvCxnSpPr>
          <p:cNvPr id="18" name="Düz Ok Bağlayıcısı 17"/>
          <p:cNvCxnSpPr>
            <a:stCxn id="17" idx="0"/>
          </p:cNvCxnSpPr>
          <p:nvPr/>
        </p:nvCxnSpPr>
        <p:spPr>
          <a:xfrm flipV="1">
            <a:off x="4801129" y="4588746"/>
            <a:ext cx="0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3491880" y="552561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dr3</a:t>
            </a:r>
            <a:endParaRPr lang="tr-TR" dirty="0"/>
          </a:p>
        </p:txBody>
      </p:sp>
      <p:cxnSp>
        <p:nvCxnSpPr>
          <p:cNvPr id="20" name="Düz Ok Bağlayıcısı 19"/>
          <p:cNvCxnSpPr>
            <a:stCxn id="19" idx="0"/>
          </p:cNvCxnSpPr>
          <p:nvPr/>
        </p:nvCxnSpPr>
        <p:spPr>
          <a:xfrm flipV="1">
            <a:off x="3743712" y="4733528"/>
            <a:ext cx="0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/>
          <p:cNvSpPr txBox="1"/>
          <p:nvPr/>
        </p:nvSpPr>
        <p:spPr>
          <a:xfrm>
            <a:off x="2699792" y="551040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dr2</a:t>
            </a:r>
            <a:endParaRPr lang="tr-TR" dirty="0"/>
          </a:p>
        </p:txBody>
      </p:sp>
      <p:cxnSp>
        <p:nvCxnSpPr>
          <p:cNvPr id="22" name="Düz Ok Bağlayıcısı 21"/>
          <p:cNvCxnSpPr>
            <a:stCxn id="21" idx="0"/>
          </p:cNvCxnSpPr>
          <p:nvPr/>
        </p:nvCxnSpPr>
        <p:spPr>
          <a:xfrm flipV="1">
            <a:off x="2951624" y="4718315"/>
            <a:ext cx="0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2177414" y="116632"/>
            <a:ext cx="628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Okyanus.</a:t>
            </a:r>
            <a:r>
              <a:rPr lang="tr-TR" sz="1200" dirty="0"/>
              <a:t>Variables.Var_Parameter1[i</a:t>
            </a:r>
            <a:r>
              <a:rPr lang="tr-TR" sz="1200" dirty="0" smtClean="0"/>
              <a:t>]   /       İ    </a:t>
            </a:r>
            <a:r>
              <a:rPr lang="tr-TR" sz="1200" dirty="0" err="1" smtClean="0"/>
              <a:t>Okyanus.VariablesCommandRawIndex</a:t>
            </a:r>
            <a:r>
              <a:rPr lang="tr-TR" sz="1200" dirty="0" smtClean="0"/>
              <a:t> kadar artmalı</a:t>
            </a:r>
          </a:p>
          <a:p>
            <a:endParaRPr lang="tr-TR" sz="1200" dirty="0"/>
          </a:p>
        </p:txBody>
      </p:sp>
      <p:cxnSp>
        <p:nvCxnSpPr>
          <p:cNvPr id="24" name="Düz Ok Bağlayıcısı 23"/>
          <p:cNvCxnSpPr/>
          <p:nvPr/>
        </p:nvCxnSpPr>
        <p:spPr>
          <a:xfrm>
            <a:off x="3131840" y="393631"/>
            <a:ext cx="108210" cy="135330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3262913" y="393631"/>
            <a:ext cx="2481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Okyanus.Variables.Var_Parameter2[i</a:t>
            </a:r>
            <a:r>
              <a:rPr lang="tr-TR" sz="1200" dirty="0"/>
              <a:t>]</a:t>
            </a:r>
          </a:p>
        </p:txBody>
      </p:sp>
      <p:cxnSp>
        <p:nvCxnSpPr>
          <p:cNvPr id="33" name="Düz Ok Bağlayıcısı 32"/>
          <p:cNvCxnSpPr/>
          <p:nvPr/>
        </p:nvCxnSpPr>
        <p:spPr>
          <a:xfrm>
            <a:off x="3995544" y="670630"/>
            <a:ext cx="216416" cy="10763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>
            <a:off x="5276191" y="1070282"/>
            <a:ext cx="0" cy="67665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>
            <a:off x="2156156" y="1208781"/>
            <a:ext cx="0" cy="5381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/>
          <p:cNvSpPr txBox="1"/>
          <p:nvPr/>
        </p:nvSpPr>
        <p:spPr>
          <a:xfrm>
            <a:off x="4195147" y="823030"/>
            <a:ext cx="2481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Okyanus.Variables.Var_Parameter3[i</a:t>
            </a:r>
            <a:r>
              <a:rPr lang="tr-TR" sz="1200" dirty="0"/>
              <a:t>]</a:t>
            </a:r>
          </a:p>
        </p:txBody>
      </p:sp>
      <p:sp>
        <p:nvSpPr>
          <p:cNvPr id="41" name="Metin kutusu 40"/>
          <p:cNvSpPr txBox="1"/>
          <p:nvPr/>
        </p:nvSpPr>
        <p:spPr>
          <a:xfrm>
            <a:off x="666755" y="911756"/>
            <a:ext cx="2441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Okyanus.Variables</a:t>
            </a:r>
            <a:r>
              <a:rPr lang="tr-TR" sz="1200" dirty="0" smtClean="0"/>
              <a:t>. </a:t>
            </a:r>
            <a:r>
              <a:rPr lang="tr-TR" sz="1200" dirty="0" err="1" smtClean="0"/>
              <a:t>Var_Command</a:t>
            </a:r>
            <a:r>
              <a:rPr lang="tr-TR" sz="1200" dirty="0" smtClean="0"/>
              <a:t>[i</a:t>
            </a:r>
            <a:r>
              <a:rPr lang="tr-TR" sz="1200" dirty="0"/>
              <a:t>]</a:t>
            </a:r>
          </a:p>
        </p:txBody>
      </p:sp>
      <p:sp>
        <p:nvSpPr>
          <p:cNvPr id="42" name="Metin kutusu 41"/>
          <p:cNvSpPr txBox="1"/>
          <p:nvPr/>
        </p:nvSpPr>
        <p:spPr>
          <a:xfrm>
            <a:off x="5580112" y="1100029"/>
            <a:ext cx="2481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Okyanus.Variables.Var_Parameter4[i</a:t>
            </a:r>
            <a:r>
              <a:rPr lang="tr-TR" sz="1200" dirty="0"/>
              <a:t>]</a:t>
            </a:r>
          </a:p>
        </p:txBody>
      </p:sp>
      <p:cxnSp>
        <p:nvCxnSpPr>
          <p:cNvPr id="43" name="Düz Ok Bağlayıcısı 42"/>
          <p:cNvCxnSpPr/>
          <p:nvPr/>
        </p:nvCxnSpPr>
        <p:spPr>
          <a:xfrm flipH="1">
            <a:off x="6372200" y="1412776"/>
            <a:ext cx="304845" cy="33415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etin kutusu 46"/>
          <p:cNvSpPr txBox="1"/>
          <p:nvPr/>
        </p:nvSpPr>
        <p:spPr>
          <a:xfrm>
            <a:off x="6499470" y="5870533"/>
            <a:ext cx="26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Okyanus.VariablesCommandRawIndex</a:t>
            </a:r>
            <a:endParaRPr lang="tr-TR" sz="1200" dirty="0" smtClean="0"/>
          </a:p>
          <a:p>
            <a:endParaRPr lang="tr-TR" sz="1200" dirty="0"/>
          </a:p>
          <a:p>
            <a:r>
              <a:rPr lang="tr-TR" sz="1200" dirty="0" smtClean="0"/>
              <a:t>   </a:t>
            </a:r>
            <a:r>
              <a:rPr lang="tr-TR" sz="1200" dirty="0" err="1" smtClean="0"/>
              <a:t>index</a:t>
            </a:r>
            <a:r>
              <a:rPr lang="tr-TR" sz="1200" dirty="0" smtClean="0"/>
              <a:t> </a:t>
            </a:r>
            <a:r>
              <a:rPr lang="tr-TR" sz="1200" dirty="0" err="1" smtClean="0"/>
              <a:t>pointer</a:t>
            </a:r>
            <a:r>
              <a:rPr lang="tr-TR" sz="1200" dirty="0" smtClean="0"/>
              <a:t> 0 – 10 arası</a:t>
            </a:r>
            <a:endParaRPr lang="tr-TR" sz="1200" dirty="0"/>
          </a:p>
        </p:txBody>
      </p:sp>
      <p:cxnSp>
        <p:nvCxnSpPr>
          <p:cNvPr id="48" name="Düz Ok Bağlayıcısı 47"/>
          <p:cNvCxnSpPr/>
          <p:nvPr/>
        </p:nvCxnSpPr>
        <p:spPr>
          <a:xfrm flipH="1" flipV="1">
            <a:off x="6156176" y="4293096"/>
            <a:ext cx="1008112" cy="14909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/>
          <p:cNvCxnSpPr/>
          <p:nvPr/>
        </p:nvCxnSpPr>
        <p:spPr>
          <a:xfrm flipH="1" flipV="1">
            <a:off x="6156176" y="3789040"/>
            <a:ext cx="1160512" cy="199495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Metin kutusu 52"/>
          <p:cNvSpPr txBox="1"/>
          <p:nvPr/>
        </p:nvSpPr>
        <p:spPr>
          <a:xfrm>
            <a:off x="6623271" y="2365055"/>
            <a:ext cx="272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Okyanus.VariablesCommandRawIndex</a:t>
            </a:r>
            <a:r>
              <a:rPr lang="tr-TR" sz="1200" dirty="0" smtClean="0"/>
              <a:t>++</a:t>
            </a:r>
          </a:p>
        </p:txBody>
      </p:sp>
      <p:sp>
        <p:nvSpPr>
          <p:cNvPr id="54" name="Metin kutusu 53"/>
          <p:cNvSpPr txBox="1"/>
          <p:nvPr/>
        </p:nvSpPr>
        <p:spPr>
          <a:xfrm>
            <a:off x="6524873" y="3074988"/>
            <a:ext cx="2658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Okyanus.VariablesCommandRawIndex</a:t>
            </a:r>
            <a:r>
              <a:rPr lang="tr-TR" sz="1200" dirty="0" smtClean="0"/>
              <a:t>--</a:t>
            </a:r>
          </a:p>
        </p:txBody>
      </p:sp>
      <p:cxnSp>
        <p:nvCxnSpPr>
          <p:cNvPr id="55" name="Düz Ok Bağlayıcısı 54"/>
          <p:cNvCxnSpPr/>
          <p:nvPr/>
        </p:nvCxnSpPr>
        <p:spPr>
          <a:xfrm flipH="1">
            <a:off x="7668345" y="2642054"/>
            <a:ext cx="185610" cy="1998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/>
          <p:nvPr/>
        </p:nvCxnSpPr>
        <p:spPr>
          <a:xfrm flipH="1">
            <a:off x="7668345" y="3351987"/>
            <a:ext cx="315042" cy="1998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</Words>
  <Application>Microsoft Office PowerPoint</Application>
  <PresentationFormat>Ekran Gösterisi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User</cp:lastModifiedBy>
  <cp:revision>6</cp:revision>
  <dcterms:created xsi:type="dcterms:W3CDTF">2014-08-13T08:17:06Z</dcterms:created>
  <dcterms:modified xsi:type="dcterms:W3CDTF">2014-08-13T09:08:16Z</dcterms:modified>
</cp:coreProperties>
</file>