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3.xml" ContentType="application/vnd.openxmlformats-officedocument.themeOverride+xml"/>
  <Override PartName="/ppt/theme/themeOverride4.xml" ContentType="application/vnd.openxmlformats-officedocument.themeOverride+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63" r:id="rId3"/>
    <p:sldId id="257" r:id="rId4"/>
    <p:sldId id="262" r:id="rId5"/>
    <p:sldId id="261" r:id="rId6"/>
    <p:sldId id="260" r:id="rId7"/>
    <p:sldId id="259" r:id="rId8"/>
    <p:sldId id="266" r:id="rId9"/>
    <p:sldId id="265" r:id="rId10"/>
    <p:sldId id="264" r:id="rId11"/>
    <p:sldId id="269" r:id="rId12"/>
    <p:sldId id="258" r:id="rId13"/>
    <p:sldId id="267" r:id="rId14"/>
    <p:sldId id="272" r:id="rId15"/>
    <p:sldId id="268" r:id="rId16"/>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14" y="-28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4" name="9 Dik Üçgen"/>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grpSp>
        <p:nvGrpSpPr>
          <p:cNvPr id="5" name="1 Grup"/>
          <p:cNvGrpSpPr>
            <a:grpSpLocks/>
          </p:cNvGrpSpPr>
          <p:nvPr/>
        </p:nvGrpSpPr>
        <p:grpSpPr bwMode="auto">
          <a:xfrm>
            <a:off x="-3175" y="4953000"/>
            <a:ext cx="9147175" cy="1911350"/>
            <a:chOff x="-3765" y="4832896"/>
            <a:chExt cx="9147765" cy="2032192"/>
          </a:xfrm>
        </p:grpSpPr>
        <p:sp>
          <p:nvSpPr>
            <p:cNvPr id="6" name="6 Serbest Form"/>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7" name="7 Serbest Form"/>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8" name="10 Serbest Form"/>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 name="11 Düz Bağlayıcı"/>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8 Başlık"/>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tr-TR" smtClean="0"/>
              <a:t>Asıl başlık stili için tıklatın</a:t>
            </a:r>
            <a:endParaRPr lang="en-US"/>
          </a:p>
        </p:txBody>
      </p:sp>
      <p:sp>
        <p:nvSpPr>
          <p:cNvPr id="17" name="16 Alt Başlık"/>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tr-TR" smtClean="0"/>
              <a:t>Asıl alt başlık stilini düzenlemek için tıklatın</a:t>
            </a:r>
            <a:endParaRPr lang="en-US"/>
          </a:p>
        </p:txBody>
      </p:sp>
      <p:sp>
        <p:nvSpPr>
          <p:cNvPr id="11" name="29 Veri Yer Tutucusu"/>
          <p:cNvSpPr>
            <a:spLocks noGrp="1"/>
          </p:cNvSpPr>
          <p:nvPr>
            <p:ph type="dt" sz="half" idx="10"/>
          </p:nvPr>
        </p:nvSpPr>
        <p:spPr/>
        <p:txBody>
          <a:bodyPr/>
          <a:lstStyle>
            <a:lvl1pPr>
              <a:defRPr smtClean="0">
                <a:solidFill>
                  <a:srgbClr val="FFFFFF"/>
                </a:solidFill>
              </a:defRPr>
            </a:lvl1pPr>
            <a:extLst/>
          </a:lstStyle>
          <a:p>
            <a:pPr>
              <a:defRPr/>
            </a:pPr>
            <a:fld id="{4C1359D8-58F0-4295-B452-B323B801B386}" type="datetimeFigureOut">
              <a:rPr lang="tr-TR"/>
              <a:pPr>
                <a:defRPr/>
              </a:pPr>
              <a:t>01.12.2011</a:t>
            </a:fld>
            <a:endParaRPr lang="tr-TR"/>
          </a:p>
        </p:txBody>
      </p:sp>
      <p:sp>
        <p:nvSpPr>
          <p:cNvPr id="12" name="18 Altbilgi Yer Tutucusu"/>
          <p:cNvSpPr>
            <a:spLocks noGrp="1"/>
          </p:cNvSpPr>
          <p:nvPr>
            <p:ph type="ftr" sz="quarter" idx="11"/>
          </p:nvPr>
        </p:nvSpPr>
        <p:spPr/>
        <p:txBody>
          <a:bodyPr/>
          <a:lstStyle>
            <a:lvl1pPr>
              <a:defRPr>
                <a:solidFill>
                  <a:schemeClr val="accent1">
                    <a:tint val="20000"/>
                  </a:schemeClr>
                </a:solidFill>
              </a:defRPr>
            </a:lvl1pPr>
            <a:extLst/>
          </a:lstStyle>
          <a:p>
            <a:pPr>
              <a:defRPr/>
            </a:pPr>
            <a:endParaRPr lang="tr-TR"/>
          </a:p>
        </p:txBody>
      </p:sp>
      <p:sp>
        <p:nvSpPr>
          <p:cNvPr id="13" name="26 Slayt Numarası Yer Tutucusu"/>
          <p:cNvSpPr>
            <a:spLocks noGrp="1"/>
          </p:cNvSpPr>
          <p:nvPr>
            <p:ph type="sldNum" sz="quarter" idx="12"/>
          </p:nvPr>
        </p:nvSpPr>
        <p:spPr/>
        <p:txBody>
          <a:bodyPr/>
          <a:lstStyle>
            <a:lvl1pPr>
              <a:defRPr smtClean="0">
                <a:solidFill>
                  <a:srgbClr val="FFFFFF"/>
                </a:solidFill>
              </a:defRPr>
            </a:lvl1pPr>
            <a:extLst/>
          </a:lstStyle>
          <a:p>
            <a:pPr>
              <a:defRPr/>
            </a:pPr>
            <a:fld id="{1015DCBF-8B0F-43FA-A784-00BA58344FCD}" type="slidenum">
              <a:rPr lang="tr-TR"/>
              <a:pPr>
                <a:defRPr/>
              </a:pPr>
              <a:t>‹#›</a:t>
            </a:fld>
            <a:endParaRPr lang="tr-TR"/>
          </a:p>
        </p:txBody>
      </p:sp>
    </p:spTree>
  </p:cSld>
  <p:clrMapOvr>
    <a:masterClrMapping/>
  </p:clrMapOvr>
  <p:transition>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lang="tr-TR" smtClean="0"/>
              <a:t>Asıl başlık stili için tıklatın</a:t>
            </a:r>
            <a:endParaRPr lang="en-US"/>
          </a:p>
        </p:txBody>
      </p:sp>
      <p:sp>
        <p:nvSpPr>
          <p:cNvPr id="3" name="2 Dikey Metin Yer Tutucusu"/>
          <p:cNvSpPr>
            <a:spLocks noGrp="1"/>
          </p:cNvSpPr>
          <p:nvPr>
            <p:ph type="body" orient="vert" idx="1"/>
          </p:nvPr>
        </p:nvSpPr>
        <p:spPr>
          <a:xfrm>
            <a:off x="457200" y="1481329"/>
            <a:ext cx="8229600" cy="4386071"/>
          </a:xfrm>
        </p:spPr>
        <p:txBody>
          <a:bodyPr vert="eaVert"/>
          <a:lstStyle>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9 Veri Yer Tutucusu"/>
          <p:cNvSpPr>
            <a:spLocks noGrp="1"/>
          </p:cNvSpPr>
          <p:nvPr>
            <p:ph type="dt" sz="half" idx="10"/>
          </p:nvPr>
        </p:nvSpPr>
        <p:spPr/>
        <p:txBody>
          <a:bodyPr/>
          <a:lstStyle>
            <a:lvl1pPr>
              <a:defRPr/>
            </a:lvl1pPr>
          </a:lstStyle>
          <a:p>
            <a:pPr>
              <a:defRPr/>
            </a:pPr>
            <a:fld id="{45E3B115-80A6-4361-8399-A550E33FB213}" type="datetimeFigureOut">
              <a:rPr lang="tr-TR"/>
              <a:pPr>
                <a:defRPr/>
              </a:pPr>
              <a:t>01.12.2011</a:t>
            </a:fld>
            <a:endParaRPr lang="tr-TR"/>
          </a:p>
        </p:txBody>
      </p:sp>
      <p:sp>
        <p:nvSpPr>
          <p:cNvPr id="5" name="21 Altbilgi Yer Tutucusu"/>
          <p:cNvSpPr>
            <a:spLocks noGrp="1"/>
          </p:cNvSpPr>
          <p:nvPr>
            <p:ph type="ftr" sz="quarter" idx="11"/>
          </p:nvPr>
        </p:nvSpPr>
        <p:spPr/>
        <p:txBody>
          <a:bodyPr/>
          <a:lstStyle>
            <a:lvl1pPr>
              <a:defRPr/>
            </a:lvl1pPr>
          </a:lstStyle>
          <a:p>
            <a:pPr>
              <a:defRPr/>
            </a:pPr>
            <a:endParaRPr lang="tr-TR"/>
          </a:p>
        </p:txBody>
      </p:sp>
      <p:sp>
        <p:nvSpPr>
          <p:cNvPr id="6" name="17 Slayt Numarası Yer Tutucusu"/>
          <p:cNvSpPr>
            <a:spLocks noGrp="1"/>
          </p:cNvSpPr>
          <p:nvPr>
            <p:ph type="sldNum" sz="quarter" idx="12"/>
          </p:nvPr>
        </p:nvSpPr>
        <p:spPr/>
        <p:txBody>
          <a:bodyPr/>
          <a:lstStyle>
            <a:lvl1pPr>
              <a:defRPr/>
            </a:lvl1pPr>
          </a:lstStyle>
          <a:p>
            <a:pPr>
              <a:defRPr/>
            </a:pPr>
            <a:fld id="{95D73A85-60D9-419E-8E0A-E603839B9ED8}" type="slidenum">
              <a:rPr lang="tr-TR"/>
              <a:pPr>
                <a:defRPr/>
              </a:pPr>
              <a:t>‹#›</a:t>
            </a:fld>
            <a:endParaRPr lang="tr-TR"/>
          </a:p>
        </p:txBody>
      </p:sp>
    </p:spTree>
  </p:cSld>
  <p:clrMapOvr>
    <a:masterClrMapping/>
  </p:clrMapOvr>
  <p:transition>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844013" y="274640"/>
            <a:ext cx="1777470" cy="5592761"/>
          </a:xfrm>
        </p:spPr>
        <p:txBody>
          <a:bodyPr vert="eaVert"/>
          <a:lstStyle>
            <a:extLst/>
          </a:lstStyle>
          <a:p>
            <a:r>
              <a:rPr lang="tr-TR" smtClean="0"/>
              <a:t>Asıl başlık stili için tıklatın</a:t>
            </a:r>
            <a:endParaRPr lang="en-US"/>
          </a:p>
        </p:txBody>
      </p:sp>
      <p:sp>
        <p:nvSpPr>
          <p:cNvPr id="3" name="2 Dikey Metin Yer Tutucusu"/>
          <p:cNvSpPr>
            <a:spLocks noGrp="1"/>
          </p:cNvSpPr>
          <p:nvPr>
            <p:ph type="body" orient="vert" idx="1"/>
          </p:nvPr>
        </p:nvSpPr>
        <p:spPr>
          <a:xfrm>
            <a:off x="457200" y="274641"/>
            <a:ext cx="6324600" cy="5592760"/>
          </a:xfrm>
        </p:spPr>
        <p:txBody>
          <a:bodyPr vert="eaVert"/>
          <a:lstStyle>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9 Veri Yer Tutucusu"/>
          <p:cNvSpPr>
            <a:spLocks noGrp="1"/>
          </p:cNvSpPr>
          <p:nvPr>
            <p:ph type="dt" sz="half" idx="10"/>
          </p:nvPr>
        </p:nvSpPr>
        <p:spPr/>
        <p:txBody>
          <a:bodyPr/>
          <a:lstStyle>
            <a:lvl1pPr>
              <a:defRPr/>
            </a:lvl1pPr>
          </a:lstStyle>
          <a:p>
            <a:pPr>
              <a:defRPr/>
            </a:pPr>
            <a:fld id="{602B7FFE-1220-4713-A1DA-5BB65DAD3D08}" type="datetimeFigureOut">
              <a:rPr lang="tr-TR"/>
              <a:pPr>
                <a:defRPr/>
              </a:pPr>
              <a:t>01.12.2011</a:t>
            </a:fld>
            <a:endParaRPr lang="tr-TR"/>
          </a:p>
        </p:txBody>
      </p:sp>
      <p:sp>
        <p:nvSpPr>
          <p:cNvPr id="5" name="21 Altbilgi Yer Tutucusu"/>
          <p:cNvSpPr>
            <a:spLocks noGrp="1"/>
          </p:cNvSpPr>
          <p:nvPr>
            <p:ph type="ftr" sz="quarter" idx="11"/>
          </p:nvPr>
        </p:nvSpPr>
        <p:spPr/>
        <p:txBody>
          <a:bodyPr/>
          <a:lstStyle>
            <a:lvl1pPr>
              <a:defRPr/>
            </a:lvl1pPr>
          </a:lstStyle>
          <a:p>
            <a:pPr>
              <a:defRPr/>
            </a:pPr>
            <a:endParaRPr lang="tr-TR"/>
          </a:p>
        </p:txBody>
      </p:sp>
      <p:sp>
        <p:nvSpPr>
          <p:cNvPr id="6" name="17 Slayt Numarası Yer Tutucusu"/>
          <p:cNvSpPr>
            <a:spLocks noGrp="1"/>
          </p:cNvSpPr>
          <p:nvPr>
            <p:ph type="sldNum" sz="quarter" idx="12"/>
          </p:nvPr>
        </p:nvSpPr>
        <p:spPr/>
        <p:txBody>
          <a:bodyPr/>
          <a:lstStyle>
            <a:lvl1pPr>
              <a:defRPr/>
            </a:lvl1pPr>
          </a:lstStyle>
          <a:p>
            <a:pPr>
              <a:defRPr/>
            </a:pPr>
            <a:fld id="{AE220F8D-DEE9-438D-89CB-E5439E34D13E}" type="slidenum">
              <a:rPr lang="tr-TR"/>
              <a:pPr>
                <a:defRPr/>
              </a:pPr>
              <a:t>‹#›</a:t>
            </a:fld>
            <a:endParaRPr lang="tr-TR"/>
          </a:p>
        </p:txBody>
      </p:sp>
    </p:spTree>
  </p:cSld>
  <p:clrMapOvr>
    <a:masterClrMapping/>
  </p:clrMapOvr>
  <p:transition>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6 Başlık"/>
          <p:cNvSpPr>
            <a:spLocks noGrp="1"/>
          </p:cNvSpPr>
          <p:nvPr>
            <p:ph type="title"/>
          </p:nvPr>
        </p:nvSpPr>
        <p:spPr/>
        <p:txBody>
          <a:bodyPr rtlCol="0"/>
          <a:lstStyle>
            <a:extLst/>
          </a:lstStyle>
          <a:p>
            <a:r>
              <a:rPr lang="tr-TR" smtClean="0"/>
              <a:t>Asıl başlık stili için tıklatın</a:t>
            </a:r>
            <a:endParaRPr lang="en-US"/>
          </a:p>
        </p:txBody>
      </p:sp>
      <p:sp>
        <p:nvSpPr>
          <p:cNvPr id="4" name="9 Veri Yer Tutucusu"/>
          <p:cNvSpPr>
            <a:spLocks noGrp="1"/>
          </p:cNvSpPr>
          <p:nvPr>
            <p:ph type="dt" sz="half" idx="10"/>
          </p:nvPr>
        </p:nvSpPr>
        <p:spPr/>
        <p:txBody>
          <a:bodyPr/>
          <a:lstStyle>
            <a:lvl1pPr>
              <a:defRPr/>
            </a:lvl1pPr>
          </a:lstStyle>
          <a:p>
            <a:pPr>
              <a:defRPr/>
            </a:pPr>
            <a:fld id="{39651551-D143-4E18-AC40-F8F2356A5D3D}" type="datetimeFigureOut">
              <a:rPr lang="tr-TR"/>
              <a:pPr>
                <a:defRPr/>
              </a:pPr>
              <a:t>01.12.2011</a:t>
            </a:fld>
            <a:endParaRPr lang="tr-TR"/>
          </a:p>
        </p:txBody>
      </p:sp>
      <p:sp>
        <p:nvSpPr>
          <p:cNvPr id="5" name="21 Altbilgi Yer Tutucusu"/>
          <p:cNvSpPr>
            <a:spLocks noGrp="1"/>
          </p:cNvSpPr>
          <p:nvPr>
            <p:ph type="ftr" sz="quarter" idx="11"/>
          </p:nvPr>
        </p:nvSpPr>
        <p:spPr/>
        <p:txBody>
          <a:bodyPr/>
          <a:lstStyle>
            <a:lvl1pPr>
              <a:defRPr/>
            </a:lvl1pPr>
          </a:lstStyle>
          <a:p>
            <a:pPr>
              <a:defRPr/>
            </a:pPr>
            <a:endParaRPr lang="tr-TR"/>
          </a:p>
        </p:txBody>
      </p:sp>
      <p:sp>
        <p:nvSpPr>
          <p:cNvPr id="6" name="17 Slayt Numarası Yer Tutucusu"/>
          <p:cNvSpPr>
            <a:spLocks noGrp="1"/>
          </p:cNvSpPr>
          <p:nvPr>
            <p:ph type="sldNum" sz="quarter" idx="12"/>
          </p:nvPr>
        </p:nvSpPr>
        <p:spPr/>
        <p:txBody>
          <a:bodyPr/>
          <a:lstStyle>
            <a:lvl1pPr>
              <a:defRPr/>
            </a:lvl1pPr>
          </a:lstStyle>
          <a:p>
            <a:pPr>
              <a:defRPr/>
            </a:pPr>
            <a:fld id="{0A6C988F-CD50-4113-9FD8-86D0E19372E4}" type="slidenum">
              <a:rPr lang="tr-TR"/>
              <a:pPr>
                <a:defRPr/>
              </a:pPr>
              <a:t>‹#›</a:t>
            </a:fld>
            <a:endParaRPr lang="tr-TR"/>
          </a:p>
        </p:txBody>
      </p:sp>
    </p:spTree>
  </p:cSld>
  <p:clrMapOvr>
    <a:masterClrMapping/>
  </p:clrMapOvr>
  <p:transition>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1"/>
      </p:bgRef>
    </p:bg>
    <p:spTree>
      <p:nvGrpSpPr>
        <p:cNvPr id="1" name=""/>
        <p:cNvGrpSpPr/>
        <p:nvPr/>
      </p:nvGrpSpPr>
      <p:grpSpPr>
        <a:xfrm>
          <a:off x="0" y="0"/>
          <a:ext cx="0" cy="0"/>
          <a:chOff x="0" y="0"/>
          <a:chExt cx="0" cy="0"/>
        </a:xfrm>
      </p:grpSpPr>
      <p:sp>
        <p:nvSpPr>
          <p:cNvPr id="4" name="6 Köşeli Çift Ayraç"/>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5" name="7 Köşeli Çift Ayraç"/>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2" name="1 Başlık"/>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tr-TR" smtClean="0"/>
              <a:t>Asıl başlık stili için tıklatın</a:t>
            </a:r>
            <a:endParaRPr lang="en-US"/>
          </a:p>
        </p:txBody>
      </p:sp>
      <p:sp>
        <p:nvSpPr>
          <p:cNvPr id="3" name="2 Metin Yer Tutucusu"/>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tr-TR" smtClean="0"/>
              <a:t>Asıl metin stillerini düzenlemek için tıklatın</a:t>
            </a:r>
          </a:p>
        </p:txBody>
      </p:sp>
      <p:sp>
        <p:nvSpPr>
          <p:cNvPr id="6" name="3 Veri Yer Tutucusu"/>
          <p:cNvSpPr>
            <a:spLocks noGrp="1"/>
          </p:cNvSpPr>
          <p:nvPr>
            <p:ph type="dt" sz="half" idx="10"/>
          </p:nvPr>
        </p:nvSpPr>
        <p:spPr/>
        <p:txBody>
          <a:bodyPr/>
          <a:lstStyle>
            <a:lvl1pPr>
              <a:defRPr/>
            </a:lvl1pPr>
            <a:extLst/>
          </a:lstStyle>
          <a:p>
            <a:pPr>
              <a:defRPr/>
            </a:pPr>
            <a:fld id="{18AD5AFA-D30D-497C-AC55-1B1B4F51EB84}" type="datetimeFigureOut">
              <a:rPr lang="tr-TR"/>
              <a:pPr>
                <a:defRPr/>
              </a:pPr>
              <a:t>01.12.2011</a:t>
            </a:fld>
            <a:endParaRPr lang="tr-TR"/>
          </a:p>
        </p:txBody>
      </p:sp>
      <p:sp>
        <p:nvSpPr>
          <p:cNvPr id="7" name="4 Altbilgi Yer Tutucusu"/>
          <p:cNvSpPr>
            <a:spLocks noGrp="1"/>
          </p:cNvSpPr>
          <p:nvPr>
            <p:ph type="ftr" sz="quarter" idx="11"/>
          </p:nvPr>
        </p:nvSpPr>
        <p:spPr/>
        <p:txBody>
          <a:bodyPr/>
          <a:lstStyle>
            <a:lvl1pPr>
              <a:defRPr/>
            </a:lvl1pPr>
            <a:extLst/>
          </a:lstStyle>
          <a:p>
            <a:pPr>
              <a:defRPr/>
            </a:pPr>
            <a:endParaRPr lang="tr-TR"/>
          </a:p>
        </p:txBody>
      </p:sp>
      <p:sp>
        <p:nvSpPr>
          <p:cNvPr id="8" name="5 Slayt Numarası Yer Tutucusu"/>
          <p:cNvSpPr>
            <a:spLocks noGrp="1"/>
          </p:cNvSpPr>
          <p:nvPr>
            <p:ph type="sldNum" sz="quarter" idx="12"/>
          </p:nvPr>
        </p:nvSpPr>
        <p:spPr/>
        <p:txBody>
          <a:bodyPr/>
          <a:lstStyle>
            <a:lvl1pPr>
              <a:defRPr/>
            </a:lvl1pPr>
            <a:extLst/>
          </a:lstStyle>
          <a:p>
            <a:pPr>
              <a:defRPr/>
            </a:pPr>
            <a:fld id="{06CAE935-ACA0-4961-B2FC-45591E8EADB6}" type="slidenum">
              <a:rPr lang="tr-TR"/>
              <a:pPr>
                <a:defRPr/>
              </a:pPr>
              <a:t>‹#›</a:t>
            </a:fld>
            <a:endParaRPr lang="tr-TR"/>
          </a:p>
        </p:txBody>
      </p:sp>
    </p:spTree>
  </p:cSld>
  <p:clrMapOvr>
    <a:overrideClrMapping bg1="dk1" tx1="lt1" bg2="dk2" tx2="lt2" accent1="accent1" accent2="accent2" accent3="accent3" accent4="accent4" accent5="accent5" accent6="accent6" hlink="hlink" folHlink="folHlink"/>
  </p:clrMapOvr>
  <p:transition>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bg>
      <p:bgRef idx="1002">
        <a:schemeClr val="bg1"/>
      </p:bgRef>
    </p:bg>
    <p:spTree>
      <p:nvGrpSpPr>
        <p:cNvPr id="1" name=""/>
        <p:cNvGrpSpPr/>
        <p:nvPr/>
      </p:nvGrpSpPr>
      <p:grpSpPr>
        <a:xfrm>
          <a:off x="0" y="0"/>
          <a:ext cx="0" cy="0"/>
          <a:chOff x="0" y="0"/>
          <a:chExt cx="0" cy="0"/>
        </a:xfrm>
      </p:grpSpPr>
      <p:sp>
        <p:nvSpPr>
          <p:cNvPr id="3" name="2 İçerik Yer Tutucusu"/>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İçerik Yer Tutucusu"/>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8" name="7 Başlık"/>
          <p:cNvSpPr>
            <a:spLocks noGrp="1"/>
          </p:cNvSpPr>
          <p:nvPr>
            <p:ph type="title"/>
          </p:nvPr>
        </p:nvSpPr>
        <p:spPr/>
        <p:txBody>
          <a:bodyPr rtlCol="0"/>
          <a:lstStyle>
            <a:extLst/>
          </a:lstStyle>
          <a:p>
            <a:r>
              <a:rPr lang="tr-TR" smtClean="0"/>
              <a:t>Asıl başlık stili için tıklatın</a:t>
            </a:r>
            <a:endParaRPr lang="en-US"/>
          </a:p>
        </p:txBody>
      </p:sp>
      <p:sp>
        <p:nvSpPr>
          <p:cNvPr id="5" name="4 Veri Yer Tutucusu"/>
          <p:cNvSpPr>
            <a:spLocks noGrp="1"/>
          </p:cNvSpPr>
          <p:nvPr>
            <p:ph type="dt" sz="half" idx="10"/>
          </p:nvPr>
        </p:nvSpPr>
        <p:spPr/>
        <p:txBody>
          <a:bodyPr/>
          <a:lstStyle>
            <a:lvl1pPr>
              <a:defRPr/>
            </a:lvl1pPr>
            <a:extLst/>
          </a:lstStyle>
          <a:p>
            <a:pPr>
              <a:defRPr/>
            </a:pPr>
            <a:fld id="{3FA4C2CB-E9F3-4614-840E-C903BF45DB12}" type="datetimeFigureOut">
              <a:rPr lang="tr-TR"/>
              <a:pPr>
                <a:defRPr/>
              </a:pPr>
              <a:t>01.12.2011</a:t>
            </a:fld>
            <a:endParaRPr lang="tr-TR"/>
          </a:p>
        </p:txBody>
      </p:sp>
      <p:sp>
        <p:nvSpPr>
          <p:cNvPr id="6" name="5 Altbilgi Yer Tutucusu"/>
          <p:cNvSpPr>
            <a:spLocks noGrp="1"/>
          </p:cNvSpPr>
          <p:nvPr>
            <p:ph type="ftr" sz="quarter" idx="11"/>
          </p:nvPr>
        </p:nvSpPr>
        <p:spPr/>
        <p:txBody>
          <a:bodyPr/>
          <a:lstStyle>
            <a:lvl1pPr>
              <a:defRPr/>
            </a:lvl1pPr>
            <a:extLst/>
          </a:lstStyle>
          <a:p>
            <a:pPr>
              <a:defRPr/>
            </a:pPr>
            <a:endParaRPr lang="tr-TR"/>
          </a:p>
        </p:txBody>
      </p:sp>
      <p:sp>
        <p:nvSpPr>
          <p:cNvPr id="7" name="6 Slayt Numarası Yer Tutucusu"/>
          <p:cNvSpPr>
            <a:spLocks noGrp="1"/>
          </p:cNvSpPr>
          <p:nvPr>
            <p:ph type="sldNum" sz="quarter" idx="12"/>
          </p:nvPr>
        </p:nvSpPr>
        <p:spPr/>
        <p:txBody>
          <a:bodyPr/>
          <a:lstStyle>
            <a:lvl1pPr>
              <a:defRPr/>
            </a:lvl1pPr>
            <a:extLst/>
          </a:lstStyle>
          <a:p>
            <a:pPr>
              <a:defRPr/>
            </a:pPr>
            <a:fld id="{5ED4FA29-F03A-4E17-B21E-03DC16D036F9}" type="slidenum">
              <a:rPr lang="tr-TR"/>
              <a:pPr>
                <a:defRPr/>
              </a:pPr>
              <a:t>‹#›</a:t>
            </a:fld>
            <a:endParaRPr lang="tr-TR"/>
          </a:p>
        </p:txBody>
      </p:sp>
    </p:spTree>
  </p:cSld>
  <p:clrMapOvr>
    <a:overrideClrMapping bg1="dk1" tx1="lt1" bg2="dk2" tx2="lt2" accent1="accent1" accent2="accent2" accent3="accent3" accent4="accent4" accent5="accent5" accent6="accent6" hlink="hlink" folHlink="folHlink"/>
  </p:clrMapOvr>
  <p:transition>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bg>
      <p:bgRef idx="1003">
        <a:schemeClr val="bg1"/>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8229600" cy="1143000"/>
          </a:xfrm>
        </p:spPr>
        <p:txBody>
          <a:bodyPr/>
          <a:lstStyle>
            <a:lvl1pPr>
              <a:defRPr/>
            </a:lvl1pPr>
            <a:extLst/>
          </a:lstStyle>
          <a:p>
            <a:r>
              <a:rPr lang="tr-TR" smtClean="0"/>
              <a:t>Asıl başlık stili için tıklatın</a:t>
            </a:r>
            <a:endParaRPr lang="en-US"/>
          </a:p>
        </p:txBody>
      </p:sp>
      <p:sp>
        <p:nvSpPr>
          <p:cNvPr id="3" name="2 Metin Yer Tutucusu"/>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tr-TR" smtClean="0"/>
              <a:t>Asıl metin stillerini düzenlemek için tıklatın</a:t>
            </a:r>
          </a:p>
        </p:txBody>
      </p:sp>
      <p:sp>
        <p:nvSpPr>
          <p:cNvPr id="4" name="3 Metin Yer Tutucusu"/>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tr-TR" smtClean="0"/>
              <a:t>Asıl metin stillerini düzenlemek için tıklatın</a:t>
            </a:r>
          </a:p>
        </p:txBody>
      </p:sp>
      <p:sp>
        <p:nvSpPr>
          <p:cNvPr id="5" name="4 İçerik Yer Tutucusu"/>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5 İçerik Yer Tutucusu"/>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6 Veri Yer Tutucusu"/>
          <p:cNvSpPr>
            <a:spLocks noGrp="1"/>
          </p:cNvSpPr>
          <p:nvPr>
            <p:ph type="dt" sz="half" idx="10"/>
          </p:nvPr>
        </p:nvSpPr>
        <p:spPr/>
        <p:txBody>
          <a:bodyPr/>
          <a:lstStyle>
            <a:lvl1pPr>
              <a:defRPr/>
            </a:lvl1pPr>
            <a:extLst/>
          </a:lstStyle>
          <a:p>
            <a:pPr>
              <a:defRPr/>
            </a:pPr>
            <a:fld id="{8C3EA425-E1D4-4817-BF4E-E9733FFF24FA}" type="datetimeFigureOut">
              <a:rPr lang="tr-TR"/>
              <a:pPr>
                <a:defRPr/>
              </a:pPr>
              <a:t>01.12.2011</a:t>
            </a:fld>
            <a:endParaRPr lang="tr-TR"/>
          </a:p>
        </p:txBody>
      </p:sp>
      <p:sp>
        <p:nvSpPr>
          <p:cNvPr id="8" name="7 Altbilgi Yer Tutucusu"/>
          <p:cNvSpPr>
            <a:spLocks noGrp="1"/>
          </p:cNvSpPr>
          <p:nvPr>
            <p:ph type="ftr" sz="quarter" idx="11"/>
          </p:nvPr>
        </p:nvSpPr>
        <p:spPr/>
        <p:txBody>
          <a:bodyPr/>
          <a:lstStyle>
            <a:lvl1pPr>
              <a:defRPr/>
            </a:lvl1pPr>
            <a:extLst/>
          </a:lstStyle>
          <a:p>
            <a:pPr>
              <a:defRPr/>
            </a:pPr>
            <a:endParaRPr lang="tr-TR"/>
          </a:p>
        </p:txBody>
      </p:sp>
      <p:sp>
        <p:nvSpPr>
          <p:cNvPr id="9" name="8 Slayt Numarası Yer Tutucusu"/>
          <p:cNvSpPr>
            <a:spLocks noGrp="1"/>
          </p:cNvSpPr>
          <p:nvPr>
            <p:ph type="sldNum" sz="quarter" idx="12"/>
          </p:nvPr>
        </p:nvSpPr>
        <p:spPr/>
        <p:txBody>
          <a:bodyPr/>
          <a:lstStyle>
            <a:lvl1pPr>
              <a:defRPr/>
            </a:lvl1pPr>
            <a:extLst/>
          </a:lstStyle>
          <a:p>
            <a:pPr>
              <a:defRPr/>
            </a:pPr>
            <a:fld id="{C71B1ED6-61BA-4277-9D9E-A8790BD8F3AF}" type="slidenum">
              <a:rPr lang="tr-TR"/>
              <a:pPr>
                <a:defRPr/>
              </a:pPr>
              <a:t>‹#›</a:t>
            </a:fld>
            <a:endParaRPr lang="tr-TR"/>
          </a:p>
        </p:txBody>
      </p:sp>
    </p:spTree>
  </p:cSld>
  <p:clrMapOvr>
    <a:overrideClrMapping bg1="lt1" tx1="dk1" bg2="lt2" tx2="dk2" accent1="accent1" accent2="accent2" accent3="accent3" accent4="accent4" accent5="accent5" accent6="accent6" hlink="hlink" folHlink="folHlink"/>
  </p:clrMapOvr>
  <p:transition>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bg>
      <p:bgRef idx="1002">
        <a:schemeClr val="bg1"/>
      </p:bgRef>
    </p:bg>
    <p:spTree>
      <p:nvGrpSpPr>
        <p:cNvPr id="1" name=""/>
        <p:cNvGrpSpPr/>
        <p:nvPr/>
      </p:nvGrpSpPr>
      <p:grpSpPr>
        <a:xfrm>
          <a:off x="0" y="0"/>
          <a:ext cx="0" cy="0"/>
          <a:chOff x="0" y="0"/>
          <a:chExt cx="0" cy="0"/>
        </a:xfrm>
      </p:grpSpPr>
      <p:sp>
        <p:nvSpPr>
          <p:cNvPr id="6" name="5 Başlık"/>
          <p:cNvSpPr>
            <a:spLocks noGrp="1"/>
          </p:cNvSpPr>
          <p:nvPr>
            <p:ph type="title"/>
          </p:nvPr>
        </p:nvSpPr>
        <p:spPr/>
        <p:txBody>
          <a:bodyPr rtlCol="0"/>
          <a:lstStyle>
            <a:extLst/>
          </a:lstStyle>
          <a:p>
            <a:r>
              <a:rPr lang="tr-TR" smtClean="0"/>
              <a:t>Asıl başlık stili için tıklatın</a:t>
            </a:r>
            <a:endParaRPr lang="en-US"/>
          </a:p>
        </p:txBody>
      </p:sp>
      <p:sp>
        <p:nvSpPr>
          <p:cNvPr id="3" name="2 Veri Yer Tutucusu"/>
          <p:cNvSpPr>
            <a:spLocks noGrp="1"/>
          </p:cNvSpPr>
          <p:nvPr>
            <p:ph type="dt" sz="half" idx="10"/>
          </p:nvPr>
        </p:nvSpPr>
        <p:spPr/>
        <p:txBody>
          <a:bodyPr/>
          <a:lstStyle>
            <a:lvl1pPr>
              <a:defRPr/>
            </a:lvl1pPr>
            <a:extLst/>
          </a:lstStyle>
          <a:p>
            <a:pPr>
              <a:defRPr/>
            </a:pPr>
            <a:fld id="{9431F19D-4416-4DBD-B8C2-A1EACB93E337}" type="datetimeFigureOut">
              <a:rPr lang="tr-TR"/>
              <a:pPr>
                <a:defRPr/>
              </a:pPr>
              <a:t>01.12.2011</a:t>
            </a:fld>
            <a:endParaRPr lang="tr-TR"/>
          </a:p>
        </p:txBody>
      </p:sp>
      <p:sp>
        <p:nvSpPr>
          <p:cNvPr id="4" name="3 Altbilgi Yer Tutucusu"/>
          <p:cNvSpPr>
            <a:spLocks noGrp="1"/>
          </p:cNvSpPr>
          <p:nvPr>
            <p:ph type="ftr" sz="quarter" idx="11"/>
          </p:nvPr>
        </p:nvSpPr>
        <p:spPr/>
        <p:txBody>
          <a:bodyPr/>
          <a:lstStyle>
            <a:lvl1pPr>
              <a:defRPr/>
            </a:lvl1pPr>
            <a:extLst/>
          </a:lstStyle>
          <a:p>
            <a:pPr>
              <a:defRPr/>
            </a:pPr>
            <a:endParaRPr lang="tr-TR"/>
          </a:p>
        </p:txBody>
      </p:sp>
      <p:sp>
        <p:nvSpPr>
          <p:cNvPr id="5" name="4 Slayt Numarası Yer Tutucusu"/>
          <p:cNvSpPr>
            <a:spLocks noGrp="1"/>
          </p:cNvSpPr>
          <p:nvPr>
            <p:ph type="sldNum" sz="quarter" idx="12"/>
          </p:nvPr>
        </p:nvSpPr>
        <p:spPr/>
        <p:txBody>
          <a:bodyPr/>
          <a:lstStyle>
            <a:lvl1pPr>
              <a:defRPr/>
            </a:lvl1pPr>
            <a:extLst/>
          </a:lstStyle>
          <a:p>
            <a:pPr>
              <a:defRPr/>
            </a:pPr>
            <a:fld id="{5F426D4A-4467-45B4-A79F-81F83F482D1D}" type="slidenum">
              <a:rPr lang="tr-TR"/>
              <a:pPr>
                <a:defRPr/>
              </a:pPr>
              <a:t>‹#›</a:t>
            </a:fld>
            <a:endParaRPr lang="tr-TR"/>
          </a:p>
        </p:txBody>
      </p:sp>
    </p:spTree>
  </p:cSld>
  <p:clrMapOvr>
    <a:overrideClrMapping bg1="dk1" tx1="lt1" bg2="dk2" tx2="lt2" accent1="accent1" accent2="accent2" accent3="accent3" accent4="accent4" accent5="accent5" accent6="accent6" hlink="hlink" folHlink="folHlink"/>
  </p:clrMapOvr>
  <p:transition>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9 Veri Yer Tutucusu"/>
          <p:cNvSpPr>
            <a:spLocks noGrp="1"/>
          </p:cNvSpPr>
          <p:nvPr>
            <p:ph type="dt" sz="half" idx="10"/>
          </p:nvPr>
        </p:nvSpPr>
        <p:spPr/>
        <p:txBody>
          <a:bodyPr/>
          <a:lstStyle>
            <a:lvl1pPr>
              <a:defRPr/>
            </a:lvl1pPr>
          </a:lstStyle>
          <a:p>
            <a:pPr>
              <a:defRPr/>
            </a:pPr>
            <a:fld id="{FD286895-57C8-4EB9-A3B1-FD5BA8C7BED7}" type="datetimeFigureOut">
              <a:rPr lang="tr-TR"/>
              <a:pPr>
                <a:defRPr/>
              </a:pPr>
              <a:t>01.12.2011</a:t>
            </a:fld>
            <a:endParaRPr lang="tr-TR"/>
          </a:p>
        </p:txBody>
      </p:sp>
      <p:sp>
        <p:nvSpPr>
          <p:cNvPr id="3" name="21 Altbilgi Yer Tutucusu"/>
          <p:cNvSpPr>
            <a:spLocks noGrp="1"/>
          </p:cNvSpPr>
          <p:nvPr>
            <p:ph type="ftr" sz="quarter" idx="11"/>
          </p:nvPr>
        </p:nvSpPr>
        <p:spPr/>
        <p:txBody>
          <a:bodyPr/>
          <a:lstStyle>
            <a:lvl1pPr>
              <a:defRPr/>
            </a:lvl1pPr>
          </a:lstStyle>
          <a:p>
            <a:pPr>
              <a:defRPr/>
            </a:pPr>
            <a:endParaRPr lang="tr-TR"/>
          </a:p>
        </p:txBody>
      </p:sp>
      <p:sp>
        <p:nvSpPr>
          <p:cNvPr id="4" name="17 Slayt Numarası Yer Tutucusu"/>
          <p:cNvSpPr>
            <a:spLocks noGrp="1"/>
          </p:cNvSpPr>
          <p:nvPr>
            <p:ph type="sldNum" sz="quarter" idx="12"/>
          </p:nvPr>
        </p:nvSpPr>
        <p:spPr/>
        <p:txBody>
          <a:bodyPr/>
          <a:lstStyle>
            <a:lvl1pPr>
              <a:defRPr/>
            </a:lvl1pPr>
          </a:lstStyle>
          <a:p>
            <a:pPr>
              <a:defRPr/>
            </a:pPr>
            <a:fld id="{677589C3-01BA-4CFD-BCAD-540288A47EDD}" type="slidenum">
              <a:rPr lang="tr-TR"/>
              <a:pPr>
                <a:defRPr/>
              </a:pPr>
              <a:t>‹#›</a:t>
            </a:fld>
            <a:endParaRPr lang="tr-TR"/>
          </a:p>
        </p:txBody>
      </p:sp>
    </p:spTree>
  </p:cSld>
  <p:clrMapOvr>
    <a:masterClrMapping/>
  </p:clrMapOvr>
  <p:transition>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3">
        <a:schemeClr val="bg1"/>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tr-TR" smtClean="0"/>
              <a:t>Asıl başlık stili için tıklatın</a:t>
            </a:r>
            <a:endParaRPr lang="en-US"/>
          </a:p>
        </p:txBody>
      </p:sp>
      <p:sp>
        <p:nvSpPr>
          <p:cNvPr id="3" name="2 Metin Yer Tutucusu"/>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tr-TR" smtClean="0"/>
              <a:t>Asıl metin stillerini düzenlemek için tıklatın</a:t>
            </a:r>
          </a:p>
        </p:txBody>
      </p:sp>
      <p:sp>
        <p:nvSpPr>
          <p:cNvPr id="4" name="3 İçerik Yer Tutucusu"/>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4 Veri Yer Tutucusu"/>
          <p:cNvSpPr>
            <a:spLocks noGrp="1"/>
          </p:cNvSpPr>
          <p:nvPr>
            <p:ph type="dt" sz="half" idx="10"/>
          </p:nvPr>
        </p:nvSpPr>
        <p:spPr/>
        <p:txBody>
          <a:bodyPr/>
          <a:lstStyle>
            <a:lvl1pPr>
              <a:defRPr/>
            </a:lvl1pPr>
            <a:extLst/>
          </a:lstStyle>
          <a:p>
            <a:pPr>
              <a:defRPr/>
            </a:pPr>
            <a:fld id="{F76F04C3-16CA-4527-993B-4DBAFE47479E}" type="datetimeFigureOut">
              <a:rPr lang="tr-TR"/>
              <a:pPr>
                <a:defRPr/>
              </a:pPr>
              <a:t>01.12.2011</a:t>
            </a:fld>
            <a:endParaRPr lang="tr-TR"/>
          </a:p>
        </p:txBody>
      </p:sp>
      <p:sp>
        <p:nvSpPr>
          <p:cNvPr id="6" name="5 Altbilgi Yer Tutucusu"/>
          <p:cNvSpPr>
            <a:spLocks noGrp="1"/>
          </p:cNvSpPr>
          <p:nvPr>
            <p:ph type="ftr" sz="quarter" idx="11"/>
          </p:nvPr>
        </p:nvSpPr>
        <p:spPr/>
        <p:txBody>
          <a:bodyPr/>
          <a:lstStyle>
            <a:lvl1pPr>
              <a:defRPr/>
            </a:lvl1pPr>
            <a:extLst/>
          </a:lstStyle>
          <a:p>
            <a:pPr>
              <a:defRPr/>
            </a:pPr>
            <a:endParaRPr lang="tr-TR"/>
          </a:p>
        </p:txBody>
      </p:sp>
      <p:sp>
        <p:nvSpPr>
          <p:cNvPr id="7" name="6 Slayt Numarası Yer Tutucusu"/>
          <p:cNvSpPr>
            <a:spLocks noGrp="1"/>
          </p:cNvSpPr>
          <p:nvPr>
            <p:ph type="sldNum" sz="quarter" idx="12"/>
          </p:nvPr>
        </p:nvSpPr>
        <p:spPr/>
        <p:txBody>
          <a:bodyPr/>
          <a:lstStyle>
            <a:lvl1pPr>
              <a:defRPr/>
            </a:lvl1pPr>
            <a:extLst/>
          </a:lstStyle>
          <a:p>
            <a:pPr>
              <a:defRPr/>
            </a:pPr>
            <a:fld id="{679BDFCE-9872-476E-883B-34CBF1E96A8C}" type="slidenum">
              <a:rPr lang="tr-TR"/>
              <a:pPr>
                <a:defRPr/>
              </a:pPr>
              <a:t>‹#›</a:t>
            </a:fld>
            <a:endParaRPr lang="tr-TR"/>
          </a:p>
        </p:txBody>
      </p:sp>
    </p:spTree>
  </p:cSld>
  <p:clrMapOvr>
    <a:overrideClrMapping bg1="lt1" tx1="dk1" bg2="lt2" tx2="dk2" accent1="accent1" accent2="accent2" accent3="accent3" accent4="accent4" accent5="accent5" accent6="accent6" hlink="hlink" folHlink="folHlink"/>
  </p:clrMapOvr>
  <p:transition>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2">
        <a:schemeClr val="bg1"/>
      </p:bgRef>
    </p:bg>
    <p:spTree>
      <p:nvGrpSpPr>
        <p:cNvPr id="1" name=""/>
        <p:cNvGrpSpPr/>
        <p:nvPr/>
      </p:nvGrpSpPr>
      <p:grpSpPr>
        <a:xfrm>
          <a:off x="0" y="0"/>
          <a:ext cx="0" cy="0"/>
          <a:chOff x="0" y="0"/>
          <a:chExt cx="0" cy="0"/>
        </a:xfrm>
      </p:grpSpPr>
      <p:sp>
        <p:nvSpPr>
          <p:cNvPr id="5" name="7 Serbest Form"/>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6" name="8 Serbest Form"/>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7" name="9 Dik Üçgen"/>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8" name="10 Düz Bağlayıcı"/>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11 Köşeli Çift Ayraç"/>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10" name="12 Köşeli Çift Ayraç"/>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4" name="3 Metin Yer Tutucusu"/>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tr-TR" smtClean="0"/>
              <a:t>Asıl metin stillerini düzenlemek için tıklatın</a:t>
            </a:r>
          </a:p>
        </p:txBody>
      </p:sp>
      <p:sp>
        <p:nvSpPr>
          <p:cNvPr id="3" name="2 Resim Yer Tutucusu"/>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tr-TR" noProof="0" smtClean="0"/>
              <a:t>Resim eklemek için simgeyi tıklatın</a:t>
            </a:r>
            <a:endParaRPr lang="en-US" noProof="0" dirty="0"/>
          </a:p>
        </p:txBody>
      </p:sp>
      <p:sp>
        <p:nvSpPr>
          <p:cNvPr id="2" name="1 Başlık"/>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tr-TR" smtClean="0"/>
              <a:t>Asıl başlık stili için tıklatın</a:t>
            </a:r>
            <a:endParaRPr lang="en-US"/>
          </a:p>
        </p:txBody>
      </p:sp>
      <p:sp>
        <p:nvSpPr>
          <p:cNvPr id="11" name="4 Veri Yer Tutucusu"/>
          <p:cNvSpPr>
            <a:spLocks noGrp="1"/>
          </p:cNvSpPr>
          <p:nvPr>
            <p:ph type="dt" sz="half" idx="10"/>
          </p:nvPr>
        </p:nvSpPr>
        <p:spPr/>
        <p:txBody>
          <a:bodyPr/>
          <a:lstStyle>
            <a:lvl1pPr>
              <a:defRPr smtClean="0">
                <a:solidFill>
                  <a:schemeClr val="tx1"/>
                </a:solidFill>
              </a:defRPr>
            </a:lvl1pPr>
            <a:extLst/>
          </a:lstStyle>
          <a:p>
            <a:pPr>
              <a:defRPr/>
            </a:pPr>
            <a:fld id="{0C86C98F-9B51-44BA-AE1C-1A7D76C5E24A}" type="datetimeFigureOut">
              <a:rPr lang="tr-TR"/>
              <a:pPr>
                <a:defRPr/>
              </a:pPr>
              <a:t>01.12.2011</a:t>
            </a:fld>
            <a:endParaRPr lang="tr-TR"/>
          </a:p>
        </p:txBody>
      </p:sp>
      <p:sp>
        <p:nvSpPr>
          <p:cNvPr id="12" name="5 Altbilgi Yer Tutucusu"/>
          <p:cNvSpPr>
            <a:spLocks noGrp="1"/>
          </p:cNvSpPr>
          <p:nvPr>
            <p:ph type="ftr" sz="quarter" idx="11"/>
          </p:nvPr>
        </p:nvSpPr>
        <p:spPr/>
        <p:txBody>
          <a:bodyPr/>
          <a:lstStyle>
            <a:lvl1pPr>
              <a:defRPr>
                <a:solidFill>
                  <a:schemeClr val="tx1"/>
                </a:solidFill>
              </a:defRPr>
            </a:lvl1pPr>
            <a:extLst/>
          </a:lstStyle>
          <a:p>
            <a:pPr>
              <a:defRPr/>
            </a:pPr>
            <a:endParaRPr lang="tr-TR"/>
          </a:p>
        </p:txBody>
      </p:sp>
      <p:sp>
        <p:nvSpPr>
          <p:cNvPr id="13" name="6 Slayt Numarası Yer Tutucusu"/>
          <p:cNvSpPr>
            <a:spLocks noGrp="1"/>
          </p:cNvSpPr>
          <p:nvPr>
            <p:ph type="sldNum" sz="quarter" idx="12"/>
          </p:nvPr>
        </p:nvSpPr>
        <p:spPr/>
        <p:txBody>
          <a:bodyPr/>
          <a:lstStyle>
            <a:lvl1pPr>
              <a:defRPr smtClean="0">
                <a:solidFill>
                  <a:schemeClr val="tx1"/>
                </a:solidFill>
              </a:defRPr>
            </a:lvl1pPr>
            <a:extLst/>
          </a:lstStyle>
          <a:p>
            <a:pPr>
              <a:defRPr/>
            </a:pPr>
            <a:fld id="{7B614E0C-DF8C-4DCC-AE87-C8409BE60196}" type="slidenum">
              <a:rPr lang="tr-TR"/>
              <a:pPr>
                <a:defRPr/>
              </a:pPr>
              <a:t>‹#›</a:t>
            </a:fld>
            <a:endParaRPr lang="tr-TR"/>
          </a:p>
        </p:txBody>
      </p:sp>
    </p:spTree>
  </p:cSld>
  <p:clrMapOvr>
    <a:overrideClrMapping bg1="dk1" tx1="lt1" bg2="dk2" tx2="lt2" accent1="accent1" accent2="accent2" accent3="accent3" accent4="accent4" accent5="accent5" accent6="accent6" hlink="hlink" folHlink="folHlink"/>
  </p:clrMapOvr>
  <p:transition>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Serbest Form"/>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12" name="11 Serbest Form"/>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14" name="13 Dik Üçgen"/>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5" name="14 Düz Bağlayıcı"/>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Başlık Yer Tutucusu"/>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tr-TR" smtClean="0"/>
              <a:t>Asıl başlık stili için tıklatın</a:t>
            </a:r>
            <a:endParaRPr lang="en-US"/>
          </a:p>
        </p:txBody>
      </p:sp>
      <p:sp>
        <p:nvSpPr>
          <p:cNvPr id="1033" name="29 Metin Yer Tutucusu"/>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smtClean="0"/>
          </a:p>
        </p:txBody>
      </p:sp>
      <p:sp>
        <p:nvSpPr>
          <p:cNvPr id="10" name="9 Veri Yer Tutucusu"/>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mn-lt"/>
              </a:defRPr>
            </a:lvl1pPr>
            <a:extLst/>
          </a:lstStyle>
          <a:p>
            <a:pPr>
              <a:defRPr/>
            </a:pPr>
            <a:fld id="{9634DA91-B147-487F-811F-6578D658FCCF}" type="datetimeFigureOut">
              <a:rPr lang="tr-TR"/>
              <a:pPr>
                <a:defRPr/>
              </a:pPr>
              <a:t>01.12.2011</a:t>
            </a:fld>
            <a:endParaRPr lang="tr-TR"/>
          </a:p>
        </p:txBody>
      </p:sp>
      <p:sp>
        <p:nvSpPr>
          <p:cNvPr id="22" name="21 Altbilgi Yer Tutucusu"/>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defRPr>
            </a:lvl1pPr>
            <a:extLst/>
          </a:lstStyle>
          <a:p>
            <a:pPr>
              <a:defRPr/>
            </a:pPr>
            <a:endParaRPr lang="tr-TR"/>
          </a:p>
        </p:txBody>
      </p:sp>
      <p:sp>
        <p:nvSpPr>
          <p:cNvPr id="18" name="17 Slayt Numarası Yer Tutucusu"/>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smtClean="0">
                <a:solidFill>
                  <a:schemeClr val="tx1"/>
                </a:solidFill>
                <a:latin typeface="+mn-lt"/>
              </a:defRPr>
            </a:lvl1pPr>
            <a:extLst/>
          </a:lstStyle>
          <a:p>
            <a:pPr>
              <a:defRPr/>
            </a:pPr>
            <a:fld id="{1902EF0C-E769-44B1-9F51-2D9B21A79FAC}"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780" r:id="rId1"/>
    <p:sldLayoutId id="2147483779" r:id="rId2"/>
    <p:sldLayoutId id="2147483781" r:id="rId3"/>
    <p:sldLayoutId id="2147483782" r:id="rId4"/>
    <p:sldLayoutId id="2147483783" r:id="rId5"/>
    <p:sldLayoutId id="2147483784" r:id="rId6"/>
    <p:sldLayoutId id="2147483778" r:id="rId7"/>
    <p:sldLayoutId id="2147483785" r:id="rId8"/>
    <p:sldLayoutId id="2147483786" r:id="rId9"/>
    <p:sldLayoutId id="2147483777" r:id="rId10"/>
    <p:sldLayoutId id="2147483776" r:id="rId11"/>
  </p:sldLayoutIdLst>
  <p:transition>
    <p:wedge/>
  </p:transition>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defRPr>
      </a:lvl2pPr>
      <a:lvl3pPr algn="l" rtl="0" fontAlgn="base">
        <a:spcBef>
          <a:spcPct val="0"/>
        </a:spcBef>
        <a:spcAft>
          <a:spcPct val="0"/>
        </a:spcAft>
        <a:defRPr sz="4100" b="1">
          <a:solidFill>
            <a:schemeClr val="tx2"/>
          </a:solidFill>
          <a:latin typeface="Lucida Sans Unicode" pitchFamily="34" charset="0"/>
        </a:defRPr>
      </a:lvl3pPr>
      <a:lvl4pPr algn="l" rtl="0" fontAlgn="base">
        <a:spcBef>
          <a:spcPct val="0"/>
        </a:spcBef>
        <a:spcAft>
          <a:spcPct val="0"/>
        </a:spcAft>
        <a:defRPr sz="4100" b="1">
          <a:solidFill>
            <a:schemeClr val="tx2"/>
          </a:solidFill>
          <a:latin typeface="Lucida Sans Unicode" pitchFamily="34" charset="0"/>
        </a:defRPr>
      </a:lvl4pPr>
      <a:lvl5pPr algn="l" rtl="0" fontAlgn="base">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doganzeki.wordpress.com/" TargetMode="Externa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3 Resim" descr="bayrak akif.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13314" name="2 Metin kutusu"/>
          <p:cNvSpPr txBox="1">
            <a:spLocks noChangeArrowheads="1"/>
          </p:cNvSpPr>
          <p:nvPr/>
        </p:nvSpPr>
        <p:spPr bwMode="auto">
          <a:xfrm>
            <a:off x="1071563" y="1785938"/>
            <a:ext cx="7215187" cy="2554287"/>
          </a:xfrm>
          <a:prstGeom prst="rect">
            <a:avLst/>
          </a:prstGeom>
          <a:noFill/>
          <a:ln w="9525">
            <a:noFill/>
            <a:miter lim="800000"/>
            <a:headEnd/>
            <a:tailEnd/>
          </a:ln>
        </p:spPr>
        <p:txBody>
          <a:bodyPr>
            <a:spAutoFit/>
          </a:bodyPr>
          <a:lstStyle/>
          <a:p>
            <a:pPr algn="ctr"/>
            <a:endParaRPr lang="tr-TR" sz="3200" b="1">
              <a:solidFill>
                <a:schemeClr val="bg1"/>
              </a:solidFill>
              <a:latin typeface="Verdana" pitchFamily="34" charset="0"/>
            </a:endParaRPr>
          </a:p>
          <a:p>
            <a:pPr algn="ctr"/>
            <a:endParaRPr lang="tr-TR" sz="3200" b="1">
              <a:solidFill>
                <a:schemeClr val="bg1"/>
              </a:solidFill>
              <a:latin typeface="Verdana" pitchFamily="34" charset="0"/>
            </a:endParaRPr>
          </a:p>
          <a:p>
            <a:pPr algn="ctr"/>
            <a:r>
              <a:rPr lang="tr-TR" sz="3200" b="1">
                <a:solidFill>
                  <a:schemeClr val="bg1"/>
                </a:solidFill>
                <a:latin typeface="Verdana" pitchFamily="34" charset="0"/>
              </a:rPr>
              <a:t>İstiklal Marşımızın Yazarı </a:t>
            </a:r>
          </a:p>
          <a:p>
            <a:pPr algn="ctr"/>
            <a:r>
              <a:rPr lang="tr-TR" sz="3200" b="1">
                <a:solidFill>
                  <a:schemeClr val="bg1"/>
                </a:solidFill>
                <a:latin typeface="Verdana" pitchFamily="34" charset="0"/>
              </a:rPr>
              <a:t>Milli Şairimiz </a:t>
            </a:r>
          </a:p>
          <a:p>
            <a:pPr algn="ctr"/>
            <a:r>
              <a:rPr lang="tr-TR" sz="3200" b="1">
                <a:solidFill>
                  <a:schemeClr val="bg1"/>
                </a:solidFill>
                <a:latin typeface="Verdana" pitchFamily="34" charset="0"/>
              </a:rPr>
              <a:t>Mehmed Akif ERSOY</a:t>
            </a:r>
          </a:p>
        </p:txBody>
      </p:sp>
    </p:spTree>
  </p:cSld>
  <p:clrMapOvr>
    <a:masterClrMapping/>
  </p:clrMapOvr>
  <p:transition advTm="7500">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285750" y="285750"/>
            <a:ext cx="4143375" cy="5262563"/>
          </a:xfrm>
          <a:prstGeom prst="rect">
            <a:avLst/>
          </a:prstGeom>
          <a:noFill/>
        </p:spPr>
        <p:txBody>
          <a:bodyPr>
            <a:spAutoFit/>
          </a:bodyPr>
          <a:lstStyle/>
          <a:p>
            <a:pPr algn="ctr" fontAlgn="auto">
              <a:spcBef>
                <a:spcPts val="0"/>
              </a:spcBef>
              <a:spcAft>
                <a:spcPts val="0"/>
              </a:spcAft>
              <a:defRPr/>
            </a:pPr>
            <a:r>
              <a:rPr lang="tr-TR" sz="2400" b="1" dirty="0">
                <a:effectLst>
                  <a:outerShdw blurRad="38100" dist="38100" dir="2700000" algn="tl">
                    <a:srgbClr val="C0C0C0"/>
                  </a:outerShdw>
                </a:effectLst>
                <a:latin typeface="Verdana" pitchFamily="34" charset="0"/>
              </a:rPr>
              <a:t>Yine arkadaşından aldığı ödünç paltoyu giyiyordu. </a:t>
            </a:r>
            <a:endParaRPr lang="tr-TR" sz="2400" b="1" dirty="0">
              <a:effectLst>
                <a:outerShdw blurRad="38100" dist="38100" dir="2700000" algn="tl">
                  <a:srgbClr val="C0C0C0"/>
                </a:outerShdw>
              </a:effectLst>
              <a:latin typeface="Verdana" pitchFamily="34" charset="0"/>
            </a:endParaRPr>
          </a:p>
          <a:p>
            <a:pPr algn="ctr" fontAlgn="auto">
              <a:spcBef>
                <a:spcPts val="0"/>
              </a:spcBef>
              <a:spcAft>
                <a:spcPts val="0"/>
              </a:spcAft>
              <a:defRPr/>
            </a:pPr>
            <a:r>
              <a:rPr lang="tr-TR" sz="2400" b="1" dirty="0">
                <a:effectLst>
                  <a:outerShdw blurRad="38100" dist="38100" dir="2700000" algn="tl">
                    <a:srgbClr val="C0C0C0"/>
                  </a:outerShdw>
                </a:effectLst>
                <a:latin typeface="Verdana" pitchFamily="34" charset="0"/>
              </a:rPr>
              <a:t>Bir </a:t>
            </a:r>
            <a:r>
              <a:rPr lang="tr-TR" sz="2400" b="1" dirty="0">
                <a:effectLst>
                  <a:outerShdw blurRad="38100" dist="38100" dir="2700000" algn="tl">
                    <a:srgbClr val="C0C0C0"/>
                  </a:outerShdw>
                </a:effectLst>
                <a:latin typeface="Verdana" pitchFamily="34" charset="0"/>
              </a:rPr>
              <a:t>gün Şefik Bey ona: </a:t>
            </a:r>
            <a:br>
              <a:rPr lang="tr-TR" sz="2400" b="1" dirty="0">
                <a:effectLst>
                  <a:outerShdw blurRad="38100" dist="38100" dir="2700000" algn="tl">
                    <a:srgbClr val="C0C0C0"/>
                  </a:outerShdw>
                </a:effectLst>
                <a:latin typeface="Verdana" pitchFamily="34" charset="0"/>
              </a:rPr>
            </a:br>
            <a:r>
              <a:rPr lang="tr-TR" sz="2400" b="1" dirty="0">
                <a:effectLst>
                  <a:outerShdw blurRad="38100" dist="38100" dir="2700000" algn="tl">
                    <a:srgbClr val="C0C0C0"/>
                  </a:outerShdw>
                </a:effectLst>
                <a:latin typeface="Verdana" pitchFamily="34" charset="0"/>
              </a:rPr>
              <a:t> -   </a:t>
            </a:r>
            <a:r>
              <a:rPr lang="tr-TR" sz="2400" b="1" dirty="0">
                <a:solidFill>
                  <a:srgbClr val="0000FF"/>
                </a:solidFill>
                <a:effectLst>
                  <a:outerShdw blurRad="38100" dist="38100" dir="2700000" algn="tl">
                    <a:srgbClr val="C0C0C0"/>
                  </a:outerShdw>
                </a:effectLst>
                <a:latin typeface="Verdana" pitchFamily="34" charset="0"/>
              </a:rPr>
              <a:t>“Şu mükafatı reddetmeyip bir palto alsan olmaz mıydı?” </a:t>
            </a:r>
            <a:r>
              <a:rPr lang="tr-TR" sz="2400" b="1" dirty="0">
                <a:effectLst>
                  <a:outerShdw blurRad="38100" dist="38100" dir="2700000" algn="tl">
                    <a:srgbClr val="C0C0C0"/>
                  </a:outerShdw>
                </a:effectLst>
                <a:latin typeface="Verdana" pitchFamily="34" charset="0"/>
              </a:rPr>
              <a:t>diyecek oldu.  </a:t>
            </a:r>
            <a:endParaRPr lang="tr-TR" sz="2400" b="1" dirty="0">
              <a:effectLst>
                <a:outerShdw blurRad="38100" dist="38100" dir="2700000" algn="tl">
                  <a:srgbClr val="C0C0C0"/>
                </a:outerShdw>
              </a:effectLst>
              <a:latin typeface="Verdana" pitchFamily="34" charset="0"/>
            </a:endParaRPr>
          </a:p>
          <a:p>
            <a:pPr algn="ctr" fontAlgn="auto">
              <a:spcBef>
                <a:spcPts val="0"/>
              </a:spcBef>
              <a:spcAft>
                <a:spcPts val="0"/>
              </a:spcAft>
              <a:defRPr/>
            </a:pPr>
            <a:r>
              <a:rPr lang="tr-TR" sz="2400" b="1" dirty="0">
                <a:effectLst>
                  <a:outerShdw blurRad="38100" dist="38100" dir="2700000" algn="tl">
                    <a:srgbClr val="C0C0C0"/>
                  </a:outerShdw>
                </a:effectLst>
                <a:latin typeface="Verdana" pitchFamily="34" charset="0"/>
              </a:rPr>
              <a:t>Mehmet </a:t>
            </a:r>
            <a:r>
              <a:rPr lang="tr-TR" sz="2400" b="1" dirty="0">
                <a:effectLst>
                  <a:outerShdw blurRad="38100" dist="38100" dir="2700000" algn="tl">
                    <a:srgbClr val="C0C0C0"/>
                  </a:outerShdw>
                </a:effectLst>
                <a:latin typeface="Verdana" pitchFamily="34" charset="0"/>
              </a:rPr>
              <a:t>Âkif böyle konuştuğu için tam iki ay Şefik Bey'le hiç konuşmadı</a:t>
            </a:r>
            <a:r>
              <a:rPr lang="tr-TR" sz="2400" b="1" dirty="0">
                <a:effectLst>
                  <a:outerShdw blurRad="38100" dist="38100" dir="2700000" algn="tl">
                    <a:srgbClr val="C0C0C0"/>
                  </a:outerShdw>
                </a:effectLst>
                <a:latin typeface="Verdana" pitchFamily="34" charset="0"/>
              </a:rPr>
              <a:t>.</a:t>
            </a:r>
          </a:p>
          <a:p>
            <a:pPr algn="ctr" fontAlgn="auto">
              <a:spcBef>
                <a:spcPts val="0"/>
              </a:spcBef>
              <a:spcAft>
                <a:spcPts val="0"/>
              </a:spcAft>
              <a:defRPr/>
            </a:pPr>
            <a:r>
              <a:rPr lang="tr-TR" sz="2400" b="1" dirty="0">
                <a:effectLst>
                  <a:outerShdw blurRad="38100" dist="38100" dir="2700000" algn="tl">
                    <a:srgbClr val="C0C0C0"/>
                  </a:outerShdw>
                </a:effectLst>
                <a:latin typeface="Verdana" pitchFamily="34" charset="0"/>
              </a:rPr>
              <a:t> </a:t>
            </a:r>
          </a:p>
          <a:p>
            <a:pPr algn="ctr" fontAlgn="auto">
              <a:spcBef>
                <a:spcPts val="0"/>
              </a:spcBef>
              <a:spcAft>
                <a:spcPts val="0"/>
              </a:spcAft>
              <a:defRPr/>
            </a:pPr>
            <a:endParaRPr lang="tr-TR" sz="2400" b="1" dirty="0">
              <a:effectLst>
                <a:outerShdw blurRad="38100" dist="38100" dir="2700000" algn="tl">
                  <a:srgbClr val="C0C0C0"/>
                </a:outerShdw>
              </a:effectLst>
              <a:latin typeface="Verdana" pitchFamily="34" charset="0"/>
            </a:endParaRPr>
          </a:p>
        </p:txBody>
      </p:sp>
      <p:pic>
        <p:nvPicPr>
          <p:cNvPr id="22530" name="2 Resim" descr="mehmet_akif.jpg"/>
          <p:cNvPicPr>
            <a:picLocks noChangeAspect="1"/>
          </p:cNvPicPr>
          <p:nvPr/>
        </p:nvPicPr>
        <p:blipFill>
          <a:blip r:embed="rId2"/>
          <a:srcRect/>
          <a:stretch>
            <a:fillRect/>
          </a:stretch>
        </p:blipFill>
        <p:spPr bwMode="auto">
          <a:xfrm>
            <a:off x="5572125" y="214313"/>
            <a:ext cx="3119438" cy="4929187"/>
          </a:xfrm>
          <a:prstGeom prst="rect">
            <a:avLst/>
          </a:prstGeom>
          <a:noFill/>
          <a:ln w="9525">
            <a:noFill/>
            <a:miter lim="800000"/>
            <a:headEnd/>
            <a:tailEnd/>
          </a:ln>
        </p:spPr>
      </p:pic>
    </p:spTree>
  </p:cSld>
  <p:clrMapOvr>
    <a:masterClrMapping/>
  </p:clrMapOvr>
  <p:transition advTm="18578">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5143500" y="214313"/>
            <a:ext cx="3786188" cy="5262562"/>
          </a:xfrm>
          <a:prstGeom prst="rect">
            <a:avLst/>
          </a:prstGeom>
          <a:noFill/>
        </p:spPr>
        <p:txBody>
          <a:bodyPr>
            <a:spAutoFit/>
          </a:bodyPr>
          <a:lstStyle/>
          <a:p>
            <a:pPr fontAlgn="auto">
              <a:spcBef>
                <a:spcPts val="0"/>
              </a:spcBef>
              <a:spcAft>
                <a:spcPts val="0"/>
              </a:spcAft>
              <a:defRPr/>
            </a:pPr>
            <a:r>
              <a:rPr lang="tr-TR" sz="2400" b="1" dirty="0">
                <a:effectLst>
                  <a:outerShdw blurRad="38100" dist="38100" dir="2700000" algn="tl">
                    <a:srgbClr val="C0C0C0"/>
                  </a:outerShdw>
                </a:effectLst>
                <a:latin typeface="Verdana" pitchFamily="34" charset="0"/>
              </a:rPr>
              <a:t>Artık Ankara'nın </a:t>
            </a:r>
            <a:r>
              <a:rPr lang="tr-TR" sz="2400" b="1" dirty="0">
                <a:solidFill>
                  <a:srgbClr val="0000FF"/>
                </a:solidFill>
                <a:effectLst>
                  <a:outerShdw blurRad="38100" dist="38100" dir="2700000" algn="tl">
                    <a:srgbClr val="C0C0C0"/>
                  </a:outerShdw>
                </a:effectLst>
                <a:latin typeface="Verdana" pitchFamily="34" charset="0"/>
              </a:rPr>
              <a:t>çok soğuk </a:t>
            </a:r>
            <a:r>
              <a:rPr lang="tr-TR" sz="2400" b="1" dirty="0">
                <a:effectLst>
                  <a:outerShdw blurRad="38100" dist="38100" dir="2700000" algn="tl">
                    <a:srgbClr val="C0C0C0"/>
                  </a:outerShdw>
                </a:effectLst>
                <a:latin typeface="Verdana" pitchFamily="34" charset="0"/>
              </a:rPr>
              <a:t>günlerinde de ceketle dolaşıyordu. </a:t>
            </a:r>
            <a:r>
              <a:rPr lang="tr-TR" sz="2400" b="1" dirty="0" err="1">
                <a:effectLst>
                  <a:outerShdw blurRad="38100" dist="38100" dir="2700000" algn="tl">
                    <a:srgbClr val="C0C0C0"/>
                  </a:outerShdw>
                </a:effectLst>
                <a:latin typeface="Verdana" pitchFamily="34" charset="0"/>
              </a:rPr>
              <a:t>Mehmed</a:t>
            </a:r>
            <a:r>
              <a:rPr lang="tr-TR" sz="2400" b="1" dirty="0">
                <a:effectLst>
                  <a:outerShdw blurRad="38100" dist="38100" dir="2700000" algn="tl">
                    <a:srgbClr val="C0C0C0"/>
                  </a:outerShdw>
                </a:effectLst>
                <a:latin typeface="Verdana" pitchFamily="34" charset="0"/>
              </a:rPr>
              <a:t> Âkif'in ölümünden kısa bir süre önce misafirler, Âkif'i ziyarete gelmişlerdi.  Âkif, bitkin bir durumda olduğu için yatağına uzanmıştı ve </a:t>
            </a:r>
            <a:r>
              <a:rPr lang="tr-TR" sz="2400" b="1" dirty="0">
                <a:solidFill>
                  <a:srgbClr val="0000FF"/>
                </a:solidFill>
                <a:effectLst>
                  <a:outerShdw blurRad="38100" dist="38100" dir="2700000" algn="tl">
                    <a:srgbClr val="C0C0C0"/>
                  </a:outerShdw>
                </a:effectLst>
                <a:latin typeface="Verdana" pitchFamily="34" charset="0"/>
              </a:rPr>
              <a:t>hala üşüyordu. </a:t>
            </a:r>
          </a:p>
          <a:p>
            <a:pPr fontAlgn="auto">
              <a:spcBef>
                <a:spcPts val="0"/>
              </a:spcBef>
              <a:spcAft>
                <a:spcPts val="0"/>
              </a:spcAft>
              <a:defRPr/>
            </a:pPr>
            <a:endParaRPr lang="tr-TR" sz="2400" b="1" dirty="0">
              <a:effectLst>
                <a:outerShdw blurRad="38100" dist="38100" dir="2700000" algn="tl">
                  <a:srgbClr val="C0C0C0"/>
                </a:outerShdw>
              </a:effectLst>
              <a:latin typeface="Verdana" pitchFamily="34" charset="0"/>
            </a:endParaRPr>
          </a:p>
          <a:p>
            <a:pPr fontAlgn="auto">
              <a:spcBef>
                <a:spcPts val="0"/>
              </a:spcBef>
              <a:spcAft>
                <a:spcPts val="0"/>
              </a:spcAft>
              <a:defRPr/>
            </a:pPr>
            <a:endParaRPr lang="tr-TR" sz="2400" dirty="0">
              <a:latin typeface="Verdana" pitchFamily="34" charset="0"/>
            </a:endParaRPr>
          </a:p>
        </p:txBody>
      </p:sp>
      <p:pic>
        <p:nvPicPr>
          <p:cNvPr id="23554" name="2 Resim" descr="61.jpg"/>
          <p:cNvPicPr>
            <a:picLocks noChangeAspect="1"/>
          </p:cNvPicPr>
          <p:nvPr/>
        </p:nvPicPr>
        <p:blipFill>
          <a:blip r:embed="rId2"/>
          <a:srcRect/>
          <a:stretch>
            <a:fillRect/>
          </a:stretch>
        </p:blipFill>
        <p:spPr bwMode="auto">
          <a:xfrm>
            <a:off x="0" y="0"/>
            <a:ext cx="5072063" cy="5715000"/>
          </a:xfrm>
          <a:prstGeom prst="rect">
            <a:avLst/>
          </a:prstGeom>
          <a:noFill/>
          <a:ln w="9525">
            <a:noFill/>
            <a:miter lim="800000"/>
            <a:headEnd/>
            <a:tailEnd/>
          </a:ln>
        </p:spPr>
      </p:pic>
    </p:spTree>
  </p:cSld>
  <p:clrMapOvr>
    <a:masterClrMapping/>
  </p:clrMapOvr>
  <p:transition advTm="18657">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500063" y="214313"/>
            <a:ext cx="4071937" cy="4524375"/>
          </a:xfrm>
          <a:prstGeom prst="rect">
            <a:avLst/>
          </a:prstGeom>
          <a:noFill/>
        </p:spPr>
        <p:txBody>
          <a:bodyPr>
            <a:spAutoFit/>
          </a:bodyPr>
          <a:lstStyle/>
          <a:p>
            <a:pPr fontAlgn="auto">
              <a:spcBef>
                <a:spcPts val="0"/>
              </a:spcBef>
              <a:spcAft>
                <a:spcPts val="0"/>
              </a:spcAft>
              <a:defRPr/>
            </a:pPr>
            <a:r>
              <a:rPr lang="tr-TR" sz="2400" b="1" dirty="0">
                <a:effectLst>
                  <a:outerShdw blurRad="38100" dist="38100" dir="2700000" algn="tl">
                    <a:srgbClr val="C0C0C0"/>
                  </a:outerShdw>
                </a:effectLst>
                <a:latin typeface="Verdana" pitchFamily="34" charset="0"/>
              </a:rPr>
              <a:t>Söz İstiklâl Marşı'na gelmiş etmiş ve misafirlerden biri:   </a:t>
            </a:r>
            <a:br>
              <a:rPr lang="tr-TR" sz="2400" b="1" dirty="0">
                <a:effectLst>
                  <a:outerShdw blurRad="38100" dist="38100" dir="2700000" algn="tl">
                    <a:srgbClr val="C0C0C0"/>
                  </a:outerShdw>
                </a:effectLst>
                <a:latin typeface="Verdana" pitchFamily="34" charset="0"/>
              </a:rPr>
            </a:br>
            <a:r>
              <a:rPr lang="tr-TR" sz="2400" b="1" dirty="0">
                <a:effectLst>
                  <a:outerShdw blurRad="38100" dist="38100" dir="2700000" algn="tl">
                    <a:srgbClr val="C0C0C0"/>
                  </a:outerShdw>
                </a:effectLst>
                <a:latin typeface="Verdana" pitchFamily="34" charset="0"/>
              </a:rPr>
              <a:t> - </a:t>
            </a:r>
            <a:r>
              <a:rPr lang="tr-TR" sz="2400" b="1" dirty="0">
                <a:solidFill>
                  <a:srgbClr val="FF0000"/>
                </a:solidFill>
                <a:effectLst>
                  <a:outerShdw blurRad="38100" dist="38100" dir="2700000" algn="tl">
                    <a:srgbClr val="C0C0C0"/>
                  </a:outerShdw>
                </a:effectLst>
                <a:latin typeface="Verdana" pitchFamily="34" charset="0"/>
              </a:rPr>
              <a:t>“Acaba,yeniden yazılsa daha iyi olmaz mı?” </a:t>
            </a:r>
            <a:r>
              <a:rPr lang="tr-TR" sz="2400" b="1" dirty="0">
                <a:effectLst>
                  <a:outerShdw blurRad="38100" dist="38100" dir="2700000" algn="tl">
                    <a:srgbClr val="C0C0C0"/>
                  </a:outerShdw>
                </a:effectLst>
                <a:latin typeface="Verdana" pitchFamily="34" charset="0"/>
              </a:rPr>
              <a:t>demişti: </a:t>
            </a:r>
          </a:p>
          <a:p>
            <a:pPr fontAlgn="auto">
              <a:spcBef>
                <a:spcPts val="0"/>
              </a:spcBef>
              <a:spcAft>
                <a:spcPts val="0"/>
              </a:spcAft>
              <a:defRPr/>
            </a:pPr>
            <a:r>
              <a:rPr lang="tr-TR" sz="2400" b="1" dirty="0">
                <a:effectLst>
                  <a:outerShdw blurRad="38100" dist="38100" dir="2700000" algn="tl">
                    <a:srgbClr val="C0C0C0"/>
                  </a:outerShdw>
                </a:effectLst>
                <a:latin typeface="Verdana" pitchFamily="34" charset="0"/>
              </a:rPr>
              <a:t> </a:t>
            </a:r>
          </a:p>
          <a:p>
            <a:pPr fontAlgn="auto">
              <a:spcBef>
                <a:spcPts val="0"/>
              </a:spcBef>
              <a:spcAft>
                <a:spcPts val="0"/>
              </a:spcAft>
              <a:defRPr/>
            </a:pPr>
            <a:r>
              <a:rPr lang="tr-TR" sz="2400" b="1" dirty="0">
                <a:effectLst>
                  <a:outerShdw blurRad="38100" dist="38100" dir="2700000" algn="tl">
                    <a:srgbClr val="C0C0C0"/>
                  </a:outerShdw>
                </a:effectLst>
                <a:latin typeface="Verdana" pitchFamily="34" charset="0"/>
              </a:rPr>
              <a:t>Bitap bir halde yatan </a:t>
            </a:r>
            <a:r>
              <a:rPr lang="tr-TR" sz="2400" b="1" dirty="0" err="1">
                <a:effectLst>
                  <a:outerShdw blurRad="38100" dist="38100" dir="2700000" algn="tl">
                    <a:srgbClr val="C0C0C0"/>
                  </a:outerShdw>
                </a:effectLst>
                <a:latin typeface="Verdana" pitchFamily="34" charset="0"/>
              </a:rPr>
              <a:t>Mehmed</a:t>
            </a:r>
            <a:r>
              <a:rPr lang="tr-TR" sz="2400" b="1" dirty="0">
                <a:effectLst>
                  <a:outerShdw blurRad="38100" dist="38100" dir="2700000" algn="tl">
                    <a:srgbClr val="C0C0C0"/>
                  </a:outerShdw>
                </a:effectLst>
                <a:latin typeface="Verdana" pitchFamily="34" charset="0"/>
              </a:rPr>
              <a:t> Âkif, birdenbire başını kaldırdı ve kesin bir cevap verdi:</a:t>
            </a:r>
            <a:r>
              <a:rPr lang="tr-TR" sz="2400" b="1" dirty="0">
                <a:latin typeface="Verdana" pitchFamily="34" charset="0"/>
              </a:rPr>
              <a:t> </a:t>
            </a:r>
            <a:endParaRPr lang="tr-TR" sz="2400" dirty="0">
              <a:latin typeface="Verdana" pitchFamily="34" charset="0"/>
            </a:endParaRPr>
          </a:p>
        </p:txBody>
      </p:sp>
      <p:pic>
        <p:nvPicPr>
          <p:cNvPr id="24578" name="2 Resim" descr="Mehmet_akif_ersoy.jpg"/>
          <p:cNvPicPr>
            <a:picLocks noChangeAspect="1"/>
          </p:cNvPicPr>
          <p:nvPr/>
        </p:nvPicPr>
        <p:blipFill>
          <a:blip r:embed="rId2"/>
          <a:srcRect/>
          <a:stretch>
            <a:fillRect/>
          </a:stretch>
        </p:blipFill>
        <p:spPr bwMode="auto">
          <a:xfrm>
            <a:off x="5143500" y="714375"/>
            <a:ext cx="3333750" cy="4500563"/>
          </a:xfrm>
          <a:prstGeom prst="rect">
            <a:avLst/>
          </a:prstGeom>
          <a:noFill/>
          <a:ln w="9525">
            <a:noFill/>
            <a:miter lim="800000"/>
            <a:headEnd/>
            <a:tailEnd/>
          </a:ln>
        </p:spPr>
      </p:pic>
    </p:spTree>
  </p:cSld>
  <p:clrMapOvr>
    <a:masterClrMapping/>
  </p:clrMapOvr>
  <p:transition advTm="13156">
    <p:wedg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4714875" y="214313"/>
            <a:ext cx="4143375" cy="3970337"/>
          </a:xfrm>
          <a:prstGeom prst="rect">
            <a:avLst/>
          </a:prstGeom>
          <a:noFill/>
        </p:spPr>
        <p:txBody>
          <a:bodyPr>
            <a:spAutoFit/>
          </a:bodyPr>
          <a:lstStyle/>
          <a:p>
            <a:pPr algn="ctr" fontAlgn="auto">
              <a:spcBef>
                <a:spcPts val="0"/>
              </a:spcBef>
              <a:spcAft>
                <a:spcPts val="0"/>
              </a:spcAft>
              <a:defRPr/>
            </a:pPr>
            <a:endParaRPr lang="tr-TR" sz="2800" b="1" dirty="0">
              <a:solidFill>
                <a:srgbClr val="FF0000"/>
              </a:solidFill>
              <a:effectLst>
                <a:outerShdw blurRad="38100" dist="38100" dir="2700000" algn="tl">
                  <a:srgbClr val="C0C0C0"/>
                </a:outerShdw>
              </a:effectLst>
              <a:latin typeface="Verdana" pitchFamily="34" charset="0"/>
            </a:endParaRPr>
          </a:p>
          <a:p>
            <a:pPr algn="ctr" fontAlgn="auto">
              <a:spcBef>
                <a:spcPts val="0"/>
              </a:spcBef>
              <a:spcAft>
                <a:spcPts val="0"/>
              </a:spcAft>
              <a:defRPr/>
            </a:pPr>
            <a:endParaRPr lang="tr-TR" sz="2800" b="1" dirty="0">
              <a:solidFill>
                <a:srgbClr val="FF0000"/>
              </a:solidFill>
              <a:effectLst>
                <a:outerShdw blurRad="38100" dist="38100" dir="2700000" algn="tl">
                  <a:srgbClr val="C0C0C0"/>
                </a:outerShdw>
              </a:effectLst>
              <a:latin typeface="Verdana" pitchFamily="34" charset="0"/>
            </a:endParaRPr>
          </a:p>
          <a:p>
            <a:pPr algn="ctr" fontAlgn="auto">
              <a:spcBef>
                <a:spcPts val="0"/>
              </a:spcBef>
              <a:spcAft>
                <a:spcPts val="0"/>
              </a:spcAft>
              <a:defRPr/>
            </a:pPr>
            <a:endParaRPr lang="tr-TR" sz="2800" b="1" dirty="0">
              <a:solidFill>
                <a:srgbClr val="FF0000"/>
              </a:solidFill>
              <a:effectLst>
                <a:outerShdw blurRad="38100" dist="38100" dir="2700000" algn="tl">
                  <a:srgbClr val="C0C0C0"/>
                </a:outerShdw>
              </a:effectLst>
              <a:latin typeface="Verdana" pitchFamily="34" charset="0"/>
            </a:endParaRPr>
          </a:p>
          <a:p>
            <a:pPr algn="ctr" fontAlgn="auto">
              <a:spcBef>
                <a:spcPts val="0"/>
              </a:spcBef>
              <a:spcAft>
                <a:spcPts val="0"/>
              </a:spcAft>
              <a:defRPr/>
            </a:pPr>
            <a:endParaRPr lang="tr-TR" sz="2800" b="1" dirty="0">
              <a:solidFill>
                <a:srgbClr val="FF0000"/>
              </a:solidFill>
              <a:effectLst>
                <a:outerShdw blurRad="38100" dist="38100" dir="2700000" algn="tl">
                  <a:srgbClr val="C0C0C0"/>
                </a:outerShdw>
              </a:effectLst>
              <a:latin typeface="Verdana" pitchFamily="34" charset="0"/>
            </a:endParaRPr>
          </a:p>
          <a:p>
            <a:pPr algn="ctr" fontAlgn="auto">
              <a:spcBef>
                <a:spcPts val="0"/>
              </a:spcBef>
              <a:spcAft>
                <a:spcPts val="0"/>
              </a:spcAft>
              <a:defRPr/>
            </a:pPr>
            <a:r>
              <a:rPr lang="tr-TR" sz="2800" b="1" dirty="0">
                <a:solidFill>
                  <a:srgbClr val="FF0000"/>
                </a:solidFill>
                <a:effectLst>
                  <a:outerShdw blurRad="38100" dist="38100" dir="2700000" algn="tl">
                    <a:srgbClr val="C0C0C0"/>
                  </a:outerShdw>
                </a:effectLst>
                <a:latin typeface="Verdana" pitchFamily="34" charset="0"/>
              </a:rPr>
              <a:t>Allah,</a:t>
            </a:r>
            <a:br>
              <a:rPr lang="tr-TR" sz="2800" b="1" dirty="0">
                <a:solidFill>
                  <a:srgbClr val="FF0000"/>
                </a:solidFill>
                <a:effectLst>
                  <a:outerShdw blurRad="38100" dist="38100" dir="2700000" algn="tl">
                    <a:srgbClr val="C0C0C0"/>
                  </a:outerShdw>
                </a:effectLst>
                <a:latin typeface="Verdana" pitchFamily="34" charset="0"/>
              </a:rPr>
            </a:br>
            <a:r>
              <a:rPr lang="tr-TR" sz="2800" b="1" dirty="0">
                <a:solidFill>
                  <a:srgbClr val="FF0000"/>
                </a:solidFill>
                <a:effectLst>
                  <a:outerShdw blurRad="38100" dist="38100" dir="2700000" algn="tl">
                    <a:srgbClr val="C0C0C0"/>
                  </a:outerShdw>
                </a:effectLst>
                <a:latin typeface="Verdana" pitchFamily="34" charset="0"/>
              </a:rPr>
              <a:t> bir daha </a:t>
            </a:r>
            <a:br>
              <a:rPr lang="tr-TR" sz="2800" b="1" dirty="0">
                <a:solidFill>
                  <a:srgbClr val="FF0000"/>
                </a:solidFill>
                <a:effectLst>
                  <a:outerShdw blurRad="38100" dist="38100" dir="2700000" algn="tl">
                    <a:srgbClr val="C0C0C0"/>
                  </a:outerShdw>
                </a:effectLst>
                <a:latin typeface="Verdana" pitchFamily="34" charset="0"/>
              </a:rPr>
            </a:br>
            <a:r>
              <a:rPr lang="tr-TR" sz="2800" b="1" dirty="0">
                <a:solidFill>
                  <a:srgbClr val="FF0000"/>
                </a:solidFill>
                <a:effectLst>
                  <a:outerShdw blurRad="38100" dist="38100" dir="2700000" algn="tl">
                    <a:srgbClr val="C0C0C0"/>
                  </a:outerShdw>
                </a:effectLst>
                <a:latin typeface="Verdana" pitchFamily="34" charset="0"/>
              </a:rPr>
              <a:t>bu Millete </a:t>
            </a:r>
            <a:r>
              <a:rPr lang="tr-TR" sz="2800" b="1">
                <a:solidFill>
                  <a:srgbClr val="FF0000"/>
                </a:solidFill>
                <a:effectLst>
                  <a:outerShdw blurRad="38100" dist="38100" dir="2700000" algn="tl">
                    <a:srgbClr val="C0C0C0"/>
                  </a:outerShdw>
                </a:effectLst>
                <a:latin typeface="Verdana" pitchFamily="34" charset="0"/>
              </a:rPr>
              <a:t/>
            </a:r>
            <a:br>
              <a:rPr lang="tr-TR" sz="2800" b="1">
                <a:solidFill>
                  <a:srgbClr val="FF0000"/>
                </a:solidFill>
                <a:effectLst>
                  <a:outerShdw blurRad="38100" dist="38100" dir="2700000" algn="tl">
                    <a:srgbClr val="C0C0C0"/>
                  </a:outerShdw>
                </a:effectLst>
                <a:latin typeface="Verdana" pitchFamily="34" charset="0"/>
              </a:rPr>
            </a:br>
            <a:r>
              <a:rPr lang="tr-TR" sz="2800" b="1">
                <a:solidFill>
                  <a:srgbClr val="FF0000"/>
                </a:solidFill>
                <a:effectLst>
                  <a:outerShdw blurRad="38100" dist="38100" dir="2700000" algn="tl">
                    <a:srgbClr val="C0C0C0"/>
                  </a:outerShdw>
                </a:effectLst>
                <a:latin typeface="Verdana" pitchFamily="34" charset="0"/>
              </a:rPr>
              <a:t>İstiklâl </a:t>
            </a:r>
            <a:r>
              <a:rPr lang="tr-TR" sz="2800" b="1" dirty="0">
                <a:solidFill>
                  <a:srgbClr val="FF0000"/>
                </a:solidFill>
                <a:effectLst>
                  <a:outerShdw blurRad="38100" dist="38100" dir="2700000" algn="tl">
                    <a:srgbClr val="C0C0C0"/>
                  </a:outerShdw>
                </a:effectLst>
                <a:latin typeface="Verdana" pitchFamily="34" charset="0"/>
              </a:rPr>
              <a:t>Marşı yazdırmasın!..”</a:t>
            </a:r>
            <a:endParaRPr lang="tr-TR" sz="2800" dirty="0">
              <a:latin typeface="Verdana" pitchFamily="34" charset="0"/>
            </a:endParaRPr>
          </a:p>
        </p:txBody>
      </p:sp>
      <p:pic>
        <p:nvPicPr>
          <p:cNvPr id="25602" name="2 Resim" descr="bayrak.jpg"/>
          <p:cNvPicPr>
            <a:picLocks noChangeAspect="1"/>
          </p:cNvPicPr>
          <p:nvPr/>
        </p:nvPicPr>
        <p:blipFill>
          <a:blip r:embed="rId2"/>
          <a:srcRect/>
          <a:stretch>
            <a:fillRect/>
          </a:stretch>
        </p:blipFill>
        <p:spPr bwMode="auto">
          <a:xfrm>
            <a:off x="357188" y="285750"/>
            <a:ext cx="4643437" cy="5286375"/>
          </a:xfrm>
          <a:prstGeom prst="rect">
            <a:avLst/>
          </a:prstGeom>
          <a:noFill/>
          <a:ln w="9525">
            <a:noFill/>
            <a:miter lim="800000"/>
            <a:headEnd/>
            <a:tailEnd/>
          </a:ln>
        </p:spPr>
      </p:pic>
    </p:spTree>
  </p:cSld>
  <p:clrMapOvr>
    <a:masterClrMapping/>
  </p:clrMapOvr>
  <p:transition advTm="9719">
    <p:wedg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1 Metin kutusu"/>
          <p:cNvSpPr txBox="1">
            <a:spLocks noChangeArrowheads="1"/>
          </p:cNvSpPr>
          <p:nvPr/>
        </p:nvSpPr>
        <p:spPr bwMode="auto">
          <a:xfrm>
            <a:off x="500063" y="214313"/>
            <a:ext cx="4000500" cy="369887"/>
          </a:xfrm>
          <a:prstGeom prst="rect">
            <a:avLst/>
          </a:prstGeom>
          <a:noFill/>
          <a:ln w="9525">
            <a:noFill/>
            <a:miter lim="800000"/>
            <a:headEnd/>
            <a:tailEnd/>
          </a:ln>
        </p:spPr>
        <p:txBody>
          <a:bodyPr>
            <a:spAutoFit/>
          </a:bodyPr>
          <a:lstStyle/>
          <a:p>
            <a:endParaRPr lang="tr-TR">
              <a:latin typeface="Lucida Sans Unicode" pitchFamily="34" charset="0"/>
            </a:endParaRPr>
          </a:p>
        </p:txBody>
      </p:sp>
      <p:sp>
        <p:nvSpPr>
          <p:cNvPr id="3" name="2 Metin kutusu"/>
          <p:cNvSpPr txBox="1"/>
          <p:nvPr/>
        </p:nvSpPr>
        <p:spPr>
          <a:xfrm>
            <a:off x="652463" y="366713"/>
            <a:ext cx="7920037" cy="830262"/>
          </a:xfrm>
          <a:prstGeom prst="rect">
            <a:avLst/>
          </a:prstGeom>
          <a:noFill/>
        </p:spPr>
        <p:txBody>
          <a:bodyPr>
            <a:spAutoFit/>
          </a:bodyPr>
          <a:lstStyle/>
          <a:p>
            <a:pPr algn="ctr" fontAlgn="auto">
              <a:spcBef>
                <a:spcPts val="0"/>
              </a:spcBef>
              <a:spcAft>
                <a:spcPts val="0"/>
              </a:spcAft>
              <a:defRPr/>
            </a:pPr>
            <a:r>
              <a:rPr lang="tr-TR" sz="2400" b="1" dirty="0">
                <a:effectLst>
                  <a:outerShdw blurRad="38100" dist="38100" dir="2700000" algn="tl">
                    <a:srgbClr val="C0C0C0"/>
                  </a:outerShdw>
                </a:effectLst>
                <a:latin typeface="Verdana" pitchFamily="34" charset="0"/>
              </a:rPr>
              <a:t>Milli Şairimiz, yakalandığı hastalık nedeniyle 27 Aralık 1936’da vefat etmiştir</a:t>
            </a:r>
            <a:endParaRPr lang="tr-TR" sz="2400" dirty="0">
              <a:latin typeface="Verdana" pitchFamily="34" charset="0"/>
            </a:endParaRPr>
          </a:p>
        </p:txBody>
      </p:sp>
      <p:pic>
        <p:nvPicPr>
          <p:cNvPr id="26627" name="3 Resim" descr="1294051532S5001718.jpg"/>
          <p:cNvPicPr>
            <a:picLocks noChangeAspect="1"/>
          </p:cNvPicPr>
          <p:nvPr/>
        </p:nvPicPr>
        <p:blipFill>
          <a:blip r:embed="rId2"/>
          <a:srcRect/>
          <a:stretch>
            <a:fillRect/>
          </a:stretch>
        </p:blipFill>
        <p:spPr bwMode="auto">
          <a:xfrm>
            <a:off x="1357313" y="1571625"/>
            <a:ext cx="6572250" cy="3143250"/>
          </a:xfrm>
          <a:prstGeom prst="rect">
            <a:avLst/>
          </a:prstGeom>
          <a:noFill/>
          <a:ln w="9525">
            <a:noFill/>
            <a:miter lim="800000"/>
            <a:headEnd/>
            <a:tailEnd/>
          </a:ln>
        </p:spPr>
      </p:pic>
      <p:sp>
        <p:nvSpPr>
          <p:cNvPr id="26628" name="4 Metin kutusu"/>
          <p:cNvSpPr txBox="1">
            <a:spLocks noChangeArrowheads="1"/>
          </p:cNvSpPr>
          <p:nvPr/>
        </p:nvSpPr>
        <p:spPr bwMode="auto">
          <a:xfrm>
            <a:off x="1643063" y="5000625"/>
            <a:ext cx="6143625" cy="523875"/>
          </a:xfrm>
          <a:prstGeom prst="rect">
            <a:avLst/>
          </a:prstGeom>
          <a:noFill/>
          <a:ln w="9525">
            <a:noFill/>
            <a:miter lim="800000"/>
            <a:headEnd/>
            <a:tailEnd/>
          </a:ln>
        </p:spPr>
        <p:txBody>
          <a:bodyPr>
            <a:spAutoFit/>
          </a:bodyPr>
          <a:lstStyle/>
          <a:p>
            <a:pPr algn="ctr"/>
            <a:r>
              <a:rPr lang="tr-TR" sz="2800" b="1">
                <a:latin typeface="Verdana" pitchFamily="34" charset="0"/>
              </a:rPr>
              <a:t>Ruhu Şad Olsun</a:t>
            </a:r>
          </a:p>
        </p:txBody>
      </p:sp>
    </p:spTree>
  </p:cSld>
  <p:clrMapOvr>
    <a:masterClrMapping/>
  </p:clrMapOvr>
  <p:transition advTm="13515">
    <p:wedg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9" name="1 Resim" descr="bayrak akif.jpg"/>
          <p:cNvPicPr>
            <a:picLocks noChangeAspect="1"/>
          </p:cNvPicPr>
          <p:nvPr/>
        </p:nvPicPr>
        <p:blipFill>
          <a:blip r:embed="rId2"/>
          <a:srcRect/>
          <a:stretch>
            <a:fillRect/>
          </a:stretch>
        </p:blipFill>
        <p:spPr bwMode="auto">
          <a:xfrm>
            <a:off x="0" y="0"/>
            <a:ext cx="9144000" cy="5786438"/>
          </a:xfrm>
          <a:prstGeom prst="rect">
            <a:avLst/>
          </a:prstGeom>
          <a:noFill/>
          <a:ln w="9525">
            <a:noFill/>
            <a:miter lim="800000"/>
            <a:headEnd/>
            <a:tailEnd/>
          </a:ln>
        </p:spPr>
      </p:pic>
      <p:sp>
        <p:nvSpPr>
          <p:cNvPr id="27650" name="2 Metin kutusu"/>
          <p:cNvSpPr txBox="1">
            <a:spLocks noChangeArrowheads="1"/>
          </p:cNvSpPr>
          <p:nvPr/>
        </p:nvSpPr>
        <p:spPr bwMode="auto">
          <a:xfrm>
            <a:off x="2286000" y="1428750"/>
            <a:ext cx="5214938" cy="2062163"/>
          </a:xfrm>
          <a:prstGeom prst="rect">
            <a:avLst/>
          </a:prstGeom>
          <a:noFill/>
          <a:ln w="9525">
            <a:noFill/>
            <a:miter lim="800000"/>
            <a:headEnd/>
            <a:tailEnd/>
          </a:ln>
        </p:spPr>
        <p:txBody>
          <a:bodyPr>
            <a:spAutoFit/>
          </a:bodyPr>
          <a:lstStyle/>
          <a:p>
            <a:pPr algn="ctr"/>
            <a:endParaRPr lang="tr-TR" sz="3200" b="1">
              <a:solidFill>
                <a:schemeClr val="bg1"/>
              </a:solidFill>
              <a:latin typeface="Verdana" pitchFamily="34" charset="0"/>
            </a:endParaRPr>
          </a:p>
          <a:p>
            <a:pPr algn="ctr"/>
            <a:endParaRPr lang="tr-TR" sz="3200" b="1">
              <a:solidFill>
                <a:schemeClr val="bg1"/>
              </a:solidFill>
              <a:latin typeface="Verdana" pitchFamily="34" charset="0"/>
            </a:endParaRPr>
          </a:p>
          <a:p>
            <a:pPr algn="ctr"/>
            <a:endParaRPr lang="tr-TR" sz="3200" b="1">
              <a:solidFill>
                <a:schemeClr val="bg1"/>
              </a:solidFill>
              <a:latin typeface="Verdana" pitchFamily="34" charset="0"/>
            </a:endParaRPr>
          </a:p>
          <a:p>
            <a:pPr algn="ctr"/>
            <a:r>
              <a:rPr lang="tr-TR" sz="3200" b="1">
                <a:solidFill>
                  <a:schemeClr val="bg1"/>
                </a:solidFill>
                <a:latin typeface="Verdana" pitchFamily="34" charset="0"/>
              </a:rPr>
              <a:t>Zeki DOĞAN</a:t>
            </a:r>
          </a:p>
        </p:txBody>
      </p:sp>
      <p:sp>
        <p:nvSpPr>
          <p:cNvPr id="27651" name="3 Metin kutusu"/>
          <p:cNvSpPr txBox="1">
            <a:spLocks noChangeArrowheads="1"/>
          </p:cNvSpPr>
          <p:nvPr/>
        </p:nvSpPr>
        <p:spPr bwMode="auto">
          <a:xfrm>
            <a:off x="2143125" y="6143625"/>
            <a:ext cx="5786438" cy="369888"/>
          </a:xfrm>
          <a:prstGeom prst="rect">
            <a:avLst/>
          </a:prstGeom>
          <a:noFill/>
          <a:ln w="9525">
            <a:noFill/>
            <a:miter lim="800000"/>
            <a:headEnd/>
            <a:tailEnd/>
          </a:ln>
        </p:spPr>
        <p:txBody>
          <a:bodyPr>
            <a:spAutoFit/>
          </a:bodyPr>
          <a:lstStyle/>
          <a:p>
            <a:pPr algn="ctr"/>
            <a:r>
              <a:rPr lang="tr-TR" b="1">
                <a:solidFill>
                  <a:srgbClr val="0000FF"/>
                </a:solidFill>
                <a:latin typeface="Lucida Sans Unicode" pitchFamily="34" charset="0"/>
                <a:hlinkClick r:id="rId3"/>
              </a:rPr>
              <a:t>http://doganzeki.wordpress.com</a:t>
            </a:r>
            <a:endParaRPr lang="tr-TR" b="1">
              <a:solidFill>
                <a:srgbClr val="0000FF"/>
              </a:solidFill>
              <a:latin typeface="Lucida Sans Unicode" pitchFamily="34" charset="0"/>
            </a:endParaRPr>
          </a:p>
        </p:txBody>
      </p:sp>
    </p:spTree>
  </p:cSld>
  <p:clrMapOvr>
    <a:masterClrMapping/>
  </p:clrMapOvr>
  <p:transition advTm="5484">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1 Metin kutusu"/>
          <p:cNvSpPr txBox="1">
            <a:spLocks noChangeArrowheads="1"/>
          </p:cNvSpPr>
          <p:nvPr/>
        </p:nvSpPr>
        <p:spPr bwMode="auto">
          <a:xfrm>
            <a:off x="214313" y="214313"/>
            <a:ext cx="4286250" cy="5632450"/>
          </a:xfrm>
          <a:prstGeom prst="rect">
            <a:avLst/>
          </a:prstGeom>
          <a:noFill/>
          <a:ln w="9525">
            <a:noFill/>
            <a:miter lim="800000"/>
            <a:headEnd/>
            <a:tailEnd/>
          </a:ln>
        </p:spPr>
        <p:txBody>
          <a:bodyPr>
            <a:spAutoFit/>
          </a:bodyPr>
          <a:lstStyle/>
          <a:p>
            <a:pPr algn="ctr"/>
            <a:r>
              <a:rPr lang="tr-TR" sz="2400" b="1">
                <a:latin typeface="Verdana" pitchFamily="34" charset="0"/>
              </a:rPr>
              <a:t>Elleri </a:t>
            </a:r>
            <a:r>
              <a:rPr lang="tr-TR" sz="2400" b="1">
                <a:solidFill>
                  <a:srgbClr val="0000FF"/>
                </a:solidFill>
                <a:latin typeface="Verdana" pitchFamily="34" charset="0"/>
              </a:rPr>
              <a:t>üşüyordu.</a:t>
            </a:r>
            <a:r>
              <a:rPr lang="tr-TR" sz="2400" b="1">
                <a:latin typeface="Verdana" pitchFamily="34" charset="0"/>
              </a:rPr>
              <a:t> </a:t>
            </a:r>
            <a:br>
              <a:rPr lang="tr-TR" sz="2400" b="1">
                <a:latin typeface="Verdana" pitchFamily="34" charset="0"/>
              </a:rPr>
            </a:br>
            <a:r>
              <a:rPr lang="tr-TR" sz="2400" b="1">
                <a:latin typeface="Verdana" pitchFamily="34" charset="0"/>
              </a:rPr>
              <a:t> Ama yüreği </a:t>
            </a:r>
            <a:r>
              <a:rPr lang="tr-TR" sz="2400" b="1">
                <a:solidFill>
                  <a:srgbClr val="FF0000"/>
                </a:solidFill>
                <a:latin typeface="Verdana" pitchFamily="34" charset="0"/>
              </a:rPr>
              <a:t>sımsıcaktı. </a:t>
            </a:r>
            <a:r>
              <a:rPr lang="tr-TR" sz="2400" b="1">
                <a:latin typeface="Verdana" pitchFamily="34" charset="0"/>
              </a:rPr>
              <a:t>O günlerde büyük bir maddi sıkıntı içindeydi. Ankara'nın soğuğunda ceketle gezerdi.</a:t>
            </a:r>
          </a:p>
          <a:p>
            <a:pPr algn="ctr"/>
            <a:r>
              <a:rPr lang="tr-TR" sz="2400" b="1">
                <a:latin typeface="Verdana" pitchFamily="34" charset="0"/>
              </a:rPr>
              <a:t>Paltosu yoktu.  </a:t>
            </a:r>
          </a:p>
          <a:p>
            <a:pPr algn="ctr"/>
            <a:r>
              <a:rPr lang="tr-TR" sz="2400" b="1">
                <a:latin typeface="Verdana" pitchFamily="34" charset="0"/>
              </a:rPr>
              <a:t>Çok soğuk günlerde arkadaşı Şefik Kolaylı'nın muşambasını ödünç alarak giyerdi. </a:t>
            </a:r>
          </a:p>
          <a:p>
            <a:pPr algn="ctr"/>
            <a:endParaRPr lang="tr-TR" sz="2400" b="1">
              <a:latin typeface="Verdana" pitchFamily="34" charset="0"/>
            </a:endParaRPr>
          </a:p>
          <a:p>
            <a:pPr algn="ctr"/>
            <a:endParaRPr lang="tr-TR" sz="2400" b="1">
              <a:latin typeface="Verdana" pitchFamily="34" charset="0"/>
            </a:endParaRPr>
          </a:p>
          <a:p>
            <a:pPr algn="ctr"/>
            <a:endParaRPr lang="tr-TR" sz="2400" b="1">
              <a:latin typeface="Verdana" pitchFamily="34" charset="0"/>
            </a:endParaRPr>
          </a:p>
        </p:txBody>
      </p:sp>
      <p:pic>
        <p:nvPicPr>
          <p:cNvPr id="14338" name="2 Resim" descr="mehmetakifersoy.jpg"/>
          <p:cNvPicPr>
            <a:picLocks noChangeAspect="1"/>
          </p:cNvPicPr>
          <p:nvPr/>
        </p:nvPicPr>
        <p:blipFill>
          <a:blip r:embed="rId2"/>
          <a:srcRect/>
          <a:stretch>
            <a:fillRect/>
          </a:stretch>
        </p:blipFill>
        <p:spPr bwMode="auto">
          <a:xfrm>
            <a:off x="4929188" y="285750"/>
            <a:ext cx="4000500" cy="5486400"/>
          </a:xfrm>
          <a:prstGeom prst="rect">
            <a:avLst/>
          </a:prstGeom>
          <a:noFill/>
          <a:ln w="9525">
            <a:noFill/>
            <a:miter lim="800000"/>
            <a:headEnd/>
            <a:tailEnd/>
          </a:ln>
        </p:spPr>
      </p:pic>
    </p:spTree>
  </p:cSld>
  <p:clrMapOvr>
    <a:masterClrMapping/>
  </p:clrMapOvr>
  <p:transition advTm="16062">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Metin kutusu"/>
          <p:cNvSpPr txBox="1">
            <a:spLocks noChangeArrowheads="1"/>
          </p:cNvSpPr>
          <p:nvPr/>
        </p:nvSpPr>
        <p:spPr bwMode="auto">
          <a:xfrm>
            <a:off x="4857750" y="0"/>
            <a:ext cx="4286250" cy="6002338"/>
          </a:xfrm>
          <a:prstGeom prst="rect">
            <a:avLst/>
          </a:prstGeom>
          <a:noFill/>
          <a:ln w="9525">
            <a:noFill/>
            <a:miter lim="800000"/>
            <a:headEnd/>
            <a:tailEnd/>
          </a:ln>
        </p:spPr>
        <p:txBody>
          <a:bodyPr>
            <a:spAutoFit/>
          </a:bodyPr>
          <a:lstStyle/>
          <a:p>
            <a:pPr algn="ctr"/>
            <a:r>
              <a:rPr lang="tr-TR" sz="2400" b="1">
                <a:latin typeface="Verdana" pitchFamily="34" charset="0"/>
              </a:rPr>
              <a:t>7 Kasım 1920'de gazetelerde yer alan bir ilan gördü.  Genelkurmay Başkanlığı'nın isteği üzerine Milli Eğitim Bakanlığı'nın verdiği ilanda,bir İstiklâl Marşı yarışması açıldığı ve bu marş için </a:t>
            </a:r>
            <a:r>
              <a:rPr lang="tr-TR" sz="2400" b="1">
                <a:solidFill>
                  <a:srgbClr val="FF0000"/>
                </a:solidFill>
                <a:latin typeface="Verdana" pitchFamily="34" charset="0"/>
              </a:rPr>
              <a:t>500 lira para ödülü </a:t>
            </a:r>
            <a:r>
              <a:rPr lang="tr-TR" sz="2400" b="1">
                <a:latin typeface="Verdana" pitchFamily="34" charset="0"/>
              </a:rPr>
              <a:t>konulduğu bildiriliyordu. O zamanlar için çok büyük bir para olan bu ödülle neler alınmazdı ki! </a:t>
            </a:r>
          </a:p>
        </p:txBody>
      </p:sp>
      <p:pic>
        <p:nvPicPr>
          <p:cNvPr id="15362" name="2 Resim" descr="11.jpg"/>
          <p:cNvPicPr>
            <a:picLocks noChangeAspect="1"/>
          </p:cNvPicPr>
          <p:nvPr/>
        </p:nvPicPr>
        <p:blipFill>
          <a:blip r:embed="rId2"/>
          <a:srcRect/>
          <a:stretch>
            <a:fillRect/>
          </a:stretch>
        </p:blipFill>
        <p:spPr bwMode="auto">
          <a:xfrm>
            <a:off x="642938" y="142875"/>
            <a:ext cx="3929062" cy="5715000"/>
          </a:xfrm>
          <a:prstGeom prst="rect">
            <a:avLst/>
          </a:prstGeom>
          <a:noFill/>
          <a:ln w="9525">
            <a:noFill/>
            <a:miter lim="800000"/>
            <a:headEnd/>
            <a:tailEnd/>
          </a:ln>
        </p:spPr>
      </p:pic>
    </p:spTree>
  </p:cSld>
  <p:clrMapOvr>
    <a:masterClrMapping/>
  </p:clrMapOvr>
  <p:transition advTm="17109">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1 Metin kutusu"/>
          <p:cNvSpPr txBox="1">
            <a:spLocks noChangeArrowheads="1"/>
          </p:cNvSpPr>
          <p:nvPr/>
        </p:nvSpPr>
        <p:spPr bwMode="auto">
          <a:xfrm>
            <a:off x="357188" y="285750"/>
            <a:ext cx="4143375" cy="5262563"/>
          </a:xfrm>
          <a:prstGeom prst="rect">
            <a:avLst/>
          </a:prstGeom>
          <a:noFill/>
          <a:ln w="9525">
            <a:noFill/>
            <a:miter lim="800000"/>
            <a:headEnd/>
            <a:tailEnd/>
          </a:ln>
        </p:spPr>
        <p:txBody>
          <a:bodyPr>
            <a:spAutoFit/>
          </a:bodyPr>
          <a:lstStyle/>
          <a:p>
            <a:pPr algn="ctr"/>
            <a:r>
              <a:rPr lang="tr-TR" sz="2400" b="1">
                <a:latin typeface="Verdana" pitchFamily="34" charset="0"/>
              </a:rPr>
              <a:t>Dönemin en güçlü şairlerinden biri olan Mehmet Âkif bu ilanla hiç ilgilenmedi. Yarışmaya 724 şiir katıldı. Fakat hiçbirisi istenilen nitelikte bulunmadı. Bunun üzerine dönemin Milli Eğitim Bakanı Hamdullah Suphi Tanrıöver ve arkadaşları Mehmet Âkif'e başvurdular. </a:t>
            </a:r>
          </a:p>
        </p:txBody>
      </p:sp>
      <p:pic>
        <p:nvPicPr>
          <p:cNvPr id="16386" name="2 Resim" descr="7195istiklal_marsi_resmi_gazetede.jpg"/>
          <p:cNvPicPr>
            <a:picLocks noChangeAspect="1"/>
          </p:cNvPicPr>
          <p:nvPr/>
        </p:nvPicPr>
        <p:blipFill>
          <a:blip r:embed="rId2"/>
          <a:srcRect/>
          <a:stretch>
            <a:fillRect/>
          </a:stretch>
        </p:blipFill>
        <p:spPr bwMode="auto">
          <a:xfrm>
            <a:off x="4556125" y="214313"/>
            <a:ext cx="4373563" cy="6429375"/>
          </a:xfrm>
          <a:prstGeom prst="rect">
            <a:avLst/>
          </a:prstGeom>
          <a:noFill/>
          <a:ln w="9525">
            <a:noFill/>
            <a:miter lim="800000"/>
            <a:headEnd/>
            <a:tailEnd/>
          </a:ln>
        </p:spPr>
      </p:pic>
    </p:spTree>
  </p:cSld>
  <p:clrMapOvr>
    <a:masterClrMapping/>
  </p:clrMapOvr>
  <p:transition advTm="16140">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2 Metin kutusu"/>
          <p:cNvSpPr txBox="1">
            <a:spLocks noChangeArrowheads="1"/>
          </p:cNvSpPr>
          <p:nvPr/>
        </p:nvSpPr>
        <p:spPr bwMode="auto">
          <a:xfrm>
            <a:off x="4357688" y="214313"/>
            <a:ext cx="4643437" cy="5632450"/>
          </a:xfrm>
          <a:prstGeom prst="rect">
            <a:avLst/>
          </a:prstGeom>
          <a:noFill/>
          <a:ln w="9525">
            <a:noFill/>
            <a:miter lim="800000"/>
            <a:headEnd/>
            <a:tailEnd/>
          </a:ln>
        </p:spPr>
        <p:txBody>
          <a:bodyPr>
            <a:spAutoFit/>
          </a:bodyPr>
          <a:lstStyle/>
          <a:p>
            <a:pPr algn="ctr"/>
            <a:r>
              <a:rPr lang="tr-TR" sz="2400" b="1">
                <a:latin typeface="Verdana" pitchFamily="34" charset="0"/>
              </a:rPr>
              <a:t>Âkif ise </a:t>
            </a:r>
            <a:r>
              <a:rPr lang="tr-TR" sz="2400" b="1">
                <a:solidFill>
                  <a:srgbClr val="FF0000"/>
                </a:solidFill>
                <a:latin typeface="Verdana" pitchFamily="34" charset="0"/>
              </a:rPr>
              <a:t>millet için yapılacak bu işi para için yapamayacağını </a:t>
            </a:r>
            <a:r>
              <a:rPr lang="tr-TR" sz="2400" b="1">
                <a:latin typeface="Verdana" pitchFamily="34" charset="0"/>
              </a:rPr>
              <a:t>belirterek başvuruyu geri çevirdi.  Bunun üzerine Hamdullah Suphi Bey </a:t>
            </a:r>
            <a:r>
              <a:rPr lang="tr-TR" sz="2400" b="1">
                <a:solidFill>
                  <a:srgbClr val="0000FF"/>
                </a:solidFill>
                <a:latin typeface="Verdana" pitchFamily="34" charset="0"/>
              </a:rPr>
              <a:t>kendisinin yarışma dışında tutulacağı </a:t>
            </a:r>
            <a:r>
              <a:rPr lang="tr-TR" sz="2400" b="1">
                <a:latin typeface="Verdana" pitchFamily="34" charset="0"/>
              </a:rPr>
              <a:t>sözünü vererek yarışmaya katılmasını rica etti. Ve Mehmet Âkif İstiklâl Marşı'nı yazmaya başladı.</a:t>
            </a:r>
          </a:p>
          <a:p>
            <a:pPr algn="ctr"/>
            <a:endParaRPr lang="tr-TR" sz="2400" b="1">
              <a:latin typeface="Verdana" pitchFamily="34" charset="0"/>
            </a:endParaRPr>
          </a:p>
          <a:p>
            <a:pPr algn="ctr"/>
            <a:endParaRPr lang="tr-TR" sz="2400" b="1">
              <a:latin typeface="Verdana" pitchFamily="34" charset="0"/>
            </a:endParaRPr>
          </a:p>
          <a:p>
            <a:pPr algn="ctr"/>
            <a:r>
              <a:rPr lang="tr-TR" sz="2400" b="1">
                <a:latin typeface="Verdana" pitchFamily="34" charset="0"/>
              </a:rPr>
              <a:t> </a:t>
            </a:r>
          </a:p>
        </p:txBody>
      </p:sp>
      <p:pic>
        <p:nvPicPr>
          <p:cNvPr id="17410" name="3 Resim" descr="mehmetakif.jpg"/>
          <p:cNvPicPr>
            <a:picLocks noChangeAspect="1"/>
          </p:cNvPicPr>
          <p:nvPr/>
        </p:nvPicPr>
        <p:blipFill>
          <a:blip r:embed="rId2"/>
          <a:srcRect/>
          <a:stretch>
            <a:fillRect/>
          </a:stretch>
        </p:blipFill>
        <p:spPr bwMode="auto">
          <a:xfrm>
            <a:off x="214313" y="142875"/>
            <a:ext cx="4000500" cy="5715000"/>
          </a:xfrm>
          <a:prstGeom prst="rect">
            <a:avLst/>
          </a:prstGeom>
          <a:noFill/>
          <a:ln w="9525">
            <a:noFill/>
            <a:miter lim="800000"/>
            <a:headEnd/>
            <a:tailEnd/>
          </a:ln>
        </p:spPr>
      </p:pic>
    </p:spTree>
  </p:cSld>
  <p:clrMapOvr>
    <a:masterClrMapping/>
  </p:clrMapOvr>
  <p:transition advTm="18578">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1 Metin kutusu"/>
          <p:cNvSpPr txBox="1">
            <a:spLocks noChangeArrowheads="1"/>
          </p:cNvSpPr>
          <p:nvPr/>
        </p:nvSpPr>
        <p:spPr bwMode="auto">
          <a:xfrm>
            <a:off x="5214938" y="285750"/>
            <a:ext cx="3786187" cy="6370638"/>
          </a:xfrm>
          <a:prstGeom prst="rect">
            <a:avLst/>
          </a:prstGeom>
          <a:noFill/>
          <a:ln w="9525">
            <a:noFill/>
            <a:miter lim="800000"/>
            <a:headEnd/>
            <a:tailEnd/>
          </a:ln>
        </p:spPr>
        <p:txBody>
          <a:bodyPr>
            <a:spAutoFit/>
          </a:bodyPr>
          <a:lstStyle/>
          <a:p>
            <a:pPr algn="ctr"/>
            <a:r>
              <a:rPr lang="tr-TR" sz="2400" b="1">
                <a:latin typeface="Verdana" pitchFamily="34" charset="0"/>
              </a:rPr>
              <a:t>Ankara'da gece gelen ilhamı kaçırmamak için bazı dörtlükleri </a:t>
            </a:r>
            <a:r>
              <a:rPr lang="tr-TR" sz="2400" b="1">
                <a:solidFill>
                  <a:srgbClr val="FF0000"/>
                </a:solidFill>
                <a:latin typeface="Verdana" pitchFamily="34" charset="0"/>
              </a:rPr>
              <a:t>mum ışığında</a:t>
            </a:r>
            <a:r>
              <a:rPr lang="tr-TR" sz="2400" b="1">
                <a:latin typeface="Verdana" pitchFamily="34" charset="0"/>
              </a:rPr>
              <a:t> Taceddin Dergahı'nın duvarlarına kazıdı.  </a:t>
            </a:r>
            <a:r>
              <a:rPr lang="tr-TR" sz="2400" b="1">
                <a:solidFill>
                  <a:srgbClr val="0000FF"/>
                </a:solidFill>
                <a:latin typeface="Verdana" pitchFamily="34" charset="0"/>
              </a:rPr>
              <a:t>Her kelimesine yüzlerce vatan evladının canını feda ettiği </a:t>
            </a:r>
            <a:r>
              <a:rPr lang="tr-TR" sz="2400" b="1">
                <a:latin typeface="Verdana" pitchFamily="34" charset="0"/>
              </a:rPr>
              <a:t>İstiklal Marşımız Âkif'in kalemiyle en güzel ifade tarzını buldu. </a:t>
            </a:r>
          </a:p>
          <a:p>
            <a:pPr algn="ctr"/>
            <a:endParaRPr lang="tr-TR" sz="2400" b="1">
              <a:latin typeface="Verdana" pitchFamily="34" charset="0"/>
            </a:endParaRPr>
          </a:p>
          <a:p>
            <a:pPr algn="ctr"/>
            <a:endParaRPr lang="tr-TR" sz="2400" b="1">
              <a:latin typeface="Verdana" pitchFamily="34" charset="0"/>
            </a:endParaRPr>
          </a:p>
          <a:p>
            <a:pPr algn="ctr"/>
            <a:endParaRPr lang="tr-TR" sz="2400" b="1">
              <a:latin typeface="Verdana" pitchFamily="34" charset="0"/>
            </a:endParaRPr>
          </a:p>
        </p:txBody>
      </p:sp>
      <p:pic>
        <p:nvPicPr>
          <p:cNvPr id="18434" name="2 Resim" descr="r1.jpg"/>
          <p:cNvPicPr>
            <a:picLocks noChangeAspect="1"/>
          </p:cNvPicPr>
          <p:nvPr/>
        </p:nvPicPr>
        <p:blipFill>
          <a:blip r:embed="rId2"/>
          <a:srcRect/>
          <a:stretch>
            <a:fillRect/>
          </a:stretch>
        </p:blipFill>
        <p:spPr bwMode="auto">
          <a:xfrm>
            <a:off x="285750" y="285750"/>
            <a:ext cx="4786313" cy="4143375"/>
          </a:xfrm>
          <a:prstGeom prst="rect">
            <a:avLst/>
          </a:prstGeom>
          <a:noFill/>
          <a:ln w="9525">
            <a:noFill/>
            <a:miter lim="800000"/>
            <a:headEnd/>
            <a:tailEnd/>
          </a:ln>
        </p:spPr>
      </p:pic>
    </p:spTree>
  </p:cSld>
  <p:clrMapOvr>
    <a:masterClrMapping/>
  </p:clrMapOvr>
  <p:transition advTm="17891">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285750" y="214313"/>
            <a:ext cx="4357688" cy="5632450"/>
          </a:xfrm>
          <a:prstGeom prst="rect">
            <a:avLst/>
          </a:prstGeom>
          <a:noFill/>
        </p:spPr>
        <p:txBody>
          <a:bodyPr>
            <a:spAutoFit/>
          </a:bodyPr>
          <a:lstStyle/>
          <a:p>
            <a:pPr algn="ctr" fontAlgn="auto">
              <a:spcBef>
                <a:spcPts val="0"/>
              </a:spcBef>
              <a:spcAft>
                <a:spcPts val="0"/>
              </a:spcAft>
              <a:defRPr/>
            </a:pPr>
            <a:r>
              <a:rPr lang="tr-TR" sz="2400" b="1" dirty="0">
                <a:effectLst>
                  <a:outerShdw blurRad="38100" dist="38100" dir="2700000" algn="tl">
                    <a:srgbClr val="C0C0C0"/>
                  </a:outerShdw>
                </a:effectLst>
                <a:latin typeface="Verdana" pitchFamily="34" charset="0"/>
              </a:rPr>
              <a:t>17 Şubat 1921'de </a:t>
            </a:r>
            <a:r>
              <a:rPr lang="tr-TR" sz="2400" b="1" dirty="0" err="1">
                <a:effectLst>
                  <a:outerShdw blurRad="38100" dist="38100" dir="2700000" algn="tl">
                    <a:srgbClr val="C0C0C0"/>
                  </a:outerShdw>
                </a:effectLst>
                <a:latin typeface="Verdana" pitchFamily="34" charset="0"/>
              </a:rPr>
              <a:t>Sebilürreşad</a:t>
            </a:r>
            <a:r>
              <a:rPr lang="tr-TR" sz="2400" b="1" dirty="0">
                <a:effectLst>
                  <a:outerShdw blurRad="38100" dist="38100" dir="2700000" algn="tl">
                    <a:srgbClr val="C0C0C0"/>
                  </a:outerShdw>
                </a:effectLst>
                <a:latin typeface="Verdana" pitchFamily="34" charset="0"/>
              </a:rPr>
              <a:t> Dergisinde </a:t>
            </a:r>
            <a:r>
              <a:rPr lang="tr-TR" sz="2400" b="1" dirty="0">
                <a:effectLst>
                  <a:outerShdw blurRad="38100" dist="38100" dir="2700000" algn="tl">
                    <a:srgbClr val="C0C0C0"/>
                  </a:outerShdw>
                </a:effectLst>
                <a:latin typeface="Verdana" pitchFamily="34" charset="0"/>
              </a:rPr>
              <a:t>yayımlandı. 1 Mart 1921'de Milli Eğitim Bakanı Hamdullah Suphi </a:t>
            </a:r>
            <a:r>
              <a:rPr lang="tr-TR" sz="2400" b="1" dirty="0" err="1">
                <a:effectLst>
                  <a:outerShdw blurRad="38100" dist="38100" dir="2700000" algn="tl">
                    <a:srgbClr val="C0C0C0"/>
                  </a:outerShdw>
                </a:effectLst>
                <a:latin typeface="Verdana" pitchFamily="34" charset="0"/>
              </a:rPr>
              <a:t>Tanrıöver</a:t>
            </a:r>
            <a:r>
              <a:rPr lang="tr-TR" sz="2400" b="1" dirty="0">
                <a:effectLst>
                  <a:outerShdw blurRad="38100" dist="38100" dir="2700000" algn="tl">
                    <a:srgbClr val="C0C0C0"/>
                  </a:outerShdw>
                </a:effectLst>
                <a:latin typeface="Verdana" pitchFamily="34" charset="0"/>
              </a:rPr>
              <a:t> TBMM'de, insanların ancak kendi eserlerinden esirgemeyecekleri bir sesle okudu Âkif'in şiirini.  Okunurken şiddetli alkışlarla defalarca kesildi,ruhları bir heyecan sardı. </a:t>
            </a:r>
          </a:p>
        </p:txBody>
      </p:sp>
      <p:pic>
        <p:nvPicPr>
          <p:cNvPr id="19458" name="2 Resim" descr="ff.jpg"/>
          <p:cNvPicPr>
            <a:picLocks noChangeAspect="1"/>
          </p:cNvPicPr>
          <p:nvPr/>
        </p:nvPicPr>
        <p:blipFill>
          <a:blip r:embed="rId2"/>
          <a:srcRect/>
          <a:stretch>
            <a:fillRect/>
          </a:stretch>
        </p:blipFill>
        <p:spPr bwMode="auto">
          <a:xfrm>
            <a:off x="5000625" y="357188"/>
            <a:ext cx="3929063" cy="5214937"/>
          </a:xfrm>
          <a:prstGeom prst="rect">
            <a:avLst/>
          </a:prstGeom>
          <a:noFill/>
          <a:ln w="9525">
            <a:noFill/>
            <a:miter lim="800000"/>
            <a:headEnd/>
            <a:tailEnd/>
          </a:ln>
        </p:spPr>
      </p:pic>
    </p:spTree>
  </p:cSld>
  <p:clrMapOvr>
    <a:masterClrMapping/>
  </p:clrMapOvr>
  <p:transition advTm="17203">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142875" y="142875"/>
            <a:ext cx="4143375" cy="5775325"/>
          </a:xfrm>
          <a:prstGeom prst="rect">
            <a:avLst/>
          </a:prstGeom>
          <a:noFill/>
        </p:spPr>
        <p:txBody>
          <a:bodyPr>
            <a:spAutoFit/>
          </a:bodyPr>
          <a:lstStyle/>
          <a:p>
            <a:pPr algn="ctr" fontAlgn="auto">
              <a:spcBef>
                <a:spcPts val="0"/>
              </a:spcBef>
              <a:spcAft>
                <a:spcPts val="0"/>
              </a:spcAft>
              <a:defRPr/>
            </a:pPr>
            <a:r>
              <a:rPr lang="tr-TR" sz="2400" b="1" dirty="0">
                <a:solidFill>
                  <a:srgbClr val="0000FF"/>
                </a:solidFill>
                <a:effectLst>
                  <a:outerShdw blurRad="38100" dist="38100" dir="2700000" algn="tl">
                    <a:srgbClr val="C0C0C0"/>
                  </a:outerShdw>
                </a:effectLst>
                <a:latin typeface="Verdana" pitchFamily="34" charset="0"/>
              </a:rPr>
              <a:t>12 </a:t>
            </a:r>
            <a:r>
              <a:rPr lang="tr-TR" sz="2400" b="1" dirty="0">
                <a:solidFill>
                  <a:srgbClr val="0000FF"/>
                </a:solidFill>
                <a:effectLst>
                  <a:outerShdw blurRad="38100" dist="38100" dir="2700000" algn="tl">
                    <a:srgbClr val="C0C0C0"/>
                  </a:outerShdw>
                </a:effectLst>
                <a:latin typeface="Verdana" pitchFamily="34" charset="0"/>
              </a:rPr>
              <a:t>Mart 1921</a:t>
            </a:r>
            <a:r>
              <a:rPr lang="tr-TR" sz="2400" b="1" dirty="0">
                <a:effectLst>
                  <a:outerShdw blurRad="38100" dist="38100" dir="2700000" algn="tl">
                    <a:srgbClr val="C0C0C0"/>
                  </a:outerShdw>
                </a:effectLst>
                <a:latin typeface="Verdana" pitchFamily="34" charset="0"/>
              </a:rPr>
              <a:t>'de </a:t>
            </a:r>
            <a:r>
              <a:rPr lang="tr-TR" sz="2400" b="1" dirty="0">
                <a:solidFill>
                  <a:srgbClr val="FF0000"/>
                </a:solidFill>
                <a:effectLst>
                  <a:outerShdw blurRad="38100" dist="38100" dir="2700000" algn="tl">
                    <a:srgbClr val="C0C0C0"/>
                  </a:outerShdw>
                </a:effectLst>
                <a:latin typeface="Verdana" pitchFamily="34" charset="0"/>
              </a:rPr>
              <a:t>dört defa okunup ayakta alkışlanmış, </a:t>
            </a:r>
            <a:r>
              <a:rPr lang="tr-TR" sz="2400" b="1" dirty="0">
                <a:effectLst>
                  <a:outerShdw blurRad="38100" dist="38100" dir="2700000" algn="tl">
                    <a:srgbClr val="C0C0C0"/>
                  </a:outerShdw>
                </a:effectLst>
                <a:latin typeface="Verdana" pitchFamily="34" charset="0"/>
              </a:rPr>
              <a:t>meclisi bir coşku tufanı kaplamıştı.  Alkışlarla meclis inlerken Mehmet Âkif mahcubiyetinden başını kolları arasına alarak,sıranın üzerine yumuldu.  Mecliste duramayıp dışarı çıktı</a:t>
            </a:r>
            <a:r>
              <a:rPr lang="tr-TR" sz="2400" b="1" dirty="0">
                <a:effectLst>
                  <a:outerShdw blurRad="38100" dist="38100" dir="2700000" algn="tl">
                    <a:srgbClr val="C0C0C0"/>
                  </a:outerShdw>
                </a:effectLst>
                <a:latin typeface="Verdana" pitchFamily="34" charset="0"/>
              </a:rPr>
              <a:t>.</a:t>
            </a:r>
          </a:p>
          <a:p>
            <a:pPr algn="ctr" fontAlgn="auto">
              <a:spcBef>
                <a:spcPts val="0"/>
              </a:spcBef>
              <a:spcAft>
                <a:spcPts val="0"/>
              </a:spcAft>
              <a:defRPr/>
            </a:pPr>
            <a:endParaRPr lang="tr-TR" sz="2400" b="1" dirty="0">
              <a:effectLst>
                <a:outerShdw blurRad="38100" dist="38100" dir="2700000" algn="tl">
                  <a:srgbClr val="C0C0C0"/>
                </a:outerShdw>
              </a:effectLst>
              <a:latin typeface="Verdana" pitchFamily="34" charset="0"/>
            </a:endParaRPr>
          </a:p>
          <a:p>
            <a:pPr algn="ctr" fontAlgn="auto">
              <a:spcBef>
                <a:spcPts val="0"/>
              </a:spcBef>
              <a:spcAft>
                <a:spcPts val="0"/>
              </a:spcAft>
              <a:defRPr/>
            </a:pPr>
            <a:endParaRPr lang="tr-TR" sz="2400" b="1" dirty="0">
              <a:effectLst>
                <a:outerShdw blurRad="38100" dist="38100" dir="2700000" algn="tl">
                  <a:srgbClr val="C0C0C0"/>
                </a:outerShdw>
              </a:effectLst>
              <a:latin typeface="Verdana" pitchFamily="34" charset="0"/>
            </a:endParaRPr>
          </a:p>
          <a:p>
            <a:pPr algn="ctr" fontAlgn="auto">
              <a:spcBef>
                <a:spcPts val="0"/>
              </a:spcBef>
              <a:spcAft>
                <a:spcPts val="0"/>
              </a:spcAft>
              <a:defRPr/>
            </a:pPr>
            <a:r>
              <a:rPr lang="tr-TR" sz="2400" b="1" dirty="0">
                <a:effectLst>
                  <a:outerShdw blurRad="38100" dist="38100" dir="2700000" algn="tl">
                    <a:srgbClr val="C0C0C0"/>
                  </a:outerShdw>
                </a:effectLst>
                <a:latin typeface="Verdana" pitchFamily="34" charset="0"/>
              </a:rPr>
              <a:t> </a:t>
            </a:r>
            <a:endParaRPr lang="tr-TR" sz="2400" b="1" dirty="0">
              <a:effectLst>
                <a:outerShdw blurRad="38100" dist="38100" dir="2700000" algn="tl">
                  <a:srgbClr val="C0C0C0"/>
                </a:outerShdw>
              </a:effectLst>
              <a:latin typeface="Verdana" pitchFamily="34" charset="0"/>
            </a:endParaRPr>
          </a:p>
        </p:txBody>
      </p:sp>
      <p:pic>
        <p:nvPicPr>
          <p:cNvPr id="20482" name="2 Resim" descr="1Mart1921.jpg"/>
          <p:cNvPicPr>
            <a:picLocks noChangeAspect="1"/>
          </p:cNvPicPr>
          <p:nvPr/>
        </p:nvPicPr>
        <p:blipFill>
          <a:blip r:embed="rId2"/>
          <a:srcRect/>
          <a:stretch>
            <a:fillRect/>
          </a:stretch>
        </p:blipFill>
        <p:spPr bwMode="auto">
          <a:xfrm>
            <a:off x="4429125" y="214313"/>
            <a:ext cx="4714875" cy="5715000"/>
          </a:xfrm>
          <a:prstGeom prst="rect">
            <a:avLst/>
          </a:prstGeom>
          <a:noFill/>
          <a:ln w="9525">
            <a:noFill/>
            <a:miter lim="800000"/>
            <a:headEnd/>
            <a:tailEnd/>
          </a:ln>
        </p:spPr>
      </p:pic>
    </p:spTree>
  </p:cSld>
  <p:clrMapOvr>
    <a:masterClrMapping/>
  </p:clrMapOvr>
  <p:transition advTm="16406">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1 Metin kutusu"/>
          <p:cNvSpPr txBox="1">
            <a:spLocks noChangeArrowheads="1"/>
          </p:cNvSpPr>
          <p:nvPr/>
        </p:nvSpPr>
        <p:spPr bwMode="auto">
          <a:xfrm>
            <a:off x="4714875" y="214313"/>
            <a:ext cx="4429125" cy="5632450"/>
          </a:xfrm>
          <a:prstGeom prst="rect">
            <a:avLst/>
          </a:prstGeom>
          <a:noFill/>
          <a:ln w="9525">
            <a:noFill/>
            <a:miter lim="800000"/>
            <a:headEnd/>
            <a:tailEnd/>
          </a:ln>
        </p:spPr>
        <p:txBody>
          <a:bodyPr>
            <a:spAutoFit/>
          </a:bodyPr>
          <a:lstStyle/>
          <a:p>
            <a:pPr algn="ctr"/>
            <a:r>
              <a:rPr lang="tr-TR" sz="2400" b="1">
                <a:latin typeface="Verdana" pitchFamily="34" charset="0"/>
              </a:rPr>
              <a:t>Milleti için yaptığı bu işte alkışlarla gurur duyma ücretini bile çok gördü kendine. Âkif'in </a:t>
            </a:r>
            <a:r>
              <a:rPr lang="tr-TR" sz="2400" b="1">
                <a:solidFill>
                  <a:srgbClr val="FF0000"/>
                </a:solidFill>
                <a:latin typeface="Verdana" pitchFamily="34" charset="0"/>
              </a:rPr>
              <a:t>şiiri,12 Mart 1921'de meclis tarafından milli marş olarak kabul edildi. </a:t>
            </a:r>
            <a:r>
              <a:rPr lang="tr-TR" sz="2400" b="1">
                <a:latin typeface="Verdana" pitchFamily="34" charset="0"/>
              </a:rPr>
              <a:t>Verilen ödülü kabul etmemesi o zaman bazı kimselerce tuhaf karşılandı ama, o bunlara aldırmadı.Ve </a:t>
            </a:r>
            <a:r>
              <a:rPr lang="tr-TR" sz="2400" b="1">
                <a:solidFill>
                  <a:srgbClr val="0000FF"/>
                </a:solidFill>
                <a:latin typeface="Verdana" pitchFamily="34" charset="0"/>
              </a:rPr>
              <a:t>hala üşüyordu.</a:t>
            </a:r>
          </a:p>
          <a:p>
            <a:pPr algn="ctr"/>
            <a:endParaRPr lang="tr-TR" sz="2400" b="1">
              <a:latin typeface="Verdana" pitchFamily="34" charset="0"/>
            </a:endParaRPr>
          </a:p>
          <a:p>
            <a:pPr algn="ctr"/>
            <a:endParaRPr lang="tr-TR" sz="2400" b="1">
              <a:latin typeface="Verdana" pitchFamily="34" charset="0"/>
            </a:endParaRPr>
          </a:p>
        </p:txBody>
      </p:sp>
      <p:pic>
        <p:nvPicPr>
          <p:cNvPr id="21506" name="2 Resim" descr="mehmetakifersoy.jpg"/>
          <p:cNvPicPr>
            <a:picLocks noChangeAspect="1"/>
          </p:cNvPicPr>
          <p:nvPr/>
        </p:nvPicPr>
        <p:blipFill>
          <a:blip r:embed="rId2"/>
          <a:srcRect/>
          <a:stretch>
            <a:fillRect/>
          </a:stretch>
        </p:blipFill>
        <p:spPr bwMode="auto">
          <a:xfrm>
            <a:off x="428625" y="0"/>
            <a:ext cx="3786188" cy="5857875"/>
          </a:xfrm>
          <a:prstGeom prst="rect">
            <a:avLst/>
          </a:prstGeom>
          <a:noFill/>
          <a:ln w="9525">
            <a:noFill/>
            <a:miter lim="800000"/>
            <a:headEnd/>
            <a:tailEnd/>
          </a:ln>
        </p:spPr>
      </p:pic>
    </p:spTree>
  </p:cSld>
  <p:clrMapOvr>
    <a:masterClrMapping/>
  </p:clrMapOvr>
  <p:transition advTm="20032">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alabalık">
  <a:themeElements>
    <a:clrScheme name="Kalabalık">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Kalabalık">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Kalabalık">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Override1.xml><?xml version="1.0" encoding="utf-8"?>
<a:themeOverride xmlns:a="http://schemas.openxmlformats.org/drawingml/2006/main">
  <a:clrScheme name="Kalabalık">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Kalabalık">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Kalabalık">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Kalabalık">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67</TotalTime>
  <Words>403</Words>
  <Application>Microsoft Office PowerPoint</Application>
  <PresentationFormat>Ekran Gösterisi (4:3)</PresentationFormat>
  <Paragraphs>43</Paragraphs>
  <Slides>15</Slides>
  <Notes>0</Notes>
  <HiddenSlides>0</HiddenSlides>
  <MMClips>0</MMClips>
  <ScaleCrop>false</ScaleCrop>
  <HeadingPairs>
    <vt:vector size="6" baseType="variant">
      <vt:variant>
        <vt:lpstr>Kullanılan Yazı Tipleri</vt:lpstr>
      </vt:variant>
      <vt:variant>
        <vt:i4>6</vt:i4>
      </vt:variant>
      <vt:variant>
        <vt:lpstr>Tasarım Şablonu</vt:lpstr>
      </vt:variant>
      <vt:variant>
        <vt:i4>8</vt:i4>
      </vt:variant>
      <vt:variant>
        <vt:lpstr>Slayt Başlıkları</vt:lpstr>
      </vt:variant>
      <vt:variant>
        <vt:i4>15</vt:i4>
      </vt:variant>
    </vt:vector>
  </HeadingPairs>
  <TitlesOfParts>
    <vt:vector size="29" baseType="lpstr">
      <vt:lpstr>Lucida Sans Unicode</vt:lpstr>
      <vt:lpstr>Arial</vt:lpstr>
      <vt:lpstr>Wingdings 3</vt:lpstr>
      <vt:lpstr>Verdana</vt:lpstr>
      <vt:lpstr>Wingdings 2</vt:lpstr>
      <vt:lpstr>Calibri</vt:lpstr>
      <vt:lpstr>Kalabalık</vt:lpstr>
      <vt:lpstr>Kalabalık</vt:lpstr>
      <vt:lpstr>Kalabalık</vt:lpstr>
      <vt:lpstr>Kalabalık</vt:lpstr>
      <vt:lpstr>Kalabalık</vt:lpstr>
      <vt:lpstr>Kalabalık</vt:lpstr>
      <vt:lpstr>Kalabalık</vt:lpstr>
      <vt:lpstr>Kalabalık</vt:lpstr>
      <vt:lpstr>Slayt 1</vt:lpstr>
      <vt:lpstr>Slayt 2</vt:lpstr>
      <vt:lpstr>Slayt 3</vt:lpstr>
      <vt:lpstr>Slayt 4</vt:lpstr>
      <vt:lpstr>Slayt 5</vt:lpstr>
      <vt:lpstr>Slayt 6</vt:lpstr>
      <vt:lpstr>Slayt 7</vt:lpstr>
      <vt:lpstr>Slayt 8</vt:lpstr>
      <vt:lpstr>Slayt 9</vt:lpstr>
      <vt:lpstr>Slayt 10</vt:lpstr>
      <vt:lpstr>Slayt 11</vt:lpstr>
      <vt:lpstr>Slayt 12</vt:lpstr>
      <vt:lpstr>Slayt 13</vt:lpstr>
      <vt:lpstr>Slayt 14</vt:lpstr>
      <vt:lpstr>Slayt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Mehmed Akif Ersoy sunu</dc:title>
  <dc:creator>Dilara</dc:creator>
  <cp:lastModifiedBy>yusuf</cp:lastModifiedBy>
  <cp:revision>10</cp:revision>
  <dcterms:created xsi:type="dcterms:W3CDTF">2011-03-06T09:40:03Z</dcterms:created>
  <dcterms:modified xsi:type="dcterms:W3CDTF">2011-12-01T08:41:51Z</dcterms:modified>
</cp:coreProperties>
</file>