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9" r:id="rId6"/>
    <p:sldId id="275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kka Pokkinen" initials="IP" lastIdx="1" clrIdx="0">
    <p:extLst>
      <p:ext uri="{19B8F6BF-5375-455C-9EA6-DF929625EA0E}">
        <p15:presenceInfo xmlns:p15="http://schemas.microsoft.com/office/powerpoint/2012/main" userId="Ilkka Pokki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A1"/>
    <a:srgbClr val="FFFFFF"/>
    <a:srgbClr val="942D0B"/>
    <a:srgbClr val="76280B"/>
    <a:srgbClr val="F6BF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ess pieces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err="1"/>
              <a:t>Peliohjelmointi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Tietorakenteet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6ADC52-DC50-40C4-A3F1-8C47AADC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Algoritmien</a:t>
            </a:r>
            <a:r>
              <a:rPr lang="en-US" dirty="0"/>
              <a:t> </a:t>
            </a:r>
            <a:r>
              <a:rPr lang="en-US" dirty="0" err="1"/>
              <a:t>suoritusaika</a:t>
            </a:r>
            <a:endParaRPr lang="fi-FI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8DE8F5-CAF4-421F-8528-4AC1A83C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28" y="2195281"/>
            <a:ext cx="9613861" cy="37026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Ilmaistaan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isolla</a:t>
            </a:r>
            <a:r>
              <a:rPr lang="en-US" b="1" dirty="0">
                <a:solidFill>
                  <a:schemeClr val="bg1"/>
                </a:solidFill>
              </a:rPr>
              <a:t> O:lla (order of function)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O(1):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on </a:t>
            </a:r>
            <a:r>
              <a:rPr lang="en-US" sz="2400" b="1" dirty="0" err="1">
                <a:solidFill>
                  <a:schemeClr val="bg1"/>
                </a:solidFill>
              </a:rPr>
              <a:t>vakio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O(n):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lineaarisesti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alkioiden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kasvaessa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O(n²):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exponentiaalisesti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O(log n):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logaritmisesti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alussa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nopeasti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lopussa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hitaasti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  <a:endParaRPr lang="fi-FI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1524CE-7DF4-412D-B2DC-7C9A5D392129}"/>
              </a:ext>
            </a:extLst>
          </p:cNvPr>
          <p:cNvSpPr/>
          <p:nvPr/>
        </p:nvSpPr>
        <p:spPr>
          <a:xfrm>
            <a:off x="680321" y="502384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C41B4-C4AB-4940-930D-F9FE8735155D}"/>
              </a:ext>
            </a:extLst>
          </p:cNvPr>
          <p:cNvSpPr/>
          <p:nvPr/>
        </p:nvSpPr>
        <p:spPr>
          <a:xfrm>
            <a:off x="1930280" y="502383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 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DF07-AC46-4816-B925-667F3343698C}"/>
              </a:ext>
            </a:extLst>
          </p:cNvPr>
          <p:cNvSpPr/>
          <p:nvPr/>
        </p:nvSpPr>
        <p:spPr>
          <a:xfrm>
            <a:off x="3180239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9217C-6677-4DAB-94D4-60CC17BE518F}"/>
              </a:ext>
            </a:extLst>
          </p:cNvPr>
          <p:cNvSpPr/>
          <p:nvPr/>
        </p:nvSpPr>
        <p:spPr>
          <a:xfrm>
            <a:off x="4430198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Taulukko</a:t>
            </a:r>
            <a:r>
              <a:rPr lang="en-US" dirty="0"/>
              <a:t>	T[]</a:t>
            </a:r>
            <a:endParaRPr lang="fi-FI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B45BF-71A8-4F54-BE36-AC054F2780CA}"/>
              </a:ext>
            </a:extLst>
          </p:cNvPr>
          <p:cNvSpPr/>
          <p:nvPr/>
        </p:nvSpPr>
        <p:spPr>
          <a:xfrm>
            <a:off x="5680157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4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B90A9-C168-4172-98BA-B4040C6182F0}"/>
              </a:ext>
            </a:extLst>
          </p:cNvPr>
          <p:cNvSpPr txBox="1"/>
          <p:nvPr/>
        </p:nvSpPr>
        <p:spPr>
          <a:xfrm>
            <a:off x="478171" y="2239351"/>
            <a:ext cx="520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fi-FI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lkiot</a:t>
            </a:r>
            <a:r>
              <a:rPr lang="fi-FI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peräkkäin muistissa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Käytetään, kun alkioiden määrä on vakio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A581F-7EF6-47F1-ADBC-1314B0CDD448}"/>
              </a:ext>
            </a:extLst>
          </p:cNvPr>
          <p:cNvSpPr txBox="1"/>
          <p:nvPr/>
        </p:nvSpPr>
        <p:spPr>
          <a:xfrm>
            <a:off x="5680158" y="2239351"/>
            <a:ext cx="6454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Haun nopeus indeksillä on vakio O(1)</a:t>
            </a: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Ei haaskaa muistia</a:t>
            </a: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Koko ei voi muuttua</a:t>
            </a:r>
          </a:p>
        </p:txBody>
      </p:sp>
    </p:spTree>
    <p:extLst>
      <p:ext uri="{BB962C8B-B14F-4D97-AF65-F5344CB8AC3E}">
        <p14:creationId xmlns:p14="http://schemas.microsoft.com/office/powerpoint/2010/main" val="20208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87828-C91A-4DF4-A897-62A208DAE6D1}"/>
              </a:ext>
            </a:extLst>
          </p:cNvPr>
          <p:cNvSpPr/>
          <p:nvPr/>
        </p:nvSpPr>
        <p:spPr>
          <a:xfrm>
            <a:off x="478172" y="4790113"/>
            <a:ext cx="10293292" cy="15603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524CE-7DF4-412D-B2DC-7C9A5D392129}"/>
              </a:ext>
            </a:extLst>
          </p:cNvPr>
          <p:cNvSpPr/>
          <p:nvPr/>
        </p:nvSpPr>
        <p:spPr>
          <a:xfrm>
            <a:off x="680321" y="502384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C41B4-C4AB-4940-930D-F9FE8735155D}"/>
              </a:ext>
            </a:extLst>
          </p:cNvPr>
          <p:cNvSpPr/>
          <p:nvPr/>
        </p:nvSpPr>
        <p:spPr>
          <a:xfrm>
            <a:off x="1930280" y="502383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 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DF07-AC46-4816-B925-667F3343698C}"/>
              </a:ext>
            </a:extLst>
          </p:cNvPr>
          <p:cNvSpPr/>
          <p:nvPr/>
        </p:nvSpPr>
        <p:spPr>
          <a:xfrm>
            <a:off x="3180240" y="5023837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9217C-6677-4DAB-94D4-60CC17BE518F}"/>
              </a:ext>
            </a:extLst>
          </p:cNvPr>
          <p:cNvSpPr/>
          <p:nvPr/>
        </p:nvSpPr>
        <p:spPr>
          <a:xfrm>
            <a:off x="4430199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0802B-24C0-4C41-AF70-1A1C0B75A3DF}"/>
              </a:ext>
            </a:extLst>
          </p:cNvPr>
          <p:cNvSpPr/>
          <p:nvPr/>
        </p:nvSpPr>
        <p:spPr>
          <a:xfrm>
            <a:off x="5680158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0954-9165-4B54-8975-7C961C000912}"/>
              </a:ext>
            </a:extLst>
          </p:cNvPr>
          <p:cNvSpPr/>
          <p:nvPr/>
        </p:nvSpPr>
        <p:spPr>
          <a:xfrm>
            <a:off x="6930117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3BCC-6FAA-4BDC-B919-7D611A621A91}"/>
              </a:ext>
            </a:extLst>
          </p:cNvPr>
          <p:cNvSpPr/>
          <p:nvPr/>
        </p:nvSpPr>
        <p:spPr>
          <a:xfrm>
            <a:off x="8174236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	List&lt;T&gt;</a:t>
            </a:r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0A869-066E-412E-ADB9-D0B269A207DA}"/>
              </a:ext>
            </a:extLst>
          </p:cNvPr>
          <p:cNvSpPr/>
          <p:nvPr/>
        </p:nvSpPr>
        <p:spPr>
          <a:xfrm>
            <a:off x="9418355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4300-7A0A-4123-BB16-4F6F773A0CDA}"/>
              </a:ext>
            </a:extLst>
          </p:cNvPr>
          <p:cNvSpPr txBox="1"/>
          <p:nvPr/>
        </p:nvSpPr>
        <p:spPr>
          <a:xfrm>
            <a:off x="478173" y="2248250"/>
            <a:ext cx="5201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Pohjalla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taulukko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Automaattinen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uudelleenkirjoitus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kun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täynnä</a:t>
            </a:r>
            <a:endParaRPr lang="fi-FI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B5264-C0F1-4B80-92BB-8D57FD53FAA2}"/>
              </a:ext>
            </a:extLst>
          </p:cNvPr>
          <p:cNvSpPr txBox="1"/>
          <p:nvPr/>
        </p:nvSpPr>
        <p:spPr>
          <a:xfrm>
            <a:off x="5680158" y="2239351"/>
            <a:ext cx="6454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Dynaaminen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koko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loppuun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lisäys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tehokasta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Tajoaa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funktioita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manipuloimiseen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esim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järjestäminen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Vie enemmän muistia kuin taulukko</a:t>
            </a:r>
          </a:p>
        </p:txBody>
      </p:sp>
    </p:spTree>
    <p:extLst>
      <p:ext uri="{BB962C8B-B14F-4D97-AF65-F5344CB8AC3E}">
        <p14:creationId xmlns:p14="http://schemas.microsoft.com/office/powerpoint/2010/main" val="24042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Linkitetty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	LinkedList&lt;T&gt;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4300-7A0A-4123-BB16-4F6F773A0CDA}"/>
              </a:ext>
            </a:extLst>
          </p:cNvPr>
          <p:cNvSpPr txBox="1"/>
          <p:nvPr/>
        </p:nvSpPr>
        <p:spPr>
          <a:xfrm>
            <a:off x="478173" y="2248250"/>
            <a:ext cx="520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voivat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sijaita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muistissa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missä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tahansa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osoittaa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seuraavan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sijainnin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B5264-C0F1-4B80-92BB-8D57FD53FAA2}"/>
              </a:ext>
            </a:extLst>
          </p:cNvPr>
          <p:cNvSpPr txBox="1"/>
          <p:nvPr/>
        </p:nvSpPr>
        <p:spPr>
          <a:xfrm>
            <a:off x="5680158" y="2239351"/>
            <a:ext cx="6454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keskelle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voidaan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lisätä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muuttamalla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pelkkiä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osoittimia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Haku hidasta O(n), joudutaan aina käymään listan alkiot läpi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F267E-CD92-48EA-9988-E69DCB83E42A}"/>
              </a:ext>
            </a:extLst>
          </p:cNvPr>
          <p:cNvSpPr/>
          <p:nvPr/>
        </p:nvSpPr>
        <p:spPr>
          <a:xfrm>
            <a:off x="680321" y="520210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B5279-D220-4CA1-8BFE-B16964444470}"/>
              </a:ext>
            </a:extLst>
          </p:cNvPr>
          <p:cNvSpPr/>
          <p:nvPr/>
        </p:nvSpPr>
        <p:spPr>
          <a:xfrm>
            <a:off x="1925735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0C67B-FF99-40AE-A498-DE1CF1964F45}"/>
              </a:ext>
            </a:extLst>
          </p:cNvPr>
          <p:cNvSpPr/>
          <p:nvPr/>
        </p:nvSpPr>
        <p:spPr>
          <a:xfrm>
            <a:off x="3171149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D00998-7593-4325-AE8F-2EA30F183446}"/>
              </a:ext>
            </a:extLst>
          </p:cNvPr>
          <p:cNvSpPr/>
          <p:nvPr/>
        </p:nvSpPr>
        <p:spPr>
          <a:xfrm>
            <a:off x="4416563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491E94-C176-4033-9C2D-86A98784C8F9}"/>
              </a:ext>
            </a:extLst>
          </p:cNvPr>
          <p:cNvSpPr/>
          <p:nvPr/>
        </p:nvSpPr>
        <p:spPr>
          <a:xfrm>
            <a:off x="5665578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91054-3388-4BCC-A839-B6908A40A672}"/>
              </a:ext>
            </a:extLst>
          </p:cNvPr>
          <p:cNvSpPr/>
          <p:nvPr/>
        </p:nvSpPr>
        <p:spPr>
          <a:xfrm>
            <a:off x="6914593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6FC81-E9E4-42FA-97D5-D5D2E16F54E9}"/>
              </a:ext>
            </a:extLst>
          </p:cNvPr>
          <p:cNvSpPr/>
          <p:nvPr/>
        </p:nvSpPr>
        <p:spPr>
          <a:xfrm>
            <a:off x="8163608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176933B8-7755-4C84-9E7B-F7B54A506AFC}"/>
              </a:ext>
            </a:extLst>
          </p:cNvPr>
          <p:cNvSpPr/>
          <p:nvPr/>
        </p:nvSpPr>
        <p:spPr>
          <a:xfrm>
            <a:off x="1082293" y="4461774"/>
            <a:ext cx="260967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5DDEC704-FC84-4952-99FA-D429C4642BEE}"/>
              </a:ext>
            </a:extLst>
          </p:cNvPr>
          <p:cNvSpPr/>
          <p:nvPr/>
        </p:nvSpPr>
        <p:spPr>
          <a:xfrm>
            <a:off x="3835280" y="4461774"/>
            <a:ext cx="362334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BE7A6918-4A4E-4F8E-9F9E-5F4531E17D8F}"/>
              </a:ext>
            </a:extLst>
          </p:cNvPr>
          <p:cNvSpPr/>
          <p:nvPr/>
        </p:nvSpPr>
        <p:spPr>
          <a:xfrm flipH="1">
            <a:off x="5889882" y="4461774"/>
            <a:ext cx="195463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46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296</TotalTime>
  <Words>191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Peliohjelmointi</vt:lpstr>
      <vt:lpstr>Algoritmien suoritusaika</vt:lpstr>
      <vt:lpstr>Taulukko T[]</vt:lpstr>
      <vt:lpstr>Lista List&lt;T&gt;</vt:lpstr>
      <vt:lpstr>Linkitetty lista LinkedList&lt;T&gt;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Peliohjelmointi</dc:title>
  <dc:creator> </dc:creator>
  <cp:lastModifiedBy>Ilkka Pokkinen</cp:lastModifiedBy>
  <cp:revision>15</cp:revision>
  <dcterms:created xsi:type="dcterms:W3CDTF">2020-10-08T17:17:34Z</dcterms:created>
  <dcterms:modified xsi:type="dcterms:W3CDTF">2021-10-14T13:42:30Z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