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75" r:id="rId3"/>
    <p:sldId id="298" r:id="rId4"/>
    <p:sldId id="300" r:id="rId5"/>
    <p:sldId id="301" r:id="rId6"/>
    <p:sldId id="303" r:id="rId7"/>
    <p:sldId id="302" r:id="rId8"/>
    <p:sldId id="310" r:id="rId9"/>
    <p:sldId id="317" r:id="rId10"/>
    <p:sldId id="318" r:id="rId11"/>
    <p:sldId id="305" r:id="rId12"/>
    <p:sldId id="306" r:id="rId13"/>
    <p:sldId id="319" r:id="rId14"/>
    <p:sldId id="320" r:id="rId15"/>
    <p:sldId id="308" r:id="rId16"/>
    <p:sldId id="311" r:id="rId17"/>
    <p:sldId id="312" r:id="rId18"/>
    <p:sldId id="321" r:id="rId19"/>
    <p:sldId id="313" r:id="rId20"/>
    <p:sldId id="322" r:id="rId21"/>
    <p:sldId id="309" r:id="rId22"/>
    <p:sldId id="314" r:id="rId23"/>
    <p:sldId id="307" r:id="rId24"/>
    <p:sldId id="315" r:id="rId25"/>
    <p:sldId id="316" r:id="rId26"/>
  </p:sldIdLst>
  <p:sldSz cx="9144000" cy="6858000" type="screen4x3"/>
  <p:notesSz cx="67945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64989" autoAdjust="0"/>
  </p:normalViewPr>
  <p:slideViewPr>
    <p:cSldViewPr>
      <p:cViewPr>
        <p:scale>
          <a:sx n="66" d="100"/>
          <a:sy n="66" d="100"/>
        </p:scale>
        <p:origin x="-2850" y="-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7ED054-1113-4796-BB40-A928CE4BCC69}" type="datetimeFigureOut">
              <a:rPr lang="en-GB" smtClean="0"/>
              <a:t>16/02/2016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274C7-7F60-4162-A69F-B40FAACEF9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5402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01C6C-31AA-4188-A75A-8029239908F8}" type="datetimeFigureOut">
              <a:rPr lang="en-GB" smtClean="0"/>
              <a:t>16/02/2016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BEE8B-EDCB-49EA-BC52-4761DCDB10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948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BEE8B-EDCB-49EA-BC52-4761DCDB10DE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59266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Then what happens? We have a raft of issues to address </a:t>
            </a:r>
          </a:p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three's no clear cut law of emergence vs. convergence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14FFB-8685-4FAD-B310-5A4A049238F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674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Then what happens? We have a raft of issues to address </a:t>
            </a:r>
          </a:p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three's no clear cut law of emergence vs. convergence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14FFB-8685-4FAD-B310-5A4A049238F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674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Then what happens? We have a raft of issues to address </a:t>
            </a:r>
          </a:p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three's no clear cut law of emergence vs. convergence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14FFB-8685-4FAD-B310-5A4A049238F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6744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Then what happens? We have a raft of issues to address </a:t>
            </a:r>
          </a:p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three's no clear cut law of emergence vs. convergence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14FFB-8685-4FAD-B310-5A4A049238F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6744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Then what happens? We have a raft of issues to address </a:t>
            </a:r>
          </a:p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three's no clear cut law of emergence vs. convergence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14FFB-8685-4FAD-B310-5A4A049238F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6744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Then what happens? We have a raft of issues to address </a:t>
            </a:r>
          </a:p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three's no clear cut law of emergence vs. convergence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14FFB-8685-4FAD-B310-5A4A049238F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6744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Then what happens? We have a raft of issues to address </a:t>
            </a:r>
          </a:p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three's no clear cut law of emergence vs. convergence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14FFB-8685-4FAD-B310-5A4A049238F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6744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Then what happens? We have a raft of issues to address </a:t>
            </a:r>
          </a:p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three's no clear cut law of emergence vs. convergence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14FFB-8685-4FAD-B310-5A4A049238FF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6744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Then what happens? We have a raft of issues to address </a:t>
            </a:r>
          </a:p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three's no clear cut law of emergence vs. convergence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14FFB-8685-4FAD-B310-5A4A049238FF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6744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Then what happens? We have a raft of issues to address </a:t>
            </a:r>
          </a:p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three's no clear cut law of emergence vs. convergence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14FFB-8685-4FAD-B310-5A4A049238FF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674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BEE8B-EDCB-49EA-BC52-4761DCDB10DE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46125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14FFB-8685-4FAD-B310-5A4A049238FF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6744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BEE8B-EDCB-49EA-BC52-4761DCDB10DE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46125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FBEE8B-EDCB-49EA-BC52-4761DCDB10DE}" type="slidenum">
              <a:rPr lang="en-GB" smtClean="0"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4612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14FFB-8685-4FAD-B310-5A4A049238F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674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Then what happens? We have a raft of issues to address </a:t>
            </a:r>
          </a:p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three's no clear cut law of emergence vs. convergence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14FFB-8685-4FAD-B310-5A4A049238F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674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14FFB-8685-4FAD-B310-5A4A049238F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674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Then what happens? We have a raft of issues to address </a:t>
            </a:r>
          </a:p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three's no clear cut law of emergence vs. convergence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14FFB-8685-4FAD-B310-5A4A049238F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674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Then what happens? We have a raft of issues to address </a:t>
            </a:r>
          </a:p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three's no clear cut law of emergence vs. convergence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14FFB-8685-4FAD-B310-5A4A049238F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674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Then what happens? We have a raft of issues to address </a:t>
            </a:r>
          </a:p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three's no clear cut law of emergence vs. convergence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14FFB-8685-4FAD-B310-5A4A049238F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674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Then what happens? We have a raft of issues to address </a:t>
            </a:r>
          </a:p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three's no clear cut law of emergence vs. convergence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14FFB-8685-4FAD-B310-5A4A049238F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674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217B-9690-4ABE-B668-69F34A096475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8781-A38A-4ACB-9491-FBE3F9C531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217B-9690-4ABE-B668-69F34A096475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8781-A38A-4ACB-9491-FBE3F9C531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217B-9690-4ABE-B668-69F34A096475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8781-A38A-4ACB-9491-FBE3F9C531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217B-9690-4ABE-B668-69F34A096475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8781-A38A-4ACB-9491-FBE3F9C531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217B-9690-4ABE-B668-69F34A096475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8781-A38A-4ACB-9491-FBE3F9C531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217B-9690-4ABE-B668-69F34A096475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8781-A38A-4ACB-9491-FBE3F9C531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217B-9690-4ABE-B668-69F34A096475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8781-A38A-4ACB-9491-FBE3F9C531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217B-9690-4ABE-B668-69F34A096475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8781-A38A-4ACB-9491-FBE3F9C531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217B-9690-4ABE-B668-69F34A096475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8781-A38A-4ACB-9491-FBE3F9C531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217B-9690-4ABE-B668-69F34A096475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8781-A38A-4ACB-9491-FBE3F9C531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C217B-9690-4ABE-B668-69F34A096475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18781-A38A-4ACB-9491-FBE3F9C531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C217B-9690-4ABE-B668-69F34A096475}" type="datetimeFigureOut">
              <a:rPr lang="en-US" smtClean="0"/>
              <a:pPr/>
              <a:t>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18781-A38A-4ACB-9491-FBE3F9C5316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tle Slid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228533" y="-153688"/>
            <a:ext cx="9372533" cy="7029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8383" y="699592"/>
            <a:ext cx="8158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CSC349</a:t>
            </a:r>
            <a:r>
              <a:rPr lang="en-GB" sz="4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User Experience</a:t>
            </a:r>
            <a:endParaRPr lang="en-US" sz="4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2866" y="1510895"/>
            <a:ext cx="81586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Practical 1 – Basic Concept Sketching </a:t>
            </a:r>
            <a:endParaRPr lang="en-US" sz="4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104057"/>
            <a:ext cx="68407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Design challenge 2: </a:t>
            </a:r>
          </a:p>
          <a:p>
            <a:r>
              <a:rPr lang="en-GB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Sketching the real world 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412776"/>
            <a:ext cx="8640960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Look at the sketch you made and compare it to the interface…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Did you finish it in time?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Did you capture the most important details?</a:t>
            </a:r>
          </a:p>
          <a:p>
            <a:endParaRPr lang="en-GB" sz="2400" i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Now, do the same thing but use an interface that you are familiar with on your mobile phone or on a laptop. </a:t>
            </a:r>
          </a:p>
          <a:p>
            <a:endParaRPr lang="en-GB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GB" sz="1100" i="1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57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104057"/>
            <a:ext cx="68407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Design challenge 2: </a:t>
            </a:r>
          </a:p>
          <a:p>
            <a:r>
              <a:rPr lang="en-GB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Sketching the real world 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412776"/>
            <a:ext cx="8640960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Look at the sketch you made and compare it to the interface…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Did you finish it in time?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Did you capture the most important details?</a:t>
            </a:r>
          </a:p>
          <a:p>
            <a:endParaRPr lang="en-GB" sz="2400" i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Now, do the same thing but use an interface that you are familiar with on your mobile phone or on a laptop.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Did you finish it in time</a:t>
            </a:r>
            <a:r>
              <a:rPr lang="en-GB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? </a:t>
            </a:r>
            <a:endParaRPr lang="en-GB" sz="2400" i="1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Did you capture the most important details?</a:t>
            </a:r>
          </a:p>
          <a:p>
            <a:endParaRPr lang="en-GB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GB" sz="1100" i="1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47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104057"/>
            <a:ext cx="68407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Design challenge 2: </a:t>
            </a:r>
          </a:p>
          <a:p>
            <a:r>
              <a:rPr lang="en-GB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Sketching the real world 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412776"/>
            <a:ext cx="8640960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Now, swap screens with someone who has an unfamiliar interface to you and get ready to repeat the </a:t>
            </a:r>
            <a:r>
              <a:rPr lang="en-GB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exercise for a third and final time.</a:t>
            </a:r>
          </a:p>
          <a:p>
            <a:r>
              <a:rPr lang="en-GB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GB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GB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This time you are not allowed to look at the paper as you are capturing the sketch.</a:t>
            </a:r>
          </a:p>
          <a:p>
            <a:endParaRPr lang="en-GB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GB" sz="1100" i="1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24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104057"/>
            <a:ext cx="68407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Design challenge 2: </a:t>
            </a:r>
          </a:p>
          <a:p>
            <a:r>
              <a:rPr lang="en-GB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Sketching the real world 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412776"/>
            <a:ext cx="8640960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Now, swap screens with someone who has an unfamiliar interface to you and get ready to repeat the </a:t>
            </a:r>
            <a:r>
              <a:rPr lang="en-GB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exercise for a third and final time.</a:t>
            </a:r>
          </a:p>
          <a:p>
            <a:r>
              <a:rPr lang="en-GB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GB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GB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This time you are not allowed to look at the paper as you are capturing the sketch.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Did </a:t>
            </a:r>
            <a:r>
              <a:rPr lang="en-GB" sz="24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you finish it in time?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Did you capture the most important details</a:t>
            </a:r>
            <a:r>
              <a:rPr lang="en-GB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Can you understand the sketch still?</a:t>
            </a:r>
            <a:endParaRPr lang="en-GB" sz="2400" i="1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GB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GB" sz="1100" i="1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65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104057"/>
            <a:ext cx="68407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Design challenge 3: </a:t>
            </a:r>
          </a:p>
          <a:p>
            <a:r>
              <a:rPr lang="en-GB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Capturing what you actually see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412776"/>
            <a:ext cx="8640960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GB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Sketch out a realistic picture of a face (30 seconds). </a:t>
            </a:r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GB" sz="1100" i="1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36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104057"/>
            <a:ext cx="68407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Design challenge 3: </a:t>
            </a:r>
          </a:p>
          <a:p>
            <a:r>
              <a:rPr lang="en-GB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Capturing what you actually see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412776"/>
            <a:ext cx="8640960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GB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Sketch out a realistic picture of a face (30 seconds). </a:t>
            </a:r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How do the proportions look?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How high are the eyes?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Did you draw a real face</a:t>
            </a:r>
          </a:p>
          <a:p>
            <a:endParaRPr lang="en-GB" sz="1100" i="1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13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104057"/>
            <a:ext cx="68407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Design challenge 3: </a:t>
            </a:r>
          </a:p>
          <a:p>
            <a:r>
              <a:rPr lang="en-GB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Capturing what you actually see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412776"/>
            <a:ext cx="8640960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GB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GB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Draw a sketch of a person (2 minutes)</a:t>
            </a:r>
          </a:p>
          <a:p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GB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GB" sz="1100" i="1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84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104057"/>
            <a:ext cx="68407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Design challenge 3: </a:t>
            </a:r>
          </a:p>
          <a:p>
            <a:r>
              <a:rPr lang="en-GB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Capturing what you actually see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412776"/>
            <a:ext cx="8640960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GB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GB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Copy the sketch from the </a:t>
            </a:r>
            <a:r>
              <a:rPr lang="en-GB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following slide (2 </a:t>
            </a:r>
            <a:r>
              <a:rPr lang="en-GB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minutes)</a:t>
            </a:r>
          </a:p>
          <a:p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GB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GB" sz="1100" i="1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64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C:\Users\s.d.lindsay\Dropbox\Teaching\CSC349 User Experience\Practicals\IMG_20160216_12235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248" y="0"/>
            <a:ext cx="9153248" cy="686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13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104057"/>
            <a:ext cx="68407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Design challenge 3: </a:t>
            </a:r>
          </a:p>
          <a:p>
            <a:r>
              <a:rPr lang="en-GB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Capturing what you actually see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412776"/>
            <a:ext cx="8640960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GB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Turning </a:t>
            </a:r>
            <a:r>
              <a:rPr lang="en-GB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the sketch </a:t>
            </a:r>
            <a:r>
              <a:rPr lang="en-GB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upside </a:t>
            </a:r>
            <a:r>
              <a:rPr lang="en-GB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down, </a:t>
            </a:r>
            <a:r>
              <a:rPr lang="en-GB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now </a:t>
            </a:r>
            <a:r>
              <a:rPr lang="en-GB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focus </a:t>
            </a:r>
            <a:r>
              <a:rPr lang="en-GB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on the lines rather than trying to draw the object completely (2 minutes)</a:t>
            </a:r>
          </a:p>
          <a:p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GB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GB" sz="1100" i="1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97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251520" y="332656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Practical Overview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9532" y="1245767"/>
            <a:ext cx="842493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 lectures we have talked about the idea of sketching – we are now going to move on to start playing with that idea more. You will cover: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Basic sketching, reduction, elaboration and variation (individual then group)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Real world sketches of interesting interfaces (individual)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Capturing what you actually see (individual)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Screen design processes (group)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Capturing the real world (individual)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900" i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Coffee break (remember this when you fill in your </a:t>
            </a:r>
            <a:r>
              <a:rPr lang="en-GB" i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NSS</a:t>
            </a:r>
            <a:r>
              <a:rPr lang="en-GB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!)</a:t>
            </a:r>
          </a:p>
          <a:p>
            <a:pPr algn="ctr"/>
            <a:endParaRPr lang="en-GB" sz="1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After this we will move on to start to address a real world problem (group)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Multiple techniques you can implement suggested (group)</a:t>
            </a:r>
          </a:p>
          <a:p>
            <a:endParaRPr lang="en-GB" sz="11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Finally groups present their ideas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23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C:\Users\s.d.lindsay\Dropbox\Teaching\CSC349 User Experience\Practicals\IMG_20160216_12235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-9248" y="0"/>
            <a:ext cx="9153248" cy="686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76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104057"/>
            <a:ext cx="68407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Design challenge 4: </a:t>
            </a:r>
          </a:p>
          <a:p>
            <a:r>
              <a:rPr lang="en-US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Mobile screen design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412776"/>
            <a:ext cx="8640960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Producing a mobile interface sketch is straightforward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Literally even I can do it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i="1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The trick here is to think about how you can capture interactions with them and transitions?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This is a core challenge in design</a:t>
            </a:r>
          </a:p>
          <a:p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In groups, trial 3 ways to capture</a:t>
            </a:r>
          </a:p>
          <a:p>
            <a:r>
              <a:rPr lang="en-GB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   use of a mobile device screens</a:t>
            </a:r>
            <a:endParaRPr lang="en-GB" sz="2400" i="1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GB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GB" sz="1100" i="1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960948"/>
            <a:ext cx="3381164" cy="2535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954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104057"/>
            <a:ext cx="68407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Design challenge 4: </a:t>
            </a:r>
          </a:p>
          <a:p>
            <a:r>
              <a:rPr lang="en-US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Mobile screen design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412776"/>
            <a:ext cx="8640960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In groups, trial 3 ways to capture use of a mobile device screens</a:t>
            </a:r>
          </a:p>
          <a:p>
            <a:endParaRPr lang="en-GB" sz="2400" i="1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Hints: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What are you drawing?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The people around you?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Comic books?</a:t>
            </a:r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GB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GB" sz="1100" i="1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98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104057"/>
            <a:ext cx="68407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Design challenge 5: </a:t>
            </a:r>
          </a:p>
          <a:p>
            <a:r>
              <a:rPr lang="en-GB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Capturing the real world 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412776"/>
            <a:ext cx="8640960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Time to try something different</a:t>
            </a:r>
          </a:p>
          <a:p>
            <a:pPr algn="ctr"/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While you are out taking a break pay attention to the world around you, look for things that you can interact with that are interesting or poorly designed</a:t>
            </a:r>
          </a:p>
          <a:p>
            <a:pPr algn="ctr"/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Use your smartphone to capture images </a:t>
            </a:r>
          </a:p>
          <a:p>
            <a:pPr algn="ctr"/>
            <a:r>
              <a:rPr lang="en-GB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(try to get at least 5)</a:t>
            </a:r>
          </a:p>
          <a:p>
            <a:pPr algn="ctr"/>
            <a:r>
              <a:rPr lang="en-GB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ctr"/>
            <a:endParaRPr lang="en-GB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GB" sz="1100" i="1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75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251520" y="332656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Group challenge 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9532" y="1245767"/>
            <a:ext cx="842493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You will be working your groups of 5 for this task.</a:t>
            </a:r>
          </a:p>
          <a:p>
            <a:r>
              <a:rPr lang="en-GB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GB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</a:br>
            <a:r>
              <a:rPr lang="en-GB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 would recommend starting out by sketching out designs individually like you did in the first exercise but where do you go from there?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Share and improve individually?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Design </a:t>
            </a:r>
            <a:r>
              <a:rPr lang="en-GB" sz="20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crits</a:t>
            </a:r>
            <a:r>
              <a:rPr lang="en-GB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Card sorting?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Interface design?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Key challenge – how are you going to present your ideas at the end of the session?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71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251520" y="332656"/>
            <a:ext cx="8532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Group challenge – coordinating design work 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9532" y="1245767"/>
            <a:ext cx="842493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0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Design </a:t>
            </a:r>
            <a:r>
              <a:rPr lang="en-GB" sz="20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crits</a:t>
            </a:r>
            <a:r>
              <a:rPr lang="en-GB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– everyone presents their ideas and gets constructive feedback (no-one cries)</a:t>
            </a:r>
          </a:p>
          <a:p>
            <a:endParaRPr lang="en-GB" sz="2000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Group Brainstorming </a:t>
            </a:r>
            <a:r>
              <a:rPr lang="en-GB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– throw out as many ideas as possible </a:t>
            </a:r>
            <a:endParaRPr lang="en-GB" sz="20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GB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Workshopping – </a:t>
            </a:r>
            <a:r>
              <a:rPr lang="en-GB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discussion and </a:t>
            </a:r>
            <a:r>
              <a:rPr lang="en-GB" sz="2000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creation</a:t>
            </a:r>
            <a:r>
              <a:rPr lang="en-GB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of shared sketches</a:t>
            </a:r>
          </a:p>
          <a:p>
            <a:endParaRPr lang="en-GB" sz="20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One thing I like/One thing I loathe</a:t>
            </a:r>
            <a:r>
              <a:rPr lang="en-GB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– post-it note critique of ideas</a:t>
            </a:r>
          </a:p>
          <a:p>
            <a:endParaRPr lang="en-GB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GB" sz="2000" b="1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09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104057"/>
            <a:ext cx="68407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Design challenge 1: </a:t>
            </a:r>
          </a:p>
          <a:p>
            <a:r>
              <a:rPr lang="en-GB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Connecting Two Smart Phones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412776"/>
            <a:ext cx="864096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Mobile phones can connect to other phones and devices in their environment but this typically involves convoluted dialogue options. For this exercise, </a:t>
            </a:r>
            <a:r>
              <a:rPr lang="en-GB" sz="2400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sketch 10 novel ways </a:t>
            </a:r>
            <a:r>
              <a:rPr lang="en-GB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that two people can connect their devices together that do not involve these painful dialogues.</a:t>
            </a:r>
          </a:p>
          <a:p>
            <a:endParaRPr lang="en-GB" sz="1100" i="1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Assumptions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Mobiles detect other devices nearby and can communicate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You and the person nearby can both perform some sort of handshake</a:t>
            </a:r>
          </a:p>
          <a:p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39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104057"/>
            <a:ext cx="68407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Design challenge 1: </a:t>
            </a:r>
          </a:p>
          <a:p>
            <a:r>
              <a:rPr lang="en-GB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Reducing the number of concepts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412776"/>
            <a:ext cx="86409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Try top look for common themes across the sketches that you have produced</a:t>
            </a:r>
          </a:p>
          <a:p>
            <a:pPr algn="ctr"/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Look at another person work and talk about it</a:t>
            </a:r>
          </a:p>
          <a:p>
            <a:pPr algn="ctr"/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At this point, if you like, you can produce other sketches based on the ideas that you have produced so far</a:t>
            </a:r>
          </a:p>
          <a:p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13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104057"/>
            <a:ext cx="68407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Design challenge 1: </a:t>
            </a:r>
          </a:p>
          <a:p>
            <a:r>
              <a:rPr lang="en-GB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Selection and elaboration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412776"/>
            <a:ext cx="8640960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Chose the most promising design concept as a staring point</a:t>
            </a:r>
          </a:p>
          <a:p>
            <a:endParaRPr lang="en-GB" sz="14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GB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Produce 10 details and/or variations of that particular design concept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Detail what exactly the people involved have to 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Try out slight variations on your concepts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Don’t limit your thinking yet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Remember, your designs are to evoke or guide an experience with the device, what is that experience going to be?</a:t>
            </a:r>
          </a:p>
          <a:p>
            <a:endParaRPr lang="en-GB" sz="1100" i="1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30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332656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The design funnel 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412776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http://cdn02.mindtheproduct.com/wp-content/uploads/2015/03/Laseau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24" y="1401918"/>
            <a:ext cx="8575848" cy="3619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104057"/>
            <a:ext cx="68407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Design challenge 2: </a:t>
            </a:r>
          </a:p>
          <a:p>
            <a:r>
              <a:rPr lang="en-GB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Sketching the real world 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412776"/>
            <a:ext cx="8640960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GB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Look at the following interface and quickly (30 seconds) capture the interface in a sketch</a:t>
            </a:r>
          </a:p>
          <a:p>
            <a:pPr algn="ctr"/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Ready, set, go!</a:t>
            </a:r>
          </a:p>
          <a:p>
            <a:endParaRPr lang="en-GB" sz="1100" i="1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47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101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840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resentation page_FINA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104057"/>
            <a:ext cx="68407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Design challenge 2: </a:t>
            </a:r>
          </a:p>
          <a:p>
            <a:r>
              <a:rPr lang="en-GB" sz="3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Sketching the real world </a:t>
            </a:r>
            <a:endParaRPr lang="en-US" sz="3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412776"/>
            <a:ext cx="8640960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Look at the sketch you made and compare it to the interface…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Did you finish it in time?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i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Did you capture the most important details?</a:t>
            </a:r>
          </a:p>
          <a:p>
            <a:endParaRPr lang="en-GB" sz="2400" i="1" dirty="0" smtClean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GB" sz="2400" dirty="0" smtClean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GB" sz="1100" i="1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GB" sz="2400" dirty="0">
              <a:solidFill>
                <a:schemeClr val="tx2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52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26395</TotalTime>
  <Words>1151</Words>
  <Application>Microsoft Office PowerPoint</Application>
  <PresentationFormat>On-screen Show (4:3)</PresentationFormat>
  <Paragraphs>247</Paragraphs>
  <Slides>25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User1</dc:creator>
  <cp:lastModifiedBy>s.d.lindsay</cp:lastModifiedBy>
  <cp:revision>135</cp:revision>
  <cp:lastPrinted>2013-10-01T13:50:46Z</cp:lastPrinted>
  <dcterms:created xsi:type="dcterms:W3CDTF">2011-12-07T14:20:20Z</dcterms:created>
  <dcterms:modified xsi:type="dcterms:W3CDTF">2016-02-16T12:43:17Z</dcterms:modified>
</cp:coreProperties>
</file>