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5" r:id="rId3"/>
    <p:sldId id="298" r:id="rId4"/>
    <p:sldId id="330" r:id="rId5"/>
    <p:sldId id="327" r:id="rId6"/>
    <p:sldId id="326" r:id="rId7"/>
    <p:sldId id="329" r:id="rId8"/>
    <p:sldId id="328" r:id="rId9"/>
    <p:sldId id="315" r:id="rId10"/>
    <p:sldId id="333" r:id="rId11"/>
    <p:sldId id="334" r:id="rId12"/>
    <p:sldId id="316" r:id="rId13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64989" autoAdjust="0"/>
  </p:normalViewPr>
  <p:slideViewPr>
    <p:cSldViewPr>
      <p:cViewPr>
        <p:scale>
          <a:sx n="66" d="100"/>
          <a:sy n="66" d="100"/>
        </p:scale>
        <p:origin x="48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ED054-1113-4796-BB40-A928CE4BCC69}" type="datetimeFigureOut">
              <a:rPr lang="en-GB" smtClean="0"/>
              <a:t>21/03/17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274C7-7F60-4162-A69F-B40FAACEF9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540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01C6C-31AA-4188-A75A-8029239908F8}" type="datetimeFigureOut">
              <a:rPr lang="en-GB" smtClean="0"/>
              <a:t>21/03/17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BEE8B-EDCB-49EA-BC52-4761DCDB10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948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BEE8B-EDCB-49EA-BC52-4761DCDB10DE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5926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BEE8B-EDCB-49EA-BC52-4761DCDB10DE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612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BEE8B-EDCB-49EA-BC52-4761DCDB10DE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612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BEE8B-EDCB-49EA-BC52-4761DCDB10DE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612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BEE8B-EDCB-49EA-BC52-4761DCDB10DE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612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4FFB-8685-4FAD-B310-5A4A049238F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674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Then what happens? We have a raft of issues to address 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three's no clear cut law of emergence vs. convergence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4FFB-8685-4FAD-B310-5A4A049238F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674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4FFB-8685-4FAD-B310-5A4A049238F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674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4FFB-8685-4FAD-B310-5A4A049238F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674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4FFB-8685-4FAD-B310-5A4A049238F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674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4FFB-8685-4FAD-B310-5A4A049238F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674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BEE8B-EDCB-49EA-BC52-4761DCDB10DE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612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17B-9690-4ABE-B668-69F34A096475}" type="datetimeFigureOut">
              <a:rPr lang="en-US" smtClean="0"/>
              <a:pPr/>
              <a:t>21/03/17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17B-9690-4ABE-B668-69F34A096475}" type="datetimeFigureOut">
              <a:rPr lang="en-US" smtClean="0"/>
              <a:pPr/>
              <a:t>21/03/17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17B-9690-4ABE-B668-69F34A096475}" type="datetimeFigureOut">
              <a:rPr lang="en-US" smtClean="0"/>
              <a:pPr/>
              <a:t>21/03/17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17B-9690-4ABE-B668-69F34A096475}" type="datetimeFigureOut">
              <a:rPr lang="en-US" smtClean="0"/>
              <a:pPr/>
              <a:t>21/03/17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17B-9690-4ABE-B668-69F34A096475}" type="datetimeFigureOut">
              <a:rPr lang="en-US" smtClean="0"/>
              <a:pPr/>
              <a:t>21/03/17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17B-9690-4ABE-B668-69F34A096475}" type="datetimeFigureOut">
              <a:rPr lang="en-US" smtClean="0"/>
              <a:pPr/>
              <a:t>21/03/17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17B-9690-4ABE-B668-69F34A096475}" type="datetimeFigureOut">
              <a:rPr lang="en-US" smtClean="0"/>
              <a:pPr/>
              <a:t>21/03/17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17B-9690-4ABE-B668-69F34A096475}" type="datetimeFigureOut">
              <a:rPr lang="en-US" smtClean="0"/>
              <a:pPr/>
              <a:t>21/03/17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17B-9690-4ABE-B668-69F34A096475}" type="datetimeFigureOut">
              <a:rPr lang="en-US" smtClean="0"/>
              <a:pPr/>
              <a:t>21/03/17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17B-9690-4ABE-B668-69F34A096475}" type="datetimeFigureOut">
              <a:rPr lang="en-US" smtClean="0"/>
              <a:pPr/>
              <a:t>21/03/17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17B-9690-4ABE-B668-69F34A096475}" type="datetimeFigureOut">
              <a:rPr lang="en-US" smtClean="0"/>
              <a:pPr/>
              <a:t>21/03/17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C217B-9690-4ABE-B668-69F34A096475}" type="datetimeFigureOut">
              <a:rPr lang="en-US" smtClean="0"/>
              <a:pPr/>
              <a:t>21/03/17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tle Slid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28533" y="-153688"/>
            <a:ext cx="9372533" cy="7029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8383" y="699592"/>
            <a:ext cx="8158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CSC349</a:t>
            </a:r>
            <a:r>
              <a:rPr lang="en-GB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User Experience</a:t>
            </a:r>
            <a:endParaRPr lang="en-US" sz="4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866" y="1510895"/>
            <a:ext cx="81586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Practical </a:t>
            </a:r>
            <a:r>
              <a:rPr lang="en-GB" sz="4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 </a:t>
            </a:r>
            <a:r>
              <a:rPr lang="en-GB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–Design </a:t>
            </a:r>
            <a:r>
              <a:rPr lang="en-GB" sz="4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Crits</a:t>
            </a:r>
            <a:r>
              <a:rPr lang="en-GB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and Storyboarding</a:t>
            </a:r>
            <a:endParaRPr lang="en-US" sz="4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251520" y="100432"/>
            <a:ext cx="6840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Group challenge </a:t>
            </a:r>
          </a:p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Healthcare for Less Literate Users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9532" y="1245767"/>
            <a:ext cx="842493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Mobile Health (mHealth) is the concept of delivering healthcare to people via their mobile phone, benefits include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Cost – cheaper than going to a doctors and taking a day off work, can be an app rather than a doctor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Convenience – both for patients and doctors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Efficacy – having a phone with you at all times means you have a doctor in your pocket in theory!</a:t>
            </a:r>
          </a:p>
          <a:p>
            <a:endParaRPr lang="en-GB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However, there are some obvious challenges to doing this to start with and some negative </a:t>
            </a:r>
            <a:r>
              <a:rPr lang="en-GB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UXs</a:t>
            </a: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that could arise</a:t>
            </a:r>
          </a:p>
          <a:p>
            <a:endParaRPr lang="en-GB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Our challenge is harder still…</a:t>
            </a:r>
            <a:endParaRPr lang="en-GB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273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251520" y="100432"/>
            <a:ext cx="6840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Group challenge </a:t>
            </a:r>
          </a:p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Healthcare for Less Literate Users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9532" y="1245767"/>
            <a:ext cx="84249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mHealth has enormous potential in delivering healthcare to less literate users who classically have poor access to healthcare</a:t>
            </a:r>
          </a:p>
          <a:p>
            <a:endParaRPr lang="en-GB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Less-Literate users need interfaces that are not text driven to use their phones</a:t>
            </a:r>
          </a:p>
          <a:p>
            <a:endParaRPr lang="en-GB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Functions you might deliver to them include: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Access to communities to help manage a condition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Access to general advice and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Access to a GP for advice if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Diary's for tracking health status</a:t>
            </a:r>
          </a:p>
        </p:txBody>
      </p:sp>
    </p:spTree>
    <p:extLst>
      <p:ext uri="{BB962C8B-B14F-4D97-AF65-F5344CB8AC3E}">
        <p14:creationId xmlns:p14="http://schemas.microsoft.com/office/powerpoint/2010/main" val="3644250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251520" y="332656"/>
            <a:ext cx="8532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Group challenge – coordinating design work 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9532" y="1245767"/>
            <a:ext cx="842493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Design </a:t>
            </a:r>
            <a:r>
              <a:rPr lang="en-GB" sz="20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crits</a:t>
            </a:r>
            <a:r>
              <a:rPr lang="en-GB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– everyone presents their ideas and gets constructive feedback (no-one cries)</a:t>
            </a:r>
          </a:p>
          <a:p>
            <a:endParaRPr lang="en-GB" sz="20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Group Brainstorming </a:t>
            </a: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– throw out as many ideas as possible </a:t>
            </a:r>
            <a:endParaRPr lang="en-GB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GB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Workshopping – </a:t>
            </a: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discussion and </a:t>
            </a:r>
            <a:r>
              <a:rPr lang="en-GB" sz="20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creation</a:t>
            </a: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of shared sketches</a:t>
            </a:r>
          </a:p>
          <a:p>
            <a:endParaRPr lang="en-GB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One thing I like/One thing I loathe</a:t>
            </a: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– post-it note critique of ideas</a:t>
            </a:r>
          </a:p>
          <a:p>
            <a:endParaRPr lang="en-GB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GB" sz="20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099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Practical Overview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9532" y="1245767"/>
            <a:ext cx="8424936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 this session we will look at: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The concept of the Design </a:t>
            </a:r>
            <a:r>
              <a:rPr lang="en-GB" sz="22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Crit</a:t>
            </a:r>
            <a:endParaRPr lang="en-GB" sz="22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The Storyboarding Technique that we have discussed in lectures</a:t>
            </a:r>
          </a:p>
          <a:p>
            <a:pPr algn="ctr"/>
            <a:endParaRPr lang="en-GB" i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22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Coffee break!!!</a:t>
            </a:r>
          </a:p>
          <a:p>
            <a:pPr algn="ctr"/>
            <a:endParaRPr lang="en-GB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After this we will move on to start to address a real world problem (group)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Revisiting Design 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Multiple techniques you can implement suggested (group)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3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237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104057"/>
            <a:ext cx="8136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Design challenge 1: </a:t>
            </a:r>
          </a:p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Home Automation (Individual, 15 minutes)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412776"/>
            <a:ext cx="864096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Modern technology to support Smart Homes is interesting but underdeveloped, typically being seen as a niche market for “techy-types”. You are being asked to address this problem by rethinking the classic approach to home automation and making it more accessible.  Produce 10 (or more) sketches on this area.</a:t>
            </a:r>
          </a:p>
          <a:p>
            <a:endParaRPr lang="en-GB" sz="1100" i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1100" i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Assumptions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You have access to a range of sensors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You can rebuild products to automate them or refit them with automated elements</a:t>
            </a: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392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Reminder: The design funnel 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412776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http://cdn02.mindtheproduct.com/wp-content/uploads/2015/03/Laseau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24" y="1401918"/>
            <a:ext cx="8575848" cy="361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938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104057"/>
            <a:ext cx="91450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Design challenge 1: </a:t>
            </a:r>
          </a:p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Selection and elaboration (Individual, 15 min)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412776"/>
            <a:ext cx="8640960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Chose the most promising design concept as a staring point</a:t>
            </a:r>
          </a:p>
          <a:p>
            <a:endParaRPr lang="en-GB" sz="1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Produce 10 details and/or variations of that particular design concept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Detail what exactly the people involved have to 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Try out slight variations on your concepts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Don’t limit your thinking yet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Remember, your designs are to evoke or guide an experience with the device, what is that experience going to be?</a:t>
            </a:r>
          </a:p>
          <a:p>
            <a:endParaRPr lang="en-GB" sz="1100" i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656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104057"/>
            <a:ext cx="8136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Design challenge 1: </a:t>
            </a:r>
          </a:p>
          <a:p>
            <a:r>
              <a:rPr lang="en-GB" sz="3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 Formal Design </a:t>
            </a:r>
            <a:r>
              <a:rPr lang="en-GB" sz="32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Crit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412776"/>
            <a:ext cx="8640960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Previously we have looked at and shared ideas with other people but this time round you will, in your groups, do a formal </a:t>
            </a:r>
            <a:r>
              <a:rPr lang="en-GB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Design </a:t>
            </a:r>
            <a:r>
              <a:rPr lang="en-GB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Crit</a:t>
            </a:r>
            <a:r>
              <a:rPr lang="en-GB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exercise. </a:t>
            </a:r>
          </a:p>
          <a:p>
            <a:endParaRPr lang="en-GB" sz="20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Design </a:t>
            </a:r>
            <a:r>
              <a:rPr lang="en-GB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Crits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are group sessions where each member of a team in turn presents their designs and their process for detailed feedback and criticism</a:t>
            </a:r>
          </a:p>
          <a:p>
            <a:endParaRPr lang="en-GB" sz="20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Emphasize high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level 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user and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business goals, and minimize the focus on 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engineering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constraints or aesthetic choices</a:t>
            </a:r>
            <a:endParaRPr lang="en-GB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000" b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Individually, prepare 3-4 questions to ask the group for feedback on as well as takin open criticism on the ideas</a:t>
            </a:r>
          </a:p>
          <a:p>
            <a:endParaRPr lang="en-GB" sz="1100" i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525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104057"/>
            <a:ext cx="6840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Design challenge 1: </a:t>
            </a:r>
          </a:p>
          <a:p>
            <a:r>
              <a:rPr lang="en-GB" sz="3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 Formal Design </a:t>
            </a:r>
            <a:r>
              <a:rPr lang="en-GB" sz="32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Crit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412776"/>
            <a:ext cx="8640960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What are the important things to remember in a design </a:t>
            </a:r>
            <a:r>
              <a:rPr lang="en-GB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crit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Focus on process as much as detail, for example, if you think someone is making a mistake with a  decision they have taken, try to critique their underlying logic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Design </a:t>
            </a:r>
            <a:r>
              <a:rPr lang="en-GB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crits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are about improving your ability as much as they are about improving your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Try to promote creativity in the process, try to open up rather than close of design spaces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Constructive feedback is vital – if you can’t tell them what you like as well as what you don’t like your feedback is </a:t>
            </a:r>
            <a:r>
              <a:rPr lang="en-GB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essentially worthless </a:t>
            </a:r>
          </a:p>
          <a:p>
            <a:pPr algn="ctr"/>
            <a:endParaRPr lang="en-GB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Think compliment sandwich!</a:t>
            </a:r>
          </a:p>
          <a:p>
            <a:endParaRPr lang="en-GB" sz="1100" i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355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104057"/>
            <a:ext cx="90730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Design challenge 1: </a:t>
            </a:r>
          </a:p>
          <a:p>
            <a:r>
              <a:rPr lang="en-GB" sz="3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 Formal Design </a:t>
            </a:r>
            <a:r>
              <a:rPr lang="en-GB" sz="32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Crit</a:t>
            </a:r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(Group, 25 minutes)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412776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2400" i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GB" sz="2400" i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Go round the group taking it in turns to present your ideas. </a:t>
            </a:r>
          </a:p>
          <a:p>
            <a:pPr algn="ctr"/>
            <a:endParaRPr lang="en-GB" sz="2400" i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After someone presents, give feedback to them.</a:t>
            </a:r>
          </a:p>
          <a:p>
            <a:pPr algn="ctr"/>
            <a:endParaRPr lang="en-GB" sz="2400" i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Once this is done, the presenter should ask their questions (some of which may already be answered)</a:t>
            </a:r>
            <a:endParaRPr lang="en-GB" sz="2400" i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489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Group challenge 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9532" y="1245767"/>
            <a:ext cx="842493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You will be working your groups </a:t>
            </a:r>
            <a:r>
              <a:rPr lang="en-GB" sz="20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of 6-8 </a:t>
            </a: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 this task.</a:t>
            </a:r>
          </a:p>
          <a:p>
            <a:r>
              <a:rPr lang="en-GB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GB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 would recommend starting out by sketching out designs individually like you did in the first exercise but where do you go from there?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Share and improve individually?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Design </a:t>
            </a:r>
            <a:r>
              <a:rPr lang="en-GB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crits</a:t>
            </a: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Card sorting?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Interface design?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Key challenge – how are you going to present your ideas at the end of the session and emphasise the </a:t>
            </a:r>
            <a:r>
              <a:rPr lang="en-GB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UX</a:t>
            </a: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710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26454</TotalTime>
  <Words>797</Words>
  <Application>Microsoft Macintosh PowerPoint</Application>
  <PresentationFormat>On-screen Show (4:3)</PresentationFormat>
  <Paragraphs>114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User1</dc:creator>
  <cp:lastModifiedBy>Stephen Lindsay</cp:lastModifiedBy>
  <cp:revision>143</cp:revision>
  <cp:lastPrinted>2013-10-01T13:50:46Z</cp:lastPrinted>
  <dcterms:created xsi:type="dcterms:W3CDTF">2011-12-07T14:20:20Z</dcterms:created>
  <dcterms:modified xsi:type="dcterms:W3CDTF">2017-03-21T11:46:16Z</dcterms:modified>
</cp:coreProperties>
</file>