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86" d="100"/>
          <a:sy n="86" d="100"/>
        </p:scale>
        <p:origin x="562" y="67"/>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3/30/2020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3/30/2020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pPr/>
              <a:t>3/30/2020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1671051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3/30/2020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1935958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3/30/2020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
        <p:nvSpPr>
          <p:cNvPr id="20" name="TextBox 19"/>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latin typeface="Arial"/>
              </a:rPr>
              <a:t>”</a:t>
            </a:r>
            <a:endParaRPr lang="en-US" sz="1799" dirty="0">
              <a:solidFill>
                <a:schemeClr val="accent1">
                  <a:lumMod val="60000"/>
                  <a:lumOff val="40000"/>
                </a:schemeClr>
              </a:solidFill>
              <a:latin typeface="Arial"/>
            </a:endParaRPr>
          </a:p>
        </p:txBody>
      </p:sp>
    </p:spTree>
    <p:extLst>
      <p:ext uri="{BB962C8B-B14F-4D97-AF65-F5344CB8AC3E}">
        <p14:creationId xmlns:p14="http://schemas.microsoft.com/office/powerpoint/2010/main" val="2367934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3/30/2020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30656886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3/30/2020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402702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3/30/2020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512178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3/30/2020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059207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3/30/2020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003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599"/>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3/30/2020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117073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t>3/30/2020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620517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F33987-6305-4E2A-BF18-EF013ECE927B}" type="datetimeFigureOut">
              <a:rPr lang="en-US" smtClean="0"/>
              <a:t>3/30/2020</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77878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F33987-6305-4E2A-BF18-EF013ECE927B}" type="datetimeFigureOut">
              <a:rPr lang="en-US" smtClean="0"/>
              <a:t>3/30/2020</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665095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F33987-6305-4E2A-BF18-EF013ECE927B}" type="datetimeFigureOut">
              <a:rPr lang="en-US" smtClean="0"/>
              <a:t>3/30/2020</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782182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3987-6305-4E2A-BF18-EF013ECE927B}" type="datetimeFigureOut">
              <a:rPr lang="en-US" smtClean="0"/>
              <a:t>3/30/2020</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983524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t>3/30/2020</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319223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t>3/30/2020</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25323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F33987-6305-4E2A-BF18-EF013ECE927B}" type="datetimeFigureOut">
              <a:rPr lang="en-US" smtClean="0"/>
              <a:pPr/>
              <a:t>3/30/2020</a:t>
            </a:fld>
            <a:endParaRPr lang="en-US" dirty="0"/>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F36C87F6-986D-49E6-AF40-1B3A1EE8064D}" type="slidenum">
              <a:rPr lang="en-US" smtClean="0"/>
              <a:pPr/>
              <a:t>‹#›</a:t>
            </a:fld>
            <a:endParaRPr lang="en-US"/>
          </a:p>
        </p:txBody>
      </p:sp>
      <p:sp>
        <p:nvSpPr>
          <p:cNvPr id="18" name="Rectangle 17">
            <a:extLst>
              <a:ext uri="{FF2B5EF4-FFF2-40B4-BE49-F238E27FC236}">
                <a16:creationId xmlns:a16="http://schemas.microsoft.com/office/drawing/2014/main" id="{98614C6E-C528-4D95-96D6-C2E99D5450C8}"/>
              </a:ext>
            </a:extLst>
          </p:cNvPr>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Tree>
    <p:extLst>
      <p:ext uri="{BB962C8B-B14F-4D97-AF65-F5344CB8AC3E}">
        <p14:creationId xmlns:p14="http://schemas.microsoft.com/office/powerpoint/2010/main" val="34526730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normAutofit fontScale="90000"/>
          </a:bodyPr>
          <a:lstStyle/>
          <a:p>
            <a:pPr algn="ctr"/>
            <a:r>
              <a:rPr lang="en-IN" b="1" dirty="0"/>
              <a:t>The Battle of Neighbourhoods</a:t>
            </a:r>
            <a:br>
              <a:rPr lang="en-IN" b="1" dirty="0"/>
            </a:br>
            <a:r>
              <a:rPr lang="en-IN" sz="3100" b="1" dirty="0"/>
              <a:t>Indian Restaurants in NY </a:t>
            </a:r>
            <a:endParaRPr lang="en-US" sz="3100" dirty="0"/>
          </a:p>
        </p:txBody>
      </p:sp>
      <p:sp>
        <p:nvSpPr>
          <p:cNvPr id="5" name="Subtitle 4"/>
          <p:cNvSpPr>
            <a:spLocks noGrp="1"/>
          </p:cNvSpPr>
          <p:nvPr>
            <p:ph type="subTitle" idx="1"/>
          </p:nvPr>
        </p:nvSpPr>
        <p:spPr>
          <a:xfrm>
            <a:off x="9262764" y="5733256"/>
            <a:ext cx="2644550" cy="632048"/>
          </a:xfrm>
        </p:spPr>
        <p:txBody>
          <a:bodyPr>
            <a:normAutofit/>
          </a:bodyPr>
          <a:lstStyle/>
          <a:p>
            <a:r>
              <a:rPr lang="en-US" dirty="0" err="1"/>
              <a:t>Illavenil</a:t>
            </a:r>
            <a:r>
              <a:rPr lang="en-US" dirty="0"/>
              <a:t> Prabhakaran</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normAutofit/>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lnSpcReduction="1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normAutofit/>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What is best location in New York City for Indian Cuisine?</a:t>
            </a:r>
          </a:p>
          <a:p>
            <a:pPr algn="just"/>
            <a:r>
              <a:rPr lang="en-IN" dirty="0"/>
              <a:t>Q3) Which areas have potential Indian Restaurant Market?</a:t>
            </a:r>
          </a:p>
          <a:p>
            <a:pPr algn="just"/>
            <a:r>
              <a:rPr lang="en-IN" dirty="0"/>
              <a:t>Q4) Which all areas lack Indian Restaurants?</a:t>
            </a:r>
          </a:p>
          <a:p>
            <a:pPr algn="just"/>
            <a:r>
              <a:rPr lang="en-IN" dirty="0"/>
              <a:t>Q5) Which 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normAutofit/>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City</a:t>
            </a:r>
            <a:r>
              <a:rPr lang="en-IN" dirty="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normAutofit/>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a:bodyPr>
          <a:lstStyle/>
          <a:p>
            <a:pPr marL="502920" lvl="0" indent="-457200" algn="just">
              <a:buFont typeface="+mj-lt"/>
              <a:buAutoNum type="arabicPeriod"/>
            </a:pPr>
            <a:r>
              <a:rPr lang="en-IN" dirty="0"/>
              <a:t>We begin by collecting the New York city data from the following link "</a:t>
            </a:r>
            <a:r>
              <a:rPr lang="en-IN" dirty="0">
                <a:hlinkClick r:id="rId3"/>
              </a:rPr>
              <a:t>https://cocl.us/</a:t>
            </a:r>
            <a:r>
              <a:rPr lang="en-IN" dirty="0" err="1">
                <a:hlinkClick r:id="rId3"/>
              </a:rPr>
              <a:t>new_york_dataset</a:t>
            </a:r>
            <a:r>
              <a:rPr lang="en-IN" dirty="0">
                <a:hlinkClick r:id="rId3"/>
              </a:rPr>
              <a:t>“</a:t>
            </a:r>
            <a:endParaRPr lang="en-IN" dirty="0"/>
          </a:p>
          <a:p>
            <a:pPr marL="502920" lvl="0" indent="-457200" algn="just">
              <a:buFont typeface="+mj-lt"/>
              <a:buAutoNum type="arabicPeriod"/>
            </a:pPr>
            <a:r>
              <a:rPr lang="en-IN" dirty="0"/>
              <a:t>We will find all venues for each neighbourhood using Foursquare API.</a:t>
            </a:r>
          </a:p>
          <a:p>
            <a:pPr marL="502920" lvl="0" indent="-457200" algn="just">
              <a:buFont typeface="+mj-lt"/>
              <a:buAutoNum type="arabicPeriod"/>
            </a:pPr>
            <a:r>
              <a:rPr lang="en-IN" dirty="0"/>
              <a:t>We will then filter out all venues with Indian restaurant for further analysis.</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normAutofit/>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a:bodyPr>
          <a:lstStyle/>
          <a:p>
            <a:pPr marL="45720" indent="0">
              <a:buNone/>
            </a:pPr>
            <a:r>
              <a:rPr lang="en-IN" dirty="0"/>
              <a:t>So now we can answer the questions asked above in the Questions section:</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r>
              <a:rPr lang="en-IN" dirty="0"/>
              <a:t>Astoria (Queens),  </a:t>
            </a:r>
            <a:r>
              <a:rPr lang="en-IN" dirty="0" err="1"/>
              <a:t>Tribecaa</a:t>
            </a:r>
            <a:r>
              <a:rPr lang="en-IN" dirty="0"/>
              <a:t> (Manhattan) are some of the best neighbourhoods for Indian cuisine.</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p>
          <a:p>
            <a:pPr marL="274320" lvl="1" indent="0">
              <a:buNone/>
            </a:pPr>
            <a:endParaRPr lang="en-IN" dirty="0"/>
          </a:p>
          <a:p>
            <a:pPr marL="45720" indent="0">
              <a:buNone/>
            </a:pPr>
            <a:endParaRPr lang="en-US" dirty="0"/>
          </a:p>
        </p:txBody>
      </p:sp>
      <p:pic>
        <p:nvPicPr>
          <p:cNvPr id="2" name="Picture 1">
            <a:extLst>
              <a:ext uri="{FF2B5EF4-FFF2-40B4-BE49-F238E27FC236}">
                <a16:creationId xmlns:a16="http://schemas.microsoft.com/office/drawing/2014/main" id="{6A4AD9E7-A23D-4DE0-BC8D-8248E06C2878}"/>
              </a:ext>
            </a:extLst>
          </p:cNvPr>
          <p:cNvPicPr>
            <a:picLocks noChangeAspect="1"/>
          </p:cNvPicPr>
          <p:nvPr/>
        </p:nvPicPr>
        <p:blipFill>
          <a:blip r:embed="rId3"/>
          <a:stretch>
            <a:fillRect/>
          </a:stretch>
        </p:blipFill>
        <p:spPr>
          <a:xfrm>
            <a:off x="1773932" y="2420888"/>
            <a:ext cx="5257800" cy="1181100"/>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67</TotalTime>
  <Words>787</Words>
  <Application>Microsoft Office PowerPoint</Application>
  <PresentationFormat>Custom</PresentationFormat>
  <Paragraphs>54</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Gothic</vt:lpstr>
      <vt:lpstr>Trebuchet MS</vt:lpstr>
      <vt:lpstr>Wingdings 3</vt:lpstr>
      <vt:lpstr>Facet</vt:lpstr>
      <vt:lpstr>The Battle of Neighbourhoods Indian Restaurants in NY </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Ldrago YT</cp:lastModifiedBy>
  <cp:revision>5</cp:revision>
  <dcterms:created xsi:type="dcterms:W3CDTF">2020-01-05T08:05:09Z</dcterms:created>
  <dcterms:modified xsi:type="dcterms:W3CDTF">2020-03-30T16:14:17Z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