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52228" y="0"/>
            <a:ext cx="6439543" cy="68580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77904" y="0"/>
            <a:ext cx="6588191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34368" y="0"/>
            <a:ext cx="6075263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3933" y="0"/>
            <a:ext cx="8956133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21649" y="0"/>
            <a:ext cx="6100702" cy="68579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30918" y="0"/>
            <a:ext cx="6482164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75390" y="0"/>
            <a:ext cx="6393220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30706" y="0"/>
            <a:ext cx="6082587" cy="6857999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32656" y="0"/>
            <a:ext cx="6078687" cy="6857999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91693" y="0"/>
            <a:ext cx="6560613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34368" y="0"/>
            <a:ext cx="6075263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54234" y="0"/>
            <a:ext cx="6435531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48447" y="0"/>
            <a:ext cx="7047106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RMX3842</dc:creator>
  <dcterms:created xsi:type="dcterms:W3CDTF">2015-05-11T22:30:45Z</dcterms:created>
  <dcterms:modified xsi:type="dcterms:W3CDTF">2025-09-18T03:55:29Z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7010be43dacb4f49b6ec5f4ebf743d62</vt:lpwstr>
  </property>
</Properties>
</file>