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0"/>
  </p:notes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  <p:sldId id="261" r:id="rId9"/>
  </p:sldIdLst>
  <p:sldSz cx="9144000" cy="5143500" type="screen16x9"/>
  <p:notesSz cx="6858000" cy="9144000"/>
  <p:embeddedFontLst>
    <p:embeddedFont>
      <p:font typeface="Proxima Nova" panose="020B0604020202020204" charset="0"/>
      <p:regular r:id="rId11"/>
      <p:bold r:id="rId12"/>
      <p:italic r:id="rId13"/>
      <p:boldItalic r:id="rId14"/>
    </p:embeddedFont>
    <p:embeddedFont>
      <p:font typeface="Ubuntu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9dc1f34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9dc1f34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92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9dc1f34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9dc1f34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9dc1f34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9dc1f34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856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9dc1f345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79dc1f345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9dc1f345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9dc1f345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9dc1f345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9dc1f345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dc1f345_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dc1f345_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1155CC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6114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804013" y="4437600"/>
            <a:ext cx="11715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FC5E8"/>
                </a:solidFill>
                <a:latin typeface="Ubuntu"/>
                <a:ea typeface="Ubuntu"/>
                <a:cs typeface="Ubuntu"/>
                <a:sym typeface="Ubuntu"/>
              </a:rPr>
              <a:t>eleks.com </a:t>
            </a:r>
            <a:endParaRPr sz="800">
              <a:solidFill>
                <a:srgbClr val="9FC5E8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9FC5E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0225" y="676625"/>
            <a:ext cx="828905" cy="2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ITLE_1">
    <p:bg>
      <p:bgPr>
        <a:solidFill>
          <a:srgbClr val="1155C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87775"/>
            <a:ext cx="4268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/>
          <p:nvPr/>
        </p:nvSpPr>
        <p:spPr>
          <a:xfrm>
            <a:off x="804013" y="4437600"/>
            <a:ext cx="11715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FC5E8"/>
                </a:solidFill>
                <a:latin typeface="Ubuntu"/>
                <a:ea typeface="Ubuntu"/>
                <a:cs typeface="Ubuntu"/>
                <a:sym typeface="Ubuntu"/>
              </a:rPr>
              <a:t>eleks.com </a:t>
            </a:r>
            <a:endParaRPr sz="800">
              <a:solidFill>
                <a:srgbClr val="9FC5E8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9FC5E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Font typeface="Proxima Nova"/>
              <a:buNone/>
              <a:defRPr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G to the Right">
  <p:cSld name="TITLE_AND_BODY_2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37311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Font typeface="Proxima Nova"/>
              <a:buNone/>
              <a:defRPr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4035600" cy="32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G to the Left">
  <p:cSld name="TITLE_AND_BODY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236075" y="211813"/>
            <a:ext cx="4654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Font typeface="Proxima Nova"/>
              <a:buNone/>
              <a:defRPr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4236075" y="1205988"/>
            <a:ext cx="4056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Proxima Nova"/>
              <a:buNone/>
              <a:defRPr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  <a:defRPr>
                <a:solidFill>
                  <a:srgbClr val="0000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  <a:defRPr>
                <a:solidFill>
                  <a:srgbClr val="0000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  <a:defRPr>
                <a:solidFill>
                  <a:srgbClr val="0000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  <a:defRPr>
                <a:solidFill>
                  <a:srgbClr val="0000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  <a:defRPr>
                <a:solidFill>
                  <a:srgbClr val="0000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  <a:defRPr>
                <a:solidFill>
                  <a:srgbClr val="0000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  <a:defRPr>
                <a:solidFill>
                  <a:srgbClr val="0000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  <a:defRPr>
                <a:solidFill>
                  <a:srgbClr val="0000FF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Font typeface="Proxima Nova"/>
              <a:buNone/>
              <a:defRPr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Proxima Nova"/>
              <a:buNone/>
              <a:defRPr sz="3600" b="1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○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■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■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■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-46550" y="-17450"/>
            <a:ext cx="9190500" cy="51609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/>
          <p:nvPr/>
        </p:nvSpPr>
        <p:spPr>
          <a:xfrm>
            <a:off x="804013" y="4437600"/>
            <a:ext cx="11715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FC5E8"/>
                </a:solidFill>
                <a:latin typeface="Ubuntu"/>
                <a:ea typeface="Ubuntu"/>
                <a:cs typeface="Ubuntu"/>
                <a:sym typeface="Ubuntu"/>
              </a:rPr>
              <a:t>eleks.com </a:t>
            </a:r>
            <a:endParaRPr sz="800">
              <a:solidFill>
                <a:srgbClr val="9FC5E8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9FC5E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8" name="Google Shape;3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225" y="676625"/>
            <a:ext cx="828905" cy="2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Palm oil production modeling</a:t>
            </a:r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85800" y="26114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Time series analysis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Python and libraries</a:t>
            </a:r>
            <a:endParaRPr dirty="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 descr="A picture containing drawing, plate, sign&#10;&#10;Description automatically generated">
            <a:extLst>
              <a:ext uri="{FF2B5EF4-FFF2-40B4-BE49-F238E27FC236}">
                <a16:creationId xmlns:a16="http://schemas.microsoft.com/office/drawing/2014/main" id="{06CC705D-5165-4A7D-8210-3AEB5355E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07" y="2700459"/>
            <a:ext cx="4371975" cy="1047750"/>
          </a:xfrm>
          <a:prstGeom prst="rect">
            <a:avLst/>
          </a:prstGeom>
        </p:spPr>
      </p:pic>
      <p:pic>
        <p:nvPicPr>
          <p:cNvPr id="5" name="Picture 4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2BB19662-4A0A-47CF-BEB0-B976D4B86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37" y="1128834"/>
            <a:ext cx="3905250" cy="1171575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A3E034-975A-4BA6-8513-1214F7BB5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619" y="2969931"/>
            <a:ext cx="3362325" cy="1362075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F753B9-B10C-452C-8B53-3B20C2A837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4624" y="428625"/>
            <a:ext cx="2143125" cy="2143125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DA0F69-74CF-4099-A95A-DC00FEFA32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9025" y="858396"/>
            <a:ext cx="2914650" cy="1571625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C9C85A-51F7-4063-9748-7A74270464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007" y="4014666"/>
            <a:ext cx="53054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4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Data preparation</a:t>
            </a:r>
            <a:endParaRPr dirty="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609932" y="1038578"/>
            <a:ext cx="3706887" cy="457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Oil production</a:t>
            </a:r>
            <a:endParaRPr lang="en" sz="24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A9BB95-154A-42B6-9D19-668B9B466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2" y="1569981"/>
            <a:ext cx="3706887" cy="2364075"/>
          </a:xfrm>
          <a:prstGeom prst="rect">
            <a:avLst/>
          </a:prstGeom>
        </p:spPr>
      </p:pic>
      <p:sp>
        <p:nvSpPr>
          <p:cNvPr id="5" name="Google Shape;46;p10">
            <a:extLst>
              <a:ext uri="{FF2B5EF4-FFF2-40B4-BE49-F238E27FC236}">
                <a16:creationId xmlns:a16="http://schemas.microsoft.com/office/drawing/2014/main" id="{F581C9BD-1BA8-468F-838D-E5F92FD1DBF1}"/>
              </a:ext>
            </a:extLst>
          </p:cNvPr>
          <p:cNvSpPr txBox="1">
            <a:spLocks/>
          </p:cNvSpPr>
          <p:nvPr/>
        </p:nvSpPr>
        <p:spPr>
          <a:xfrm>
            <a:off x="4469552" y="1038578"/>
            <a:ext cx="3809336" cy="45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○"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■"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■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■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SzPts val="1100"/>
              <a:buFont typeface="Arial"/>
              <a:buNone/>
            </a:pPr>
            <a:r>
              <a:rPr lang="en-US" sz="2400" b="1" dirty="0">
                <a:solidFill>
                  <a:srgbClr val="000000"/>
                </a:solidFill>
              </a:rPr>
              <a:t>Rainfalls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SzPts val="1100"/>
              <a:buFont typeface="Arial"/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EE6B1-BB3D-4557-A24C-6FC79557A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925" y="3140164"/>
            <a:ext cx="3799036" cy="12546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D1085F-2BD3-4054-A43D-421D09490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7321" y="1593178"/>
            <a:ext cx="4579642" cy="909014"/>
          </a:xfrm>
          <a:prstGeom prst="rect">
            <a:avLst/>
          </a:prstGeom>
        </p:spPr>
      </p:pic>
      <p:sp>
        <p:nvSpPr>
          <p:cNvPr id="9" name="Google Shape;46;p10">
            <a:extLst>
              <a:ext uri="{FF2B5EF4-FFF2-40B4-BE49-F238E27FC236}">
                <a16:creationId xmlns:a16="http://schemas.microsoft.com/office/drawing/2014/main" id="{E31384CE-BC8A-4C15-AD1D-5675D2288D78}"/>
              </a:ext>
            </a:extLst>
          </p:cNvPr>
          <p:cNvSpPr txBox="1">
            <a:spLocks/>
          </p:cNvSpPr>
          <p:nvPr/>
        </p:nvSpPr>
        <p:spPr>
          <a:xfrm>
            <a:off x="4525925" y="2543393"/>
            <a:ext cx="3706887" cy="45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○"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■"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■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■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SzPts val="1100"/>
              <a:buFont typeface="Arial"/>
              <a:buNone/>
            </a:pPr>
            <a:r>
              <a:rPr lang="en-US" sz="2400" b="1" dirty="0">
                <a:solidFill>
                  <a:srgbClr val="000000"/>
                </a:solidFill>
              </a:rPr>
              <a:t>Planted area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SzPts val="1100"/>
              <a:buFont typeface="Arial"/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Big blue heading</a:t>
            </a:r>
            <a:endParaRPr dirty="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57200" y="1215775"/>
            <a:ext cx="8229600" cy="9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Bold text </a:t>
            </a: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and regular one.</a:t>
            </a:r>
            <a:endParaRPr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63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Watch-Screens01.png"/>
          <p:cNvPicPr preferRelativeResize="0"/>
          <p:nvPr/>
        </p:nvPicPr>
        <p:blipFill rotWithShape="1">
          <a:blip r:embed="rId3">
            <a:alphaModFix/>
          </a:blip>
          <a:srcRect l="48996" t="1584" r="1340"/>
          <a:stretch/>
        </p:blipFill>
        <p:spPr>
          <a:xfrm>
            <a:off x="4477350" y="0"/>
            <a:ext cx="46666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38562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Slide with image </a:t>
            </a:r>
            <a:endParaRPr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and bullet list</a:t>
            </a:r>
            <a:endParaRPr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856200" cy="32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Heading 2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List item 1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List item 2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Heading 2</a:t>
            </a:r>
            <a:endParaRPr sz="24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List item 1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List item 2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WakeUp0.png"/>
          <p:cNvPicPr preferRelativeResize="0"/>
          <p:nvPr/>
        </p:nvPicPr>
        <p:blipFill rotWithShape="1">
          <a:blip r:embed="rId3">
            <a:alphaModFix/>
          </a:blip>
          <a:srcRect l="57270" r="556"/>
          <a:stretch/>
        </p:blipFill>
        <p:spPr>
          <a:xfrm>
            <a:off x="5110750" y="0"/>
            <a:ext cx="41350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51231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</a:rPr>
              <a:t>Slide with some details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4035600" cy="32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Text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Smartwatch vibration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Smartphone notification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Music volume up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3" descr="Watchface-car-opened.png"/>
          <p:cNvPicPr preferRelativeResize="0"/>
          <p:nvPr/>
        </p:nvPicPr>
        <p:blipFill rotWithShape="1">
          <a:blip r:embed="rId3">
            <a:alphaModFix/>
          </a:blip>
          <a:srcRect r="62125"/>
          <a:stretch/>
        </p:blipFill>
        <p:spPr>
          <a:xfrm>
            <a:off x="-16050" y="0"/>
            <a:ext cx="3947397" cy="51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4236075" y="211813"/>
            <a:ext cx="4654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Image on left</a:t>
            </a:r>
            <a:endParaRPr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4236075" y="1205988"/>
            <a:ext cx="4056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Cool Feature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List Item 1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List Item 2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One more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List Item 1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List Item 2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55CC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Inspired by Technology.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Driven by Value.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685800" y="26114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225" y="676625"/>
            <a:ext cx="828905" cy="2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ks - Presentatio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</TotalTime>
  <Words>90</Words>
  <Application>Microsoft Office PowerPoint</Application>
  <PresentationFormat>On-screen Show (16:9)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Proxima Nova</vt:lpstr>
      <vt:lpstr>Arial</vt:lpstr>
      <vt:lpstr>Ubuntu</vt:lpstr>
      <vt:lpstr>Eleks - Presentation</vt:lpstr>
      <vt:lpstr>Palm oil production modeling</vt:lpstr>
      <vt:lpstr>Python and libraries</vt:lpstr>
      <vt:lpstr>Data preparation</vt:lpstr>
      <vt:lpstr>Big blue heading</vt:lpstr>
      <vt:lpstr>Slide with image  and bullet list</vt:lpstr>
      <vt:lpstr>Slide with some details</vt:lpstr>
      <vt:lpstr>Image on left</vt:lpstr>
      <vt:lpstr>Inspired by Technology. Driven by Value.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Topic</dc:title>
  <cp:lastModifiedBy>Illia Alifanov</cp:lastModifiedBy>
  <cp:revision>4</cp:revision>
  <dcterms:modified xsi:type="dcterms:W3CDTF">2020-04-12T11:41:14Z</dcterms:modified>
</cp:coreProperties>
</file>