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3" r:id="rId4"/>
    <p:sldId id="264" r:id="rId5"/>
    <p:sldId id="262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480"/>
    <a:srgbClr val="2E2C2D"/>
    <a:srgbClr val="47627F"/>
    <a:srgbClr val="04105A"/>
    <a:srgbClr val="ED613E"/>
    <a:srgbClr val="BF3C48"/>
    <a:srgbClr val="856E45"/>
    <a:srgbClr val="6F267F"/>
    <a:srgbClr val="FECB00"/>
    <a:srgbClr val="72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CE81-A07A-4021-B5CE-9A8847307F32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78B60-F81A-4D78-88C5-07415380F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8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78B60-F81A-4D78-88C5-07415380F1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2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9E-641A-4AC1-B715-656DBE25520C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5B15-78BE-4E6B-9DCB-529EA091F2B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25B4-86F8-4C6C-89E8-860C297DA974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BCCB-4042-439E-B348-A2D7383E6A0E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8E2A-BE4F-4365-BF10-09D0AC3EFEA8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52D-2701-4F9F-BB65-8504893FD04D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A6C-420C-40B5-A2AA-BEF087E33E7A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2DC9-5B7E-4AAE-9B77-9F519B7361B5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7CE3-54B9-4293-93A6-1E4DB609FE47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7E3-2676-445A-AC8A-ABEAF81DA400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8A52-DD4B-41CB-AF44-13DCBBCC9D29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490C-BE79-458D-8B16-7B91BFF2FC07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65" y="388190"/>
            <a:ext cx="5030925" cy="250941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концепции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IAC,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примере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Puppet.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Установка и настройка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помощью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972" y="5065714"/>
            <a:ext cx="4992624" cy="1655762"/>
          </a:xfrm>
        </p:spPr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Проектную работу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участник курса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EPAM,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направлению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Ровчак Илья Владимирович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7427" y="227103"/>
            <a:ext cx="5874588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внесенных изменений и тест запуск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10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8" y="1961045"/>
            <a:ext cx="7592485" cy="29531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8" y="4976595"/>
            <a:ext cx="761153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4604" y="227103"/>
            <a:ext cx="6634792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Установка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puppet-agent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2" y="2333762"/>
            <a:ext cx="7590476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969" y="106334"/>
            <a:ext cx="2589003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12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3" y="1311952"/>
            <a:ext cx="7590476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182" y="252894"/>
            <a:ext cx="6039569" cy="151552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Установка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puppet-agent,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редактирование 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конфигов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автозапуск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13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7" y="2146833"/>
            <a:ext cx="756390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2729" y="235729"/>
            <a:ext cx="2658014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14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5" y="1929732"/>
            <a:ext cx="764964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9703" y="288618"/>
            <a:ext cx="6539901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работы агентов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15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03454"/>
            <a:ext cx="7602011" cy="219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42898"/>
            <a:ext cx="760201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16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965297"/>
            <a:ext cx="7649643" cy="1295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2414437"/>
            <a:ext cx="7621064" cy="2362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4930526"/>
            <a:ext cx="764964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3781" y="365126"/>
            <a:ext cx="5996436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Тестовый запуск агентов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17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2613623"/>
            <a:ext cx="759248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1550" y="296115"/>
            <a:ext cx="3443018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Манифест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18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7" y="1836774"/>
            <a:ext cx="2810267" cy="1114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7" y="3166451"/>
            <a:ext cx="762106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000" y="356500"/>
            <a:ext cx="6375999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манифеста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19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1948183"/>
            <a:ext cx="762106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313368"/>
            <a:ext cx="7886700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технологии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3" y="1638931"/>
            <a:ext cx="989162" cy="8367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4898" y="1648652"/>
            <a:ext cx="7435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>
                <a:cs typeface="Times New Roman" panose="02020603050405020304" pitchFamily="18" charset="0"/>
              </a:rPr>
              <a:t>Oracle</a:t>
            </a:r>
            <a:r>
              <a:rPr lang="ru-RU" sz="1400" b="1" dirty="0">
                <a:cs typeface="Times New Roman" panose="02020603050405020304" pitchFamily="18" charset="0"/>
              </a:rPr>
              <a:t> VM </a:t>
            </a:r>
            <a:r>
              <a:rPr lang="ru-RU" sz="1400" b="1" dirty="0" err="1">
                <a:cs typeface="Times New Roman" panose="02020603050405020304" pitchFamily="18" charset="0"/>
              </a:rPr>
              <a:t>VirtualBox</a:t>
            </a:r>
            <a:r>
              <a:rPr lang="ru-RU" sz="1400" b="1" dirty="0">
                <a:cs typeface="Times New Roman" panose="02020603050405020304" pitchFamily="18" charset="0"/>
              </a:rPr>
              <a:t> – мощная бесплатная система виртуализации для создания изолированных виртуальных машин с различными операционными системами корпоративным и домашним </a:t>
            </a:r>
            <a:r>
              <a:rPr lang="ru-RU" sz="1400" b="1" dirty="0" smtClean="0">
                <a:cs typeface="Times New Roman" panose="02020603050405020304" pitchFamily="18" charset="0"/>
              </a:rPr>
              <a:t>пользователям</a:t>
            </a:r>
            <a:r>
              <a:rPr lang="en-US" sz="1400" b="1" dirty="0">
                <a:cs typeface="Times New Roman" panose="02020603050405020304" pitchFamily="18" charset="0"/>
              </a:rPr>
              <a:t>.</a:t>
            </a:r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3" y="2660567"/>
            <a:ext cx="830562" cy="698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4898" y="2664459"/>
            <a:ext cx="743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Ubuntu – </a:t>
            </a:r>
            <a:r>
              <a:rPr lang="ru-RU" sz="1400" b="1" dirty="0" smtClean="0"/>
              <a:t>это дистрибутив </a:t>
            </a:r>
            <a:r>
              <a:rPr lang="en-US" sz="1400" b="1" dirty="0" smtClean="0"/>
              <a:t>Linux</a:t>
            </a:r>
            <a:r>
              <a:rPr lang="ru-RU" sz="1400" b="1" dirty="0" smtClean="0"/>
              <a:t>, </a:t>
            </a:r>
            <a:r>
              <a:rPr lang="ru-RU" sz="1400" b="1" dirty="0"/>
              <a:t>основанная на Debian </a:t>
            </a:r>
            <a:r>
              <a:rPr lang="ru-RU" sz="1400" b="1" dirty="0" smtClean="0"/>
              <a:t>GNU/</a:t>
            </a:r>
            <a:r>
              <a:rPr lang="ru-RU" sz="1400" b="1" dirty="0" err="1" smtClean="0"/>
              <a:t>Lin</a:t>
            </a:r>
            <a:r>
              <a:rPr lang="en-US" sz="1400" b="1" dirty="0" smtClean="0"/>
              <a:t>ux. </a:t>
            </a:r>
            <a:r>
              <a:rPr lang="ru-RU" sz="1400" b="1" dirty="0" smtClean="0"/>
              <a:t>Основным разработчиком </a:t>
            </a:r>
            <a:r>
              <a:rPr lang="ru-RU" sz="1400" b="1" dirty="0"/>
              <a:t>и спонсором является компания </a:t>
            </a:r>
            <a:r>
              <a:rPr lang="ru-RU" sz="1400" b="1" dirty="0" err="1" smtClean="0"/>
              <a:t>Ca</a:t>
            </a:r>
            <a:r>
              <a:rPr lang="en-US" sz="1400" b="1" dirty="0" err="1" smtClean="0"/>
              <a:t>nonical</a:t>
            </a:r>
            <a:r>
              <a:rPr lang="ru-RU" sz="1400" b="1" dirty="0" smtClean="0"/>
              <a:t>. </a:t>
            </a:r>
            <a:endParaRPr lang="ru-RU" sz="1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" y="3503976"/>
            <a:ext cx="1000664" cy="8485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4898" y="3680266"/>
            <a:ext cx="743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CentOC</a:t>
            </a:r>
            <a:r>
              <a:rPr lang="en-US" sz="1400" b="1" dirty="0" smtClean="0"/>
              <a:t> – </a:t>
            </a:r>
            <a:r>
              <a:rPr lang="ru-RU" sz="1400" b="1" dirty="0" smtClean="0"/>
              <a:t>это дистрибутив </a:t>
            </a:r>
            <a:r>
              <a:rPr lang="en-US" sz="1400" b="1" dirty="0" smtClean="0"/>
              <a:t>Linux </a:t>
            </a:r>
            <a:r>
              <a:rPr lang="ru-RU" sz="1400" b="1" dirty="0" smtClean="0"/>
              <a:t>основанный </a:t>
            </a:r>
            <a:r>
              <a:rPr lang="ru-RU" sz="1400" b="1" dirty="0"/>
              <a:t>на коммерческом </a:t>
            </a:r>
            <a:r>
              <a:rPr lang="ru-RU" sz="1400" b="1" dirty="0" err="1"/>
              <a:t>Red</a:t>
            </a:r>
            <a:r>
              <a:rPr lang="ru-RU" sz="1400" b="1" dirty="0"/>
              <a:t> </a:t>
            </a:r>
            <a:r>
              <a:rPr lang="ru-RU" sz="1400" b="1" dirty="0" err="1"/>
              <a:t>Hat</a:t>
            </a:r>
            <a:r>
              <a:rPr lang="ru-RU" sz="1400" b="1" dirty="0"/>
              <a:t> </a:t>
            </a:r>
            <a:r>
              <a:rPr lang="ru-RU" sz="1400" b="1" dirty="0" err="1"/>
              <a:t>Enterprise</a:t>
            </a:r>
            <a:r>
              <a:rPr lang="ru-RU" sz="1400" b="1" dirty="0"/>
              <a:t> </a:t>
            </a:r>
            <a:r>
              <a:rPr lang="ru-RU" sz="1400" b="1" dirty="0" err="1"/>
              <a:t>Linux</a:t>
            </a:r>
            <a:r>
              <a:rPr lang="ru-RU" sz="1400" b="1" dirty="0"/>
              <a:t> компании </a:t>
            </a:r>
            <a:r>
              <a:rPr lang="ru-RU" sz="1400" b="1" dirty="0" err="1"/>
              <a:t>Red</a:t>
            </a:r>
            <a:r>
              <a:rPr lang="ru-RU" sz="1400" b="1" dirty="0"/>
              <a:t> </a:t>
            </a:r>
            <a:r>
              <a:rPr lang="ru-RU" sz="1400" b="1" dirty="0" err="1"/>
              <a:t>Hat</a:t>
            </a:r>
            <a:r>
              <a:rPr lang="ru-RU" sz="1400" b="1" dirty="0"/>
              <a:t> и совместимый с ним.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5" y="5756842"/>
            <a:ext cx="790036" cy="9852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4898" y="6034447"/>
            <a:ext cx="739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/>
              <a:t>Puppet</a:t>
            </a:r>
            <a:r>
              <a:rPr lang="ru-RU" sz="1400" b="1" dirty="0"/>
              <a:t> — кроссплатформенное клиент-серверное приложение, которое позволяет централизованно управлять конфигурацией операционных систем и программ, установленных на нескольких компьютерах. Написано на языке программирования </a:t>
            </a:r>
            <a:r>
              <a:rPr lang="ru-RU" sz="1400" b="1" dirty="0" err="1"/>
              <a:t>Ruby</a:t>
            </a:r>
            <a:r>
              <a:rPr lang="ru-RU" sz="1400" b="1" dirty="0"/>
              <a:t>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5" y="4635294"/>
            <a:ext cx="735537" cy="8469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4898" y="4641913"/>
            <a:ext cx="7435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/>
              <a:t>Ansible</a:t>
            </a:r>
            <a:r>
              <a:rPr lang="ru-RU" sz="1400" b="1" dirty="0"/>
              <a:t> — это программное решение для удаленного управления конфигурациями. Оно позволяет настраивать удаленные машины. Главное его отличие от других подобных систем в том, что </a:t>
            </a:r>
            <a:r>
              <a:rPr lang="ru-RU" sz="1400" b="1" dirty="0" err="1"/>
              <a:t>Ansible</a:t>
            </a:r>
            <a:r>
              <a:rPr lang="ru-RU" sz="1400" b="1" dirty="0"/>
              <a:t> использует существующую инфраструктуру </a:t>
            </a:r>
            <a:r>
              <a:rPr lang="ru-RU" sz="1400" b="1" dirty="0" smtClean="0"/>
              <a:t>SSH</a:t>
            </a:r>
            <a:r>
              <a:rPr lang="en-US" sz="1400" b="1" dirty="0" smtClean="0"/>
              <a:t>.</a:t>
            </a:r>
            <a:r>
              <a:rPr lang="ru-RU" sz="1400" b="1" dirty="0"/>
              <a:t> </a:t>
            </a:r>
            <a:r>
              <a:rPr lang="ru-RU" sz="1400" b="1" dirty="0" smtClean="0"/>
              <a:t>Написано на языке про</a:t>
            </a:r>
            <a:r>
              <a:rPr lang="en-US" sz="1400" b="1" dirty="0" smtClean="0"/>
              <a:t>u</a:t>
            </a:r>
            <a:r>
              <a:rPr lang="ru-RU" sz="1400" b="1" dirty="0" err="1" smtClean="0"/>
              <a:t>раммирования</a:t>
            </a:r>
            <a:r>
              <a:rPr lang="ru-RU" sz="1400" b="1" dirty="0" smtClean="0"/>
              <a:t> </a:t>
            </a:r>
            <a:r>
              <a:rPr lang="en-US" sz="1400" b="1" dirty="0" smtClean="0"/>
              <a:t>Python.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1806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466" y="477268"/>
            <a:ext cx="6884957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установки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20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46939"/>
            <a:ext cx="763059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431" y="2444091"/>
            <a:ext cx="8747184" cy="2119282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318" y="55368"/>
            <a:ext cx="7886700" cy="721120"/>
          </a:xfrm>
        </p:spPr>
        <p:txBody>
          <a:bodyPr/>
          <a:lstStyle/>
          <a:p>
            <a:r>
              <a:rPr lang="ru-RU" b="1" dirty="0" smtClean="0"/>
              <a:t>	</a:t>
            </a:r>
            <a:r>
              <a:rPr lang="ru-RU" b="1" dirty="0"/>
              <a:t> </a:t>
            </a:r>
            <a:r>
              <a:rPr lang="ru-RU" b="1" dirty="0" smtClean="0"/>
              <a:t> </a:t>
            </a:r>
            <a:r>
              <a:rPr lang="ru-RU" b="1" dirty="0" smtClean="0"/>
              <a:t> Цель проектной работы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3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34" y="5408762"/>
            <a:ext cx="1567132" cy="1312714"/>
          </a:xfrm>
          <a:prstGeom prst="rect">
            <a:avLst/>
          </a:prstGeom>
        </p:spPr>
      </p:pic>
      <p:sp>
        <p:nvSpPr>
          <p:cNvPr id="5" name="Левая круглая скобка 4"/>
          <p:cNvSpPr/>
          <p:nvPr/>
        </p:nvSpPr>
        <p:spPr>
          <a:xfrm rot="16200000">
            <a:off x="2993366" y="-914402"/>
            <a:ext cx="3217653" cy="89628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16" y="2527404"/>
            <a:ext cx="1005811" cy="9146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12" y="1179750"/>
            <a:ext cx="1345720" cy="10824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28" y="3644459"/>
            <a:ext cx="1345720" cy="10874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42269" y="2470081"/>
            <a:ext cx="108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CentOC7 Server</a:t>
            </a:r>
          </a:p>
          <a:p>
            <a:r>
              <a:rPr lang="en-US" b="1" dirty="0"/>
              <a:t>7-7.1908</a:t>
            </a:r>
            <a:endParaRPr lang="ru-RU" b="1" dirty="0"/>
          </a:p>
          <a:p>
            <a:endParaRPr lang="ru-RU" dirty="0"/>
          </a:p>
        </p:txBody>
      </p:sp>
      <p:cxnSp>
        <p:nvCxnSpPr>
          <p:cNvPr id="26" name="Прямая со стрелкой 25"/>
          <p:cNvCxnSpPr>
            <a:stCxn id="6" idx="3"/>
            <a:endCxn id="8" idx="1"/>
          </p:cNvCxnSpPr>
          <p:nvPr/>
        </p:nvCxnSpPr>
        <p:spPr>
          <a:xfrm flipV="1">
            <a:off x="3965127" y="1720981"/>
            <a:ext cx="1328385" cy="1263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3"/>
            <a:endCxn id="9" idx="1"/>
          </p:cNvCxnSpPr>
          <p:nvPr/>
        </p:nvCxnSpPr>
        <p:spPr>
          <a:xfrm>
            <a:off x="3965127" y="2984739"/>
            <a:ext cx="1354701" cy="1203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5060" y="3173494"/>
            <a:ext cx="126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Puppet</a:t>
            </a:r>
            <a:r>
              <a:rPr lang="ru-RU" sz="1400" b="1" dirty="0" smtClean="0"/>
              <a:t>-</a:t>
            </a:r>
            <a:r>
              <a:rPr lang="en-US" sz="1400" b="1" dirty="0" smtClean="0"/>
              <a:t>Agent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55566" y="806721"/>
            <a:ext cx="15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Puppet</a:t>
            </a:r>
            <a:r>
              <a:rPr lang="ru-RU" sz="1400" b="1" dirty="0" smtClean="0"/>
              <a:t>-</a:t>
            </a:r>
            <a:r>
              <a:rPr lang="en-US" sz="1400" b="1" dirty="0" smtClean="0"/>
              <a:t>Agent</a:t>
            </a:r>
            <a:endParaRPr lang="ru-RU" sz="1400" b="1" dirty="0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6883879" y="1535502"/>
            <a:ext cx="379563" cy="2898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810195" y="2168060"/>
            <a:ext cx="15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Puppet</a:t>
            </a:r>
            <a:r>
              <a:rPr lang="ru-RU" sz="1400" b="1" dirty="0" smtClean="0"/>
              <a:t>-</a:t>
            </a:r>
            <a:r>
              <a:rPr lang="en-US" sz="1400" b="1" dirty="0" smtClean="0"/>
              <a:t>Server</a:t>
            </a:r>
            <a:endParaRPr lang="ru-R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80665" y="4131618"/>
            <a:ext cx="2130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Ubuntu Server 18.04.2 LTS</a:t>
            </a:r>
          </a:p>
          <a:p>
            <a:r>
              <a:rPr lang="en-US" sz="1400" b="1" dirty="0" smtClean="0"/>
              <a:t>Hostname:</a:t>
            </a:r>
            <a:r>
              <a:rPr lang="en-US" sz="1400" b="1" dirty="0"/>
              <a:t> </a:t>
            </a:r>
            <a:r>
              <a:rPr lang="en-US" sz="1400" b="1" dirty="0" err="1" smtClean="0"/>
              <a:t>ubuntuserver</a:t>
            </a:r>
            <a:endParaRPr lang="ru-RU" sz="1400" b="1" dirty="0" smtClean="0"/>
          </a:p>
          <a:p>
            <a:r>
              <a:rPr lang="en-US" sz="1400" b="1" dirty="0" smtClean="0"/>
              <a:t>Ipv4: 192.168.0.104</a:t>
            </a:r>
          </a:p>
          <a:p>
            <a:endParaRPr lang="ru-RU" sz="1400" b="1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0" y="2527404"/>
            <a:ext cx="1005811" cy="9146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6318" y="4131618"/>
            <a:ext cx="2170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Ubuntu Server 18.04.2 LTS</a:t>
            </a:r>
          </a:p>
          <a:p>
            <a:r>
              <a:rPr lang="en-US" sz="1400" b="1" dirty="0" smtClean="0"/>
              <a:t>Hostname:  </a:t>
            </a:r>
            <a:r>
              <a:rPr lang="en-US" sz="1400" b="1" dirty="0" err="1" smtClean="0"/>
              <a:t>ubuntu</a:t>
            </a:r>
            <a:r>
              <a:rPr lang="en-US" sz="1400" b="1" dirty="0" smtClean="0"/>
              <a:t>-cl</a:t>
            </a:r>
          </a:p>
          <a:p>
            <a:r>
              <a:rPr lang="en-US" sz="1400" b="1" dirty="0" smtClean="0"/>
              <a:t>Ipv4: 192.168.0.102 </a:t>
            </a:r>
            <a:endParaRPr lang="ru-R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70288" y="3644459"/>
            <a:ext cx="178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Hostname: centoc2</a:t>
            </a:r>
          </a:p>
          <a:p>
            <a:r>
              <a:rPr lang="en-US" sz="1400" b="1" dirty="0" smtClean="0"/>
              <a:t>Ipv4: 192.168.0.109</a:t>
            </a:r>
            <a:endParaRPr lang="ru-R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43972" y="1523548"/>
            <a:ext cx="1683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Hostname: </a:t>
            </a:r>
            <a:r>
              <a:rPr lang="en-US" sz="1400" b="1" dirty="0" err="1" smtClean="0"/>
              <a:t>centoc</a:t>
            </a:r>
            <a:endParaRPr lang="en-US" sz="1400" b="1" dirty="0" smtClean="0"/>
          </a:p>
          <a:p>
            <a:r>
              <a:rPr lang="en-US" sz="1400" b="1" dirty="0" smtClean="0"/>
              <a:t>Ipv4: 192.168.0.105</a:t>
            </a:r>
            <a:endParaRPr lang="ru-RU" sz="1400" b="1" dirty="0"/>
          </a:p>
          <a:p>
            <a:endParaRPr lang="ru-R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2758" y="2151989"/>
            <a:ext cx="116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Ansible</a:t>
            </a:r>
            <a:endParaRPr lang="ru-RU" sz="1400" b="1" dirty="0"/>
          </a:p>
        </p:txBody>
      </p:sp>
      <p:cxnSp>
        <p:nvCxnSpPr>
          <p:cNvPr id="51" name="Прямая со стрелкой 50"/>
          <p:cNvCxnSpPr>
            <a:stCxn id="33" idx="0"/>
            <a:endCxn id="8" idx="1"/>
          </p:cNvCxnSpPr>
          <p:nvPr/>
        </p:nvCxnSpPr>
        <p:spPr>
          <a:xfrm flipV="1">
            <a:off x="1128026" y="1720981"/>
            <a:ext cx="4165486" cy="80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3" idx="2"/>
            <a:endCxn id="9" idx="1"/>
          </p:cNvCxnSpPr>
          <p:nvPr/>
        </p:nvCxnSpPr>
        <p:spPr>
          <a:xfrm>
            <a:off x="1128026" y="3442073"/>
            <a:ext cx="4191802" cy="74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3"/>
            <a:endCxn id="6" idx="1"/>
          </p:cNvCxnSpPr>
          <p:nvPr/>
        </p:nvCxnSpPr>
        <p:spPr>
          <a:xfrm>
            <a:off x="1630931" y="2984739"/>
            <a:ext cx="13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6787" y="132213"/>
            <a:ext cx="7886700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Действия, которые были сделаны до показа работы.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487" y="1921904"/>
            <a:ext cx="81605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1)    </a:t>
            </a:r>
            <a:r>
              <a:rPr lang="ru-RU" sz="1400" b="1" dirty="0" smtClean="0"/>
              <a:t>Установил </a:t>
            </a:r>
            <a:r>
              <a:rPr lang="en-US" sz="1400" b="1" dirty="0" smtClean="0"/>
              <a:t>Ansible.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2)    </a:t>
            </a:r>
            <a:r>
              <a:rPr lang="ru-RU" sz="1400" b="1" dirty="0" smtClean="0"/>
              <a:t>Сгенерировал ключи </a:t>
            </a:r>
            <a:r>
              <a:rPr lang="en-US" sz="1400" b="1" dirty="0" err="1" smtClean="0"/>
              <a:t>ssh</a:t>
            </a:r>
            <a:r>
              <a:rPr lang="en-US" sz="1400" b="1" dirty="0" smtClean="0"/>
              <a:t>, </a:t>
            </a:r>
            <a:r>
              <a:rPr lang="ru-RU" sz="1400" b="1" dirty="0" smtClean="0"/>
              <a:t>для подключения  к хостам по ключу.</a:t>
            </a:r>
            <a:endParaRPr lang="en-US" sz="1400" b="1" dirty="0" smtClean="0"/>
          </a:p>
          <a:p>
            <a:pPr marL="342900" indent="-342900">
              <a:buAutoNum type="arabicParenR"/>
            </a:pPr>
            <a:endParaRPr lang="ru-RU" sz="1400" b="1" dirty="0" smtClean="0"/>
          </a:p>
          <a:p>
            <a:r>
              <a:rPr lang="ru-RU" sz="1400" b="1" dirty="0" smtClean="0"/>
              <a:t>Команда</a:t>
            </a:r>
            <a:r>
              <a:rPr lang="en-US" sz="1400" b="1" dirty="0" smtClean="0"/>
              <a:t>:</a:t>
            </a:r>
            <a:endParaRPr lang="ru-RU" sz="1400" b="1" dirty="0" smtClean="0"/>
          </a:p>
          <a:p>
            <a:endParaRPr lang="en-US" sz="1400" b="1" dirty="0" smtClean="0"/>
          </a:p>
          <a:p>
            <a:r>
              <a:rPr lang="en-US" sz="1400" b="1" dirty="0" err="1" smtClean="0"/>
              <a:t>ssh-keygen</a:t>
            </a:r>
            <a:r>
              <a:rPr lang="en-US" sz="1400" b="1" dirty="0" smtClean="0"/>
              <a:t>  -t </a:t>
            </a:r>
            <a:r>
              <a:rPr lang="en-US" sz="1400" b="1" dirty="0" err="1" smtClean="0"/>
              <a:t>rsa</a:t>
            </a:r>
            <a:endParaRPr lang="ru-RU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         </a:t>
            </a:r>
            <a:r>
              <a:rPr lang="ru-RU" sz="1400" b="1" dirty="0" smtClean="0"/>
              <a:t>Скопировал ключи на хосты.</a:t>
            </a:r>
            <a:endParaRPr lang="en-US" sz="1400" b="1" dirty="0" smtClean="0"/>
          </a:p>
          <a:p>
            <a:endParaRPr lang="ru-RU" sz="1400" b="1" dirty="0" smtClean="0"/>
          </a:p>
          <a:p>
            <a:r>
              <a:rPr lang="ru-RU" sz="1400" b="1" dirty="0" smtClean="0"/>
              <a:t>Команда</a:t>
            </a:r>
            <a:r>
              <a:rPr lang="en-US" sz="1400" b="1" dirty="0" smtClean="0"/>
              <a:t>:</a:t>
            </a:r>
          </a:p>
          <a:p>
            <a:endParaRPr lang="en-US" sz="1400" b="1" dirty="0"/>
          </a:p>
          <a:p>
            <a:r>
              <a:rPr lang="en-US" sz="1400" b="1" dirty="0" err="1" smtClean="0"/>
              <a:t>ssh</a:t>
            </a:r>
            <a:r>
              <a:rPr lang="en-US" sz="1400" b="1" dirty="0" smtClean="0"/>
              <a:t>-copy-id  -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 ~/.</a:t>
            </a:r>
            <a:r>
              <a:rPr lang="en-US" sz="1400" b="1" dirty="0" err="1" smtClean="0"/>
              <a:t>ssh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id_rsa.pem</a:t>
            </a:r>
            <a:r>
              <a:rPr lang="en-US" sz="1400" b="1" dirty="0" smtClean="0"/>
              <a:t> ‘username’@’</a:t>
            </a:r>
            <a:r>
              <a:rPr lang="en-US" sz="1400" b="1" dirty="0" err="1" smtClean="0"/>
              <a:t>ip</a:t>
            </a:r>
            <a:r>
              <a:rPr lang="en-US" sz="1400" b="1" dirty="0" smtClean="0"/>
              <a:t>’</a:t>
            </a:r>
          </a:p>
          <a:p>
            <a:endParaRPr lang="ru-RU" sz="1400" b="1" dirty="0" smtClean="0"/>
          </a:p>
          <a:p>
            <a:r>
              <a:rPr lang="en-US" sz="1400" b="1" dirty="0" smtClean="0"/>
              <a:t> 3)    </a:t>
            </a:r>
            <a:r>
              <a:rPr lang="ru-RU" sz="1400" b="1" dirty="0" smtClean="0"/>
              <a:t>На хостах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ubuntuserver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centoc</a:t>
            </a:r>
            <a:r>
              <a:rPr lang="en-US" sz="1400" b="1" dirty="0" smtClean="0"/>
              <a:t>, centoc2 </a:t>
            </a:r>
            <a:r>
              <a:rPr lang="ru-RU" sz="1400" b="1" dirty="0" smtClean="0"/>
              <a:t> созда</a:t>
            </a:r>
            <a:r>
              <a:rPr lang="ru-RU" sz="1400" b="1" dirty="0"/>
              <a:t>л</a:t>
            </a:r>
            <a:r>
              <a:rPr lang="ru-RU" sz="1400" b="1" dirty="0" smtClean="0"/>
              <a:t> папку в 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sudoers.d</a:t>
            </a:r>
            <a:r>
              <a:rPr lang="en-US" sz="1400" b="1" dirty="0" smtClean="0"/>
              <a:t>/’username’, </a:t>
            </a:r>
            <a:r>
              <a:rPr lang="ru-RU" sz="1400" b="1" dirty="0" smtClean="0"/>
              <a:t>с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</a:t>
            </a:r>
            <a:r>
              <a:rPr lang="ru-RU" sz="1400" b="1" dirty="0" smtClean="0"/>
              <a:t>содержимым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’username’ </a:t>
            </a:r>
            <a:r>
              <a:rPr lang="en-US" sz="1400" b="1" dirty="0"/>
              <a:t>ALL=(ALL)  </a:t>
            </a:r>
            <a:r>
              <a:rPr lang="en-US" sz="1400" b="1" dirty="0" smtClean="0"/>
              <a:t>NOPASSWD:ALL</a:t>
            </a:r>
          </a:p>
          <a:p>
            <a:endParaRPr lang="en-US" sz="1400" b="1" dirty="0"/>
          </a:p>
          <a:p>
            <a:r>
              <a:rPr lang="ru-RU" sz="1400" b="1" dirty="0" smtClean="0"/>
              <a:t> </a:t>
            </a:r>
            <a:r>
              <a:rPr lang="en-US" sz="1400" b="1" dirty="0" smtClean="0"/>
              <a:t>        </a:t>
            </a:r>
            <a:r>
              <a:rPr lang="ru-RU" sz="1400" b="1" dirty="0" smtClean="0"/>
              <a:t>Это было сделано для того, чтобы </a:t>
            </a:r>
            <a:r>
              <a:rPr lang="en-US" sz="1400" b="1" dirty="0" smtClean="0"/>
              <a:t>Ansible </a:t>
            </a:r>
            <a:r>
              <a:rPr lang="ru-RU" sz="1400" b="1" dirty="0" smtClean="0"/>
              <a:t>мог </a:t>
            </a:r>
            <a:r>
              <a:rPr lang="uk-UA" sz="1400" b="1" dirty="0" smtClean="0"/>
              <a:t>в</a:t>
            </a:r>
            <a:r>
              <a:rPr lang="ru-RU" sz="1400" b="1" dirty="0" err="1" smtClean="0"/>
              <a:t>ыполнять</a:t>
            </a:r>
            <a:r>
              <a:rPr lang="ru-RU" sz="1400" b="1" dirty="0" smtClean="0"/>
              <a:t> команды с </a:t>
            </a:r>
            <a:r>
              <a:rPr lang="en-US" sz="1400" b="1" dirty="0" err="1" smtClean="0"/>
              <a:t>sudo</a:t>
            </a:r>
            <a:r>
              <a:rPr lang="en-US" sz="1400" b="1" dirty="0" smtClean="0"/>
              <a:t> </a:t>
            </a:r>
            <a:r>
              <a:rPr lang="ru-RU" sz="1400" b="1" dirty="0" smtClean="0"/>
              <a:t>на удаленных хостах.  </a:t>
            </a:r>
          </a:p>
          <a:p>
            <a:endParaRPr lang="ru-RU" sz="1400" b="1" dirty="0"/>
          </a:p>
          <a:p>
            <a:r>
              <a:rPr lang="ru-RU" sz="1400" b="1" dirty="0" smtClean="0"/>
              <a:t>         </a:t>
            </a:r>
          </a:p>
          <a:p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3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645" y="140839"/>
            <a:ext cx="6600286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Настройка связи между хостами.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7645" y="1975449"/>
            <a:ext cx="5702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Заходим в файл конфигурации </a:t>
            </a:r>
            <a:r>
              <a:rPr lang="en-US" sz="1400" b="1" dirty="0" smtClean="0"/>
              <a:t>Ansible </a:t>
            </a:r>
            <a:r>
              <a:rPr lang="ru-RU" sz="1400" b="1" dirty="0" smtClean="0"/>
              <a:t>и прописываем информа</a:t>
            </a:r>
            <a:r>
              <a:rPr lang="ru-RU" sz="1400" b="1" dirty="0"/>
              <a:t>ц</a:t>
            </a:r>
            <a:r>
              <a:rPr lang="ru-RU" sz="1400" b="1" dirty="0" smtClean="0"/>
              <a:t>ию о  хостах.</a:t>
            </a:r>
            <a:r>
              <a:rPr lang="en-US" sz="1400" b="1" dirty="0" smtClean="0"/>
              <a:t> </a:t>
            </a:r>
          </a:p>
          <a:p>
            <a:endParaRPr lang="en-US" sz="1400" b="1" dirty="0"/>
          </a:p>
          <a:p>
            <a:r>
              <a:rPr lang="en-US" sz="1400" b="1" dirty="0" err="1"/>
              <a:t>s</a:t>
            </a:r>
            <a:r>
              <a:rPr lang="en-US" sz="1400" b="1" dirty="0" err="1" smtClean="0"/>
              <a:t>udo</a:t>
            </a:r>
            <a:r>
              <a:rPr lang="en-US" sz="1400" b="1" dirty="0" smtClean="0"/>
              <a:t> vim /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ansible</a:t>
            </a:r>
            <a:r>
              <a:rPr lang="en-US" sz="1400" b="1" dirty="0" smtClean="0"/>
              <a:t>/hosts</a:t>
            </a:r>
            <a:r>
              <a:rPr lang="ru-RU" sz="1400" b="1" dirty="0" smtClean="0"/>
              <a:t> – списки групп хостов</a:t>
            </a:r>
            <a:endParaRPr lang="ru-RU" sz="1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0" y="3438603"/>
            <a:ext cx="763059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5057" y="162647"/>
            <a:ext cx="4853885" cy="727056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Установка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6" y="3195259"/>
            <a:ext cx="7563906" cy="2848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5057" y="1565427"/>
            <a:ext cx="3648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00" b="1" dirty="0" smtClean="0"/>
          </a:p>
          <a:p>
            <a:r>
              <a:rPr lang="en-US" sz="1400" b="1" dirty="0" smtClean="0"/>
              <a:t>Playbook – </a:t>
            </a:r>
            <a:r>
              <a:rPr lang="ru-RU" sz="1400" b="1" dirty="0" smtClean="0"/>
              <a:t>это </a:t>
            </a:r>
            <a:r>
              <a:rPr lang="ru-RU" sz="1400" b="1" dirty="0"/>
              <a:t>файл-сценарий, в котором описывается набор действий для одного или группы хостов, синтаксис </a:t>
            </a:r>
            <a:r>
              <a:rPr lang="en-US" sz="1400" b="1" dirty="0" smtClean="0"/>
              <a:t>YAML</a:t>
            </a:r>
            <a:r>
              <a:rPr lang="ru-RU" sz="1400" b="1" dirty="0" smtClean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6068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5488" y="63201"/>
            <a:ext cx="2459607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 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7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0" y="1777311"/>
            <a:ext cx="764011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399633"/>
            <a:ext cx="7886700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Подготовка и запуск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puppet-server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8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2366814"/>
            <a:ext cx="760201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528" y="158093"/>
            <a:ext cx="2040148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9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0" y="2223173"/>
            <a:ext cx="762106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408</Words>
  <Application>Microsoft Office PowerPoint</Application>
  <PresentationFormat>Экран (4:3)</PresentationFormat>
  <Paragraphs>92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Реализация концепции IAC, на примере Ansible, Puppet. Установка и настройка Puppet-Server, Puppet-Agents с помощью Ansible.</vt:lpstr>
      <vt:lpstr>Используемые технологии</vt:lpstr>
      <vt:lpstr>    Цель проектной работы</vt:lpstr>
      <vt:lpstr>Действия, которые были сделаны до показа работы.</vt:lpstr>
      <vt:lpstr>Настройка связи между хостами.</vt:lpstr>
      <vt:lpstr>Установка puppet</vt:lpstr>
      <vt:lpstr>Вывод </vt:lpstr>
      <vt:lpstr>Подготовка и запуск puppet-server</vt:lpstr>
      <vt:lpstr>Вывод</vt:lpstr>
      <vt:lpstr>Проверка внесенных изменений и тест запуск</vt:lpstr>
      <vt:lpstr>Установка puppet-agent</vt:lpstr>
      <vt:lpstr>Вывод</vt:lpstr>
      <vt:lpstr>Установка puppet-agent, редактирование конфигов, автозапуск</vt:lpstr>
      <vt:lpstr>Вывод</vt:lpstr>
      <vt:lpstr>Проверка работы агентов</vt:lpstr>
      <vt:lpstr>Презентация PowerPoint</vt:lpstr>
      <vt:lpstr>Тестовый запуск агентов</vt:lpstr>
      <vt:lpstr>Манифест</vt:lpstr>
      <vt:lpstr>Применение манифеста</vt:lpstr>
      <vt:lpstr>Проверка установки Ansible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Illia Rouvchak</cp:lastModifiedBy>
  <cp:revision>70</cp:revision>
  <dcterms:created xsi:type="dcterms:W3CDTF">2018-09-04T12:10:47Z</dcterms:created>
  <dcterms:modified xsi:type="dcterms:W3CDTF">2019-11-04T23:05:03Z</dcterms:modified>
</cp:coreProperties>
</file>