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357298"/>
            <a:ext cx="7772400" cy="1470025"/>
          </a:xfrm>
        </p:spPr>
        <p:txBody>
          <a:bodyPr/>
          <a:lstStyle/>
          <a:p>
            <a:r>
              <a:rPr lang="ru-RU" b="1" dirty="0" err="1" smtClean="0"/>
              <a:t>Морський</a:t>
            </a:r>
            <a:r>
              <a:rPr lang="ru-RU" b="1" dirty="0" smtClean="0"/>
              <a:t> б</a:t>
            </a:r>
            <a:r>
              <a:rPr lang="uk-UA" b="1" dirty="0" err="1" smtClean="0"/>
              <a:t>ій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Виконавець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студент 24 </a:t>
            </a:r>
            <a:r>
              <a:rPr lang="ru-RU" dirty="0" err="1" smtClean="0">
                <a:solidFill>
                  <a:schemeClr val="tx1"/>
                </a:solidFill>
              </a:rPr>
              <a:t>групи</a:t>
            </a:r>
            <a:r>
              <a:rPr lang="ru-RU" dirty="0" smtClean="0">
                <a:solidFill>
                  <a:schemeClr val="tx1"/>
                </a:solidFill>
              </a:rPr>
              <a:t> Яковлев </a:t>
            </a:r>
            <a:r>
              <a:rPr lang="uk-UA" dirty="0" smtClean="0">
                <a:solidFill>
                  <a:schemeClr val="tx1"/>
                </a:solidFill>
              </a:rPr>
              <a:t>Ілля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071810"/>
            <a:ext cx="4619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Відтворення гри морський бій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4525963"/>
          </a:xfrm>
        </p:spPr>
        <p:txBody>
          <a:bodyPr>
            <a:normAutofit/>
          </a:bodyPr>
          <a:lstStyle/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По перше задача моєї роботи це відтворення обраної мною програмного продукту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саме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настільної гри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морський бій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згідно з її правил та інших нюансів приблизно до точної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Міркую що правила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ції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гри пояснювати не треба, оскільки всі ми знаємо їх ще з дитинства.</a:t>
            </a:r>
          </a:p>
          <a:p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42767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Отже </a:t>
            </a:r>
            <a:r>
              <a:rPr lang="uk-UA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прейдемо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функціональної частини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Моя програма складається з п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яти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основних функцій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як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і наведені нижче, без яких створення гри було б неможливо.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initialize_field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ця функція відповідає за прийняття масиву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size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та заповнює її відповідними символами (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~)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цей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символ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показником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задіяності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кординати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якій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вона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знаходиться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print_field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</a:t>
            </a:r>
            <a:r>
              <a:rPr lang="uk-UA" sz="1800" dirty="0" err="1" smtClean="0">
                <a:latin typeface="Times New Roman" pitchFamily="18" charset="0"/>
                <a:cs typeface="Times New Roman" pitchFamily="18" charset="0"/>
              </a:rPr>
              <a:t>ія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 застосовується для відтворення ігрового поля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check_hit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виконує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перевірку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пострілів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 кораблю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check_ships_sunk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використовується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перевірки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кількості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потоплених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кораблів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ain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онсновна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функція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яка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перевіряє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кординати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пострілів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позначає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відповідним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знаком  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залежності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попадання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промаху (0)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Технічна частина ч.1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000" dirty="0" smtClean="0"/>
              <a:t>Однією з умов творення гри морський бій </a:t>
            </a:r>
            <a:r>
              <a:rPr lang="en-US" sz="2000" dirty="0" smtClean="0"/>
              <a:t>,</a:t>
            </a:r>
            <a:r>
              <a:rPr lang="uk-UA" sz="2000" dirty="0" smtClean="0"/>
              <a:t>це</a:t>
            </a:r>
            <a:r>
              <a:rPr lang="en-US" sz="2000" dirty="0" smtClean="0"/>
              <a:t> </a:t>
            </a:r>
            <a:r>
              <a:rPr lang="ru-RU" sz="2000" dirty="0" smtClean="0"/>
              <a:t>в</a:t>
            </a:r>
            <a:r>
              <a:rPr lang="uk-UA" sz="2000" dirty="0" err="1" smtClean="0"/>
              <a:t>ідтворення</a:t>
            </a:r>
            <a:r>
              <a:rPr lang="uk-UA" sz="2000" dirty="0" smtClean="0"/>
              <a:t> його на однієї з мов програмування </a:t>
            </a:r>
            <a:r>
              <a:rPr lang="en-US" sz="2000" dirty="0" err="1" smtClean="0"/>
              <a:t>Ci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err="1" smtClean="0"/>
              <a:t>Саме</a:t>
            </a:r>
            <a:r>
              <a:rPr lang="ru-RU" sz="2000" dirty="0" smtClean="0"/>
              <a:t> тому я </a:t>
            </a:r>
            <a:r>
              <a:rPr lang="ru-RU" sz="2000" dirty="0" err="1" smtClean="0"/>
              <a:t>обрав</a:t>
            </a:r>
            <a:r>
              <a:rPr lang="ru-RU" sz="2000" dirty="0" smtClean="0"/>
              <a:t> </a:t>
            </a:r>
            <a:r>
              <a:rPr lang="ru-RU" sz="2000" dirty="0" err="1" smtClean="0"/>
              <a:t>цю</a:t>
            </a:r>
            <a:r>
              <a:rPr lang="ru-RU" sz="2000" dirty="0" smtClean="0"/>
              <a:t> </a:t>
            </a:r>
            <a:r>
              <a:rPr lang="ru-RU" sz="2000" dirty="0" err="1" smtClean="0"/>
              <a:t>мову</a:t>
            </a:r>
            <a:r>
              <a:rPr lang="ru-RU" sz="2000" dirty="0" smtClean="0"/>
              <a:t> </a:t>
            </a:r>
            <a:r>
              <a:rPr lang="ru-RU" sz="2000" dirty="0" err="1" smtClean="0"/>
              <a:t>тобто</a:t>
            </a:r>
            <a:r>
              <a:rPr lang="ru-RU" sz="2000" dirty="0" smtClean="0"/>
              <a:t> </a:t>
            </a:r>
            <a:r>
              <a:rPr lang="ru-RU" sz="2000" dirty="0" err="1" smtClean="0"/>
              <a:t>звичайну</a:t>
            </a:r>
            <a:r>
              <a:rPr lang="ru-RU" sz="2000" dirty="0" smtClean="0"/>
              <a:t> </a:t>
            </a:r>
            <a:r>
              <a:rPr lang="ru-RU" sz="2000" dirty="0" err="1" smtClean="0"/>
              <a:t>мову</a:t>
            </a:r>
            <a:r>
              <a:rPr lang="ru-RU" sz="2000" dirty="0" smtClean="0"/>
              <a:t> </a:t>
            </a:r>
            <a:r>
              <a:rPr lang="en-US" sz="2000" dirty="0" err="1" smtClean="0"/>
              <a:t>Ci</a:t>
            </a:r>
            <a:r>
              <a:rPr lang="en-US" sz="2000" dirty="0" smtClean="0"/>
              <a:t>. </a:t>
            </a:r>
            <a:r>
              <a:rPr lang="ru-RU" sz="2000" dirty="0" err="1" smtClean="0"/>
              <a:t>Тож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перейдемо</a:t>
            </a:r>
            <a:r>
              <a:rPr lang="ru-RU" sz="2000" dirty="0" smtClean="0"/>
              <a:t> до коротко</a:t>
            </a:r>
            <a:r>
              <a:rPr lang="uk-UA" sz="2000" dirty="0" smtClean="0"/>
              <a:t>ї історії цієї мови.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Ci</a:t>
            </a:r>
            <a:r>
              <a:rPr lang="en-US" sz="2000" dirty="0" smtClean="0"/>
              <a:t>-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ун</a:t>
            </a:r>
            <a:r>
              <a:rPr lang="uk-UA" sz="2000" dirty="0" err="1" smtClean="0"/>
              <a:t>іверсальна</a:t>
            </a:r>
            <a:r>
              <a:rPr lang="uk-UA" sz="2000" dirty="0" smtClean="0"/>
              <a:t>, процедурна мова програмування що була створена у 1972 році  була </a:t>
            </a:r>
            <a:r>
              <a:rPr lang="uk-UA" sz="2000" dirty="0" err="1" smtClean="0"/>
              <a:t>сворена</a:t>
            </a:r>
            <a:r>
              <a:rPr lang="uk-UA" sz="2000" dirty="0" smtClean="0"/>
              <a:t> </a:t>
            </a:r>
            <a:r>
              <a:rPr lang="uk-UA" sz="2000" dirty="0" err="1" smtClean="0"/>
              <a:t>Денісом</a:t>
            </a:r>
            <a:r>
              <a:rPr lang="uk-UA" sz="2000" dirty="0" smtClean="0"/>
              <a:t> </a:t>
            </a:r>
            <a:r>
              <a:rPr lang="uk-UA" sz="2000" dirty="0" err="1" smtClean="0"/>
              <a:t>Рітчі</a:t>
            </a:r>
            <a:r>
              <a:rPr lang="uk-UA" sz="2000" dirty="0" smtClean="0"/>
              <a:t> і </a:t>
            </a:r>
            <a:r>
              <a:rPr lang="en-US" sz="2000" dirty="0" smtClean="0"/>
              <a:t>Bell </a:t>
            </a:r>
            <a:r>
              <a:rPr lang="en-US" sz="2000" dirty="0" err="1" smtClean="0"/>
              <a:t>Tlelephone</a:t>
            </a:r>
            <a:r>
              <a:rPr lang="en-US" sz="2000" dirty="0" smtClean="0"/>
              <a:t> Laboratories </a:t>
            </a:r>
            <a:r>
              <a:rPr lang="ru-RU" sz="2000" dirty="0" err="1" smtClean="0"/>
              <a:t>з</a:t>
            </a:r>
            <a:r>
              <a:rPr lang="ru-RU" sz="2000" dirty="0" smtClean="0"/>
              <a:t> метою </a:t>
            </a:r>
            <a:r>
              <a:rPr lang="ru-RU" sz="2000" dirty="0" err="1" smtClean="0"/>
              <a:t>створення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операційної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системи</a:t>
            </a:r>
            <a:r>
              <a:rPr lang="ru-RU" sz="2000" dirty="0" smtClean="0"/>
              <a:t> </a:t>
            </a:r>
            <a:r>
              <a:rPr lang="en-US" sz="2000" dirty="0" smtClean="0"/>
              <a:t>UNIX.</a:t>
            </a:r>
            <a:endParaRPr lang="uk-UA" sz="2000" dirty="0" smtClean="0"/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Техн</a:t>
            </a:r>
            <a:r>
              <a:rPr lang="uk-UA" dirty="0" err="1" smtClean="0">
                <a:solidFill>
                  <a:schemeClr val="tx1"/>
                </a:solidFill>
              </a:rPr>
              <a:t>ічна</a:t>
            </a:r>
            <a:r>
              <a:rPr lang="uk-UA" dirty="0" smtClean="0">
                <a:solidFill>
                  <a:schemeClr val="tx1"/>
                </a:solidFill>
              </a:rPr>
              <a:t> частина ч.2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Отже з мовою ми розібралися тепер перейдемо до програмного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забеспечення.На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цю роль я обрав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веб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програму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Replit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обрав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цю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программу за те,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вона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є більш легкою для використання та візуально приємною , але основний її функціонал це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кросплатформеність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, тобто я можу працювати з тим самим кодом як на телефоні так і на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комп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ютер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і з цього виявляється ще один бонус я не зможу просто так загубити свій код оскільки він записаний на сервері . Тож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перейемо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до її історії 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Replit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середовище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мов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програмування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був заснований у 2011 році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Амжадом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Масадом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Наамою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Надер та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Хайя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Адель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з метою створити доступну платформу для програмування, яка не вимагала встановлення спеціального програмного забезпечення.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</TotalTime>
  <Words>373</Words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Обычная</vt:lpstr>
      <vt:lpstr>Морський бій</vt:lpstr>
      <vt:lpstr>Відтворення гри морський бій</vt:lpstr>
      <vt:lpstr>Отже прейдемо до функціональної частини</vt:lpstr>
      <vt:lpstr>Технічна частина ч.1</vt:lpstr>
      <vt:lpstr>Технічна частина ч.2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Морський бій</dc:title>
  <dc:creator>1</dc:creator>
  <cp:lastModifiedBy>1</cp:lastModifiedBy>
  <cp:revision>15</cp:revision>
  <dcterms:created xsi:type="dcterms:W3CDTF">2024-06-17T19:55:40Z</dcterms:created>
  <dcterms:modified xsi:type="dcterms:W3CDTF">2024-06-17T22:15:17Z</dcterms:modified>
</cp:coreProperties>
</file>