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E72A3B-E808-A852-5595-84A9A5FF63BE}" v="108" dt="2024-06-16T14:02:15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tionary.org/wiki/pytho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lliamartynov" TargetMode="External"/><Relationship Id="rId2" Type="http://schemas.openxmlformats.org/officeDocument/2006/relationships/hyperlink" Target="https://www.linkedin.com/in/illia-martynov-335800283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snake&#10;&#10;Description automatically generated">
            <a:extLst>
              <a:ext uri="{FF2B5EF4-FFF2-40B4-BE49-F238E27FC236}">
                <a16:creationId xmlns:a16="http://schemas.microsoft.com/office/drawing/2014/main" id="{E6387A53-77F3-0B0F-0588-2694420AC4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43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/>
              <a:t>Python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5403" y="4629234"/>
            <a:ext cx="3445766" cy="1485319"/>
          </a:xfrm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 dirty="0"/>
              <a:t>Done by:</a:t>
            </a:r>
            <a:br>
              <a:rPr lang="en-US" dirty="0"/>
            </a:br>
            <a:br>
              <a:rPr lang="en-US" dirty="0"/>
            </a:br>
            <a:r>
              <a:rPr lang="en-US"/>
              <a:t>Illia Martynov</a:t>
            </a:r>
            <a:endParaRPr lang="en-US" dirty="0"/>
          </a:p>
          <a:p>
            <a:pPr algn="l"/>
            <a:r>
              <a:rPr lang="en-US" dirty="0"/>
              <a:t>s29076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4D5294-932C-443C-A8E5-ECAF2A9A1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F6D51-0C7E-FD9F-5D80-10BFA5AB1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6734"/>
            <a:ext cx="10537826" cy="954107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pPr algn="ctr"/>
            <a:r>
              <a:rPr lang="en-US" sz="5600">
                <a:solidFill>
                  <a:schemeClr val="bg1"/>
                </a:solidFill>
              </a:rPr>
              <a:t>Application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D5AB15-50CB-4B84-A257-6BF9273CF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07729"/>
            <a:ext cx="12192000" cy="3843966"/>
            <a:chOff x="0" y="3014035"/>
            <a:chExt cx="12192000" cy="3843966"/>
          </a:xfrm>
          <a:effectLst>
            <a:outerShdw blurRad="381000" dir="162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8DF6DB0-BB9D-4D68-8CAF-64FDEC23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295434"/>
              <a:ext cx="12192000" cy="3562567"/>
              <a:chOff x="0" y="3295434"/>
              <a:chExt cx="12192000" cy="3562567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83B5507C-9866-47AD-A42F-8C1D80633F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295434"/>
                <a:ext cx="12192000" cy="3562567"/>
              </a:xfrm>
              <a:custGeom>
                <a:avLst/>
                <a:gdLst>
                  <a:gd name="connsiteX0" fmla="*/ 12192000 w 12192000"/>
                  <a:gd name="connsiteY0" fmla="*/ 0 h 3562567"/>
                  <a:gd name="connsiteX1" fmla="*/ 12192000 w 12192000"/>
                  <a:gd name="connsiteY1" fmla="*/ 3562567 h 3562567"/>
                  <a:gd name="connsiteX2" fmla="*/ 0 w 12192000"/>
                  <a:gd name="connsiteY2" fmla="*/ 3562567 h 3562567"/>
                  <a:gd name="connsiteX3" fmla="*/ 0 w 12192000"/>
                  <a:gd name="connsiteY3" fmla="*/ 183452 h 3562567"/>
                  <a:gd name="connsiteX4" fmla="*/ 3048000 w 12192000"/>
                  <a:gd name="connsiteY4" fmla="*/ 703253 h 3562567"/>
                  <a:gd name="connsiteX5" fmla="*/ 6226628 w 12192000"/>
                  <a:gd name="connsiteY5" fmla="*/ 848396 h 3562567"/>
                  <a:gd name="connsiteX6" fmla="*/ 7511143 w 12192000"/>
                  <a:gd name="connsiteY6" fmla="*/ 768567 h 3562567"/>
                  <a:gd name="connsiteX7" fmla="*/ 9303657 w 12192000"/>
                  <a:gd name="connsiteY7" fmla="*/ 398453 h 356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3562567">
                    <a:moveTo>
                      <a:pt x="12192000" y="0"/>
                    </a:moveTo>
                    <a:lnTo>
                      <a:pt x="12192000" y="3562567"/>
                    </a:lnTo>
                    <a:lnTo>
                      <a:pt x="0" y="3562567"/>
                    </a:lnTo>
                    <a:lnTo>
                      <a:pt x="0" y="183452"/>
                    </a:lnTo>
                    <a:lnTo>
                      <a:pt x="3048000" y="703253"/>
                    </a:lnTo>
                    <a:lnTo>
                      <a:pt x="6226628" y="848396"/>
                    </a:lnTo>
                    <a:lnTo>
                      <a:pt x="7511143" y="768567"/>
                    </a:lnTo>
                    <a:lnTo>
                      <a:pt x="9303657" y="398453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5CB758B-F36B-4EA6-937C-2CA704883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295434"/>
                <a:ext cx="12192000" cy="3562567"/>
              </a:xfrm>
              <a:custGeom>
                <a:avLst/>
                <a:gdLst>
                  <a:gd name="connsiteX0" fmla="*/ 12192000 w 12192000"/>
                  <a:gd name="connsiteY0" fmla="*/ 0 h 3562567"/>
                  <a:gd name="connsiteX1" fmla="*/ 12192000 w 12192000"/>
                  <a:gd name="connsiteY1" fmla="*/ 3562567 h 3562567"/>
                  <a:gd name="connsiteX2" fmla="*/ 0 w 12192000"/>
                  <a:gd name="connsiteY2" fmla="*/ 3562567 h 3562567"/>
                  <a:gd name="connsiteX3" fmla="*/ 0 w 12192000"/>
                  <a:gd name="connsiteY3" fmla="*/ 183452 h 3562567"/>
                  <a:gd name="connsiteX4" fmla="*/ 3048000 w 12192000"/>
                  <a:gd name="connsiteY4" fmla="*/ 703253 h 3562567"/>
                  <a:gd name="connsiteX5" fmla="*/ 6226628 w 12192000"/>
                  <a:gd name="connsiteY5" fmla="*/ 848396 h 3562567"/>
                  <a:gd name="connsiteX6" fmla="*/ 7511143 w 12192000"/>
                  <a:gd name="connsiteY6" fmla="*/ 768567 h 3562567"/>
                  <a:gd name="connsiteX7" fmla="*/ 9303657 w 12192000"/>
                  <a:gd name="connsiteY7" fmla="*/ 398453 h 356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3562567">
                    <a:moveTo>
                      <a:pt x="12192000" y="0"/>
                    </a:moveTo>
                    <a:lnTo>
                      <a:pt x="12192000" y="3562567"/>
                    </a:lnTo>
                    <a:lnTo>
                      <a:pt x="0" y="3562567"/>
                    </a:lnTo>
                    <a:lnTo>
                      <a:pt x="0" y="183452"/>
                    </a:lnTo>
                    <a:lnTo>
                      <a:pt x="3048000" y="703253"/>
                    </a:lnTo>
                    <a:lnTo>
                      <a:pt x="6226628" y="848396"/>
                    </a:lnTo>
                    <a:lnTo>
                      <a:pt x="7511143" y="768567"/>
                    </a:lnTo>
                    <a:lnTo>
                      <a:pt x="9303657" y="398453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B111094-3BD1-4109-A5E7-EE54F2CE1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014035"/>
              <a:ext cx="12192000" cy="1203824"/>
              <a:chOff x="0" y="3014035"/>
              <a:chExt cx="12192000" cy="1203824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FF2EAD3F-57F2-4BD9-9597-CB32F430E7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014035"/>
                <a:ext cx="12192000" cy="1203824"/>
              </a:xfrm>
              <a:custGeom>
                <a:avLst/>
                <a:gdLst>
                  <a:gd name="connsiteX0" fmla="*/ 12192000 w 12192000"/>
                  <a:gd name="connsiteY0" fmla="*/ 0 h 1203824"/>
                  <a:gd name="connsiteX1" fmla="*/ 12192000 w 12192000"/>
                  <a:gd name="connsiteY1" fmla="*/ 463429 h 1203824"/>
                  <a:gd name="connsiteX2" fmla="*/ 12190876 w 12192000"/>
                  <a:gd name="connsiteY2" fmla="*/ 463512 h 1203824"/>
                  <a:gd name="connsiteX3" fmla="*/ 12077245 w 12192000"/>
                  <a:gd name="connsiteY3" fmla="*/ 476327 h 1203824"/>
                  <a:gd name="connsiteX4" fmla="*/ 11984517 w 12192000"/>
                  <a:gd name="connsiteY4" fmla="*/ 479927 h 1203824"/>
                  <a:gd name="connsiteX5" fmla="*/ 11951600 w 12192000"/>
                  <a:gd name="connsiteY5" fmla="*/ 478957 h 1203824"/>
                  <a:gd name="connsiteX6" fmla="*/ 11690904 w 12192000"/>
                  <a:gd name="connsiteY6" fmla="*/ 471970 h 1203824"/>
                  <a:gd name="connsiteX7" fmla="*/ 11413965 w 12192000"/>
                  <a:gd name="connsiteY7" fmla="*/ 476172 h 1203824"/>
                  <a:gd name="connsiteX8" fmla="*/ 11240739 w 12192000"/>
                  <a:gd name="connsiteY8" fmla="*/ 523169 h 1203824"/>
                  <a:gd name="connsiteX9" fmla="*/ 11175005 w 12192000"/>
                  <a:gd name="connsiteY9" fmla="*/ 532169 h 1203824"/>
                  <a:gd name="connsiteX10" fmla="*/ 10873726 w 12192000"/>
                  <a:gd name="connsiteY10" fmla="*/ 580253 h 1203824"/>
                  <a:gd name="connsiteX11" fmla="*/ 10821306 w 12192000"/>
                  <a:gd name="connsiteY11" fmla="*/ 593207 h 1203824"/>
                  <a:gd name="connsiteX12" fmla="*/ 10530811 w 12192000"/>
                  <a:gd name="connsiteY12" fmla="*/ 612184 h 1203824"/>
                  <a:gd name="connsiteX13" fmla="*/ 10426049 w 12192000"/>
                  <a:gd name="connsiteY13" fmla="*/ 623354 h 1203824"/>
                  <a:gd name="connsiteX14" fmla="*/ 10329156 w 12192000"/>
                  <a:gd name="connsiteY14" fmla="*/ 630948 h 1203824"/>
                  <a:gd name="connsiteX15" fmla="*/ 10194727 w 12192000"/>
                  <a:gd name="connsiteY15" fmla="*/ 648617 h 1203824"/>
                  <a:gd name="connsiteX16" fmla="*/ 10055906 w 12192000"/>
                  <a:gd name="connsiteY16" fmla="*/ 671256 h 1203824"/>
                  <a:gd name="connsiteX17" fmla="*/ 9900551 w 12192000"/>
                  <a:gd name="connsiteY17" fmla="*/ 692855 h 1203824"/>
                  <a:gd name="connsiteX18" fmla="*/ 9838464 w 12192000"/>
                  <a:gd name="connsiteY18" fmla="*/ 696804 h 1203824"/>
                  <a:gd name="connsiteX19" fmla="*/ 9672957 w 12192000"/>
                  <a:gd name="connsiteY19" fmla="*/ 723816 h 1203824"/>
                  <a:gd name="connsiteX20" fmla="*/ 9585066 w 12192000"/>
                  <a:gd name="connsiteY20" fmla="*/ 730692 h 1203824"/>
                  <a:gd name="connsiteX21" fmla="*/ 9441407 w 12192000"/>
                  <a:gd name="connsiteY21" fmla="*/ 750055 h 1203824"/>
                  <a:gd name="connsiteX22" fmla="*/ 9394459 w 12192000"/>
                  <a:gd name="connsiteY22" fmla="*/ 755431 h 1203824"/>
                  <a:gd name="connsiteX23" fmla="*/ 9352590 w 12192000"/>
                  <a:gd name="connsiteY23" fmla="*/ 760650 h 1203824"/>
                  <a:gd name="connsiteX24" fmla="*/ 9211614 w 12192000"/>
                  <a:gd name="connsiteY24" fmla="*/ 796248 h 1203824"/>
                  <a:gd name="connsiteX25" fmla="*/ 9084667 w 12192000"/>
                  <a:gd name="connsiteY25" fmla="*/ 815303 h 1203824"/>
                  <a:gd name="connsiteX26" fmla="*/ 8863666 w 12192000"/>
                  <a:gd name="connsiteY26" fmla="*/ 859298 h 1203824"/>
                  <a:gd name="connsiteX27" fmla="*/ 8813796 w 12192000"/>
                  <a:gd name="connsiteY27" fmla="*/ 862070 h 1203824"/>
                  <a:gd name="connsiteX28" fmla="*/ 8659351 w 12192000"/>
                  <a:gd name="connsiteY28" fmla="*/ 882406 h 1203824"/>
                  <a:gd name="connsiteX29" fmla="*/ 8571352 w 12192000"/>
                  <a:gd name="connsiteY29" fmla="*/ 893639 h 1203824"/>
                  <a:gd name="connsiteX30" fmla="*/ 8464106 w 12192000"/>
                  <a:gd name="connsiteY30" fmla="*/ 918004 h 1203824"/>
                  <a:gd name="connsiteX31" fmla="*/ 8278324 w 12192000"/>
                  <a:gd name="connsiteY31" fmla="*/ 963769 h 1203824"/>
                  <a:gd name="connsiteX32" fmla="*/ 8229128 w 12192000"/>
                  <a:gd name="connsiteY32" fmla="*/ 973810 h 1203824"/>
                  <a:gd name="connsiteX33" fmla="*/ 8139751 w 12192000"/>
                  <a:gd name="connsiteY33" fmla="*/ 995815 h 1203824"/>
                  <a:gd name="connsiteX34" fmla="*/ 8123571 w 12192000"/>
                  <a:gd name="connsiteY34" fmla="*/ 999822 h 1203824"/>
                  <a:gd name="connsiteX35" fmla="*/ 7988699 w 12192000"/>
                  <a:gd name="connsiteY35" fmla="*/ 1042479 h 1203824"/>
                  <a:gd name="connsiteX36" fmla="*/ 7917214 w 12192000"/>
                  <a:gd name="connsiteY36" fmla="*/ 1054565 h 1203824"/>
                  <a:gd name="connsiteX37" fmla="*/ 7710915 w 12192000"/>
                  <a:gd name="connsiteY37" fmla="*/ 1084190 h 1203824"/>
                  <a:gd name="connsiteX38" fmla="*/ 7622959 w 12192000"/>
                  <a:gd name="connsiteY38" fmla="*/ 1093150 h 1203824"/>
                  <a:gd name="connsiteX39" fmla="*/ 7410782 w 12192000"/>
                  <a:gd name="connsiteY39" fmla="*/ 1109640 h 1203824"/>
                  <a:gd name="connsiteX40" fmla="*/ 7277754 w 12192000"/>
                  <a:gd name="connsiteY40" fmla="*/ 1121822 h 1203824"/>
                  <a:gd name="connsiteX41" fmla="*/ 7124540 w 12192000"/>
                  <a:gd name="connsiteY41" fmla="*/ 1132918 h 1203824"/>
                  <a:gd name="connsiteX42" fmla="*/ 6949752 w 12192000"/>
                  <a:gd name="connsiteY42" fmla="*/ 1151058 h 1203824"/>
                  <a:gd name="connsiteX43" fmla="*/ 6630249 w 12192000"/>
                  <a:gd name="connsiteY43" fmla="*/ 1176063 h 1203824"/>
                  <a:gd name="connsiteX44" fmla="*/ 6320634 w 12192000"/>
                  <a:gd name="connsiteY44" fmla="*/ 1198901 h 1203824"/>
                  <a:gd name="connsiteX45" fmla="*/ 6192343 w 12192000"/>
                  <a:gd name="connsiteY45" fmla="*/ 1198323 h 1203824"/>
                  <a:gd name="connsiteX46" fmla="*/ 5966562 w 12192000"/>
                  <a:gd name="connsiteY46" fmla="*/ 1203723 h 1203824"/>
                  <a:gd name="connsiteX47" fmla="*/ 5867227 w 12192000"/>
                  <a:gd name="connsiteY47" fmla="*/ 1201847 h 1203824"/>
                  <a:gd name="connsiteX48" fmla="*/ 5630172 w 12192000"/>
                  <a:gd name="connsiteY48" fmla="*/ 1202248 h 1203824"/>
                  <a:gd name="connsiteX49" fmla="*/ 5348949 w 12192000"/>
                  <a:gd name="connsiteY49" fmla="*/ 1191768 h 1203824"/>
                  <a:gd name="connsiteX50" fmla="*/ 5241228 w 12192000"/>
                  <a:gd name="connsiteY50" fmla="*/ 1192408 h 1203824"/>
                  <a:gd name="connsiteX51" fmla="*/ 4971133 w 12192000"/>
                  <a:gd name="connsiteY51" fmla="*/ 1193559 h 1203824"/>
                  <a:gd name="connsiteX52" fmla="*/ 4869416 w 12192000"/>
                  <a:gd name="connsiteY52" fmla="*/ 1200519 h 1203824"/>
                  <a:gd name="connsiteX53" fmla="*/ 4753274 w 12192000"/>
                  <a:gd name="connsiteY53" fmla="*/ 1200850 h 1203824"/>
                  <a:gd name="connsiteX54" fmla="*/ 4611883 w 12192000"/>
                  <a:gd name="connsiteY54" fmla="*/ 1192701 h 1203824"/>
                  <a:gd name="connsiteX55" fmla="*/ 4376825 w 12192000"/>
                  <a:gd name="connsiteY55" fmla="*/ 1184131 h 1203824"/>
                  <a:gd name="connsiteX56" fmla="*/ 4285471 w 12192000"/>
                  <a:gd name="connsiteY56" fmla="*/ 1187158 h 1203824"/>
                  <a:gd name="connsiteX57" fmla="*/ 3866543 w 12192000"/>
                  <a:gd name="connsiteY57" fmla="*/ 1181596 h 1203824"/>
                  <a:gd name="connsiteX58" fmla="*/ 3651342 w 12192000"/>
                  <a:gd name="connsiteY58" fmla="*/ 1174348 h 1203824"/>
                  <a:gd name="connsiteX59" fmla="*/ 3518453 w 12192000"/>
                  <a:gd name="connsiteY59" fmla="*/ 1177258 h 1203824"/>
                  <a:gd name="connsiteX60" fmla="*/ 3400818 w 12192000"/>
                  <a:gd name="connsiteY60" fmla="*/ 1169685 h 1203824"/>
                  <a:gd name="connsiteX61" fmla="*/ 3037154 w 12192000"/>
                  <a:gd name="connsiteY61" fmla="*/ 1153217 h 1203824"/>
                  <a:gd name="connsiteX62" fmla="*/ 2866260 w 12192000"/>
                  <a:gd name="connsiteY62" fmla="*/ 1132283 h 1203824"/>
                  <a:gd name="connsiteX63" fmla="*/ 2582173 w 12192000"/>
                  <a:gd name="connsiteY63" fmla="*/ 1088979 h 1203824"/>
                  <a:gd name="connsiteX64" fmla="*/ 2395406 w 12192000"/>
                  <a:gd name="connsiteY64" fmla="*/ 1035945 h 1203824"/>
                  <a:gd name="connsiteX65" fmla="*/ 2294751 w 12192000"/>
                  <a:gd name="connsiteY65" fmla="*/ 1014618 h 1203824"/>
                  <a:gd name="connsiteX66" fmla="*/ 2122944 w 12192000"/>
                  <a:gd name="connsiteY66" fmla="*/ 984751 h 1203824"/>
                  <a:gd name="connsiteX67" fmla="*/ 1905504 w 12192000"/>
                  <a:gd name="connsiteY67" fmla="*/ 941380 h 1203824"/>
                  <a:gd name="connsiteX68" fmla="*/ 1671045 w 12192000"/>
                  <a:gd name="connsiteY68" fmla="*/ 924228 h 1203824"/>
                  <a:gd name="connsiteX69" fmla="*/ 1543856 w 12192000"/>
                  <a:gd name="connsiteY69" fmla="*/ 898190 h 1203824"/>
                  <a:gd name="connsiteX70" fmla="*/ 1419784 w 12192000"/>
                  <a:gd name="connsiteY70" fmla="*/ 868500 h 1203824"/>
                  <a:gd name="connsiteX71" fmla="*/ 1355116 w 12192000"/>
                  <a:gd name="connsiteY71" fmla="*/ 849214 h 1203824"/>
                  <a:gd name="connsiteX72" fmla="*/ 1223713 w 12192000"/>
                  <a:gd name="connsiteY72" fmla="*/ 821702 h 1203824"/>
                  <a:gd name="connsiteX73" fmla="*/ 1094193 w 12192000"/>
                  <a:gd name="connsiteY73" fmla="*/ 804872 h 1203824"/>
                  <a:gd name="connsiteX74" fmla="*/ 1001115 w 12192000"/>
                  <a:gd name="connsiteY74" fmla="*/ 783030 h 1203824"/>
                  <a:gd name="connsiteX75" fmla="*/ 879548 w 12192000"/>
                  <a:gd name="connsiteY75" fmla="*/ 747884 h 1203824"/>
                  <a:gd name="connsiteX76" fmla="*/ 711163 w 12192000"/>
                  <a:gd name="connsiteY76" fmla="*/ 719039 h 1203824"/>
                  <a:gd name="connsiteX77" fmla="*/ 557941 w 12192000"/>
                  <a:gd name="connsiteY77" fmla="*/ 707101 h 1203824"/>
                  <a:gd name="connsiteX78" fmla="*/ 480347 w 12192000"/>
                  <a:gd name="connsiteY78" fmla="*/ 668702 h 1203824"/>
                  <a:gd name="connsiteX79" fmla="*/ 296224 w 12192000"/>
                  <a:gd name="connsiteY79" fmla="*/ 603583 h 1203824"/>
                  <a:gd name="connsiteX80" fmla="*/ 72689 w 12192000"/>
                  <a:gd name="connsiteY80" fmla="*/ 560892 h 1203824"/>
                  <a:gd name="connsiteX81" fmla="*/ 0 w 12192000"/>
                  <a:gd name="connsiteY81" fmla="*/ 543486 h 1203824"/>
                  <a:gd name="connsiteX82" fmla="*/ 0 w 12192000"/>
                  <a:gd name="connsiteY82" fmla="*/ 384357 h 1203824"/>
                  <a:gd name="connsiteX83" fmla="*/ 51784 w 12192000"/>
                  <a:gd name="connsiteY83" fmla="*/ 393937 h 1203824"/>
                  <a:gd name="connsiteX84" fmla="*/ 205561 w 12192000"/>
                  <a:gd name="connsiteY84" fmla="*/ 414859 h 1203824"/>
                  <a:gd name="connsiteX85" fmla="*/ 354391 w 12192000"/>
                  <a:gd name="connsiteY85" fmla="*/ 426667 h 1203824"/>
                  <a:gd name="connsiteX86" fmla="*/ 448281 w 12192000"/>
                  <a:gd name="connsiteY86" fmla="*/ 436308 h 1203824"/>
                  <a:gd name="connsiteX87" fmla="*/ 611518 w 12192000"/>
                  <a:gd name="connsiteY87" fmla="*/ 434166 h 1203824"/>
                  <a:gd name="connsiteX88" fmla="*/ 746076 w 12192000"/>
                  <a:gd name="connsiteY88" fmla="*/ 422520 h 1203824"/>
                  <a:gd name="connsiteX89" fmla="*/ 902724 w 12192000"/>
                  <a:gd name="connsiteY89" fmla="*/ 409989 h 1203824"/>
                  <a:gd name="connsiteX90" fmla="*/ 1113854 w 12192000"/>
                  <a:gd name="connsiteY90" fmla="*/ 414230 h 1203824"/>
                  <a:gd name="connsiteX91" fmla="*/ 1333449 w 12192000"/>
                  <a:gd name="connsiteY91" fmla="*/ 459938 h 1203824"/>
                  <a:gd name="connsiteX92" fmla="*/ 1408608 w 12192000"/>
                  <a:gd name="connsiteY92" fmla="*/ 458278 h 1203824"/>
                  <a:gd name="connsiteX93" fmla="*/ 1630191 w 12192000"/>
                  <a:gd name="connsiteY93" fmla="*/ 403061 h 1203824"/>
                  <a:gd name="connsiteX94" fmla="*/ 1956289 w 12192000"/>
                  <a:gd name="connsiteY94" fmla="*/ 332366 h 1203824"/>
                  <a:gd name="connsiteX95" fmla="*/ 2042814 w 12192000"/>
                  <a:gd name="connsiteY95" fmla="*/ 344002 h 1203824"/>
                  <a:gd name="connsiteX96" fmla="*/ 2183420 w 12192000"/>
                  <a:gd name="connsiteY96" fmla="*/ 369635 h 1203824"/>
                  <a:gd name="connsiteX97" fmla="*/ 2269566 w 12192000"/>
                  <a:gd name="connsiteY97" fmla="*/ 439859 h 1203824"/>
                  <a:gd name="connsiteX98" fmla="*/ 2331129 w 12192000"/>
                  <a:gd name="connsiteY98" fmla="*/ 524163 h 1203824"/>
                  <a:gd name="connsiteX99" fmla="*/ 2385112 w 12192000"/>
                  <a:gd name="connsiteY99" fmla="*/ 555357 h 1203824"/>
                  <a:gd name="connsiteX100" fmla="*/ 2444033 w 12192000"/>
                  <a:gd name="connsiteY100" fmla="*/ 572629 h 1203824"/>
                  <a:gd name="connsiteX101" fmla="*/ 2525979 w 12192000"/>
                  <a:gd name="connsiteY101" fmla="*/ 603233 h 1203824"/>
                  <a:gd name="connsiteX102" fmla="*/ 2603911 w 12192000"/>
                  <a:gd name="connsiteY102" fmla="*/ 684825 h 1203824"/>
                  <a:gd name="connsiteX103" fmla="*/ 2678828 w 12192000"/>
                  <a:gd name="connsiteY103" fmla="*/ 706990 h 1203824"/>
                  <a:gd name="connsiteX104" fmla="*/ 2738094 w 12192000"/>
                  <a:gd name="connsiteY104" fmla="*/ 711376 h 1203824"/>
                  <a:gd name="connsiteX105" fmla="*/ 2983806 w 12192000"/>
                  <a:gd name="connsiteY105" fmla="*/ 728243 h 1203824"/>
                  <a:gd name="connsiteX106" fmla="*/ 3013997 w 12192000"/>
                  <a:gd name="connsiteY106" fmla="*/ 725446 h 1203824"/>
                  <a:gd name="connsiteX107" fmla="*/ 3364419 w 12192000"/>
                  <a:gd name="connsiteY107" fmla="*/ 720577 h 1203824"/>
                  <a:gd name="connsiteX108" fmla="*/ 3460521 w 12192000"/>
                  <a:gd name="connsiteY108" fmla="*/ 717628 h 1203824"/>
                  <a:gd name="connsiteX109" fmla="*/ 3710982 w 12192000"/>
                  <a:gd name="connsiteY109" fmla="*/ 714182 h 1203824"/>
                  <a:gd name="connsiteX110" fmla="*/ 3850961 w 12192000"/>
                  <a:gd name="connsiteY110" fmla="*/ 778802 h 1203824"/>
                  <a:gd name="connsiteX111" fmla="*/ 3946286 w 12192000"/>
                  <a:gd name="connsiteY111" fmla="*/ 816372 h 1203824"/>
                  <a:gd name="connsiteX112" fmla="*/ 4065132 w 12192000"/>
                  <a:gd name="connsiteY112" fmla="*/ 832459 h 1203824"/>
                  <a:gd name="connsiteX113" fmla="*/ 4132173 w 12192000"/>
                  <a:gd name="connsiteY113" fmla="*/ 835167 h 1203824"/>
                  <a:gd name="connsiteX114" fmla="*/ 4305858 w 12192000"/>
                  <a:gd name="connsiteY114" fmla="*/ 804156 h 1203824"/>
                  <a:gd name="connsiteX115" fmla="*/ 4382131 w 12192000"/>
                  <a:gd name="connsiteY115" fmla="*/ 769481 h 1203824"/>
                  <a:gd name="connsiteX116" fmla="*/ 4453289 w 12192000"/>
                  <a:gd name="connsiteY116" fmla="*/ 752531 h 1203824"/>
                  <a:gd name="connsiteX117" fmla="*/ 4657971 w 12192000"/>
                  <a:gd name="connsiteY117" fmla="*/ 795835 h 1203824"/>
                  <a:gd name="connsiteX118" fmla="*/ 4682399 w 12192000"/>
                  <a:gd name="connsiteY118" fmla="*/ 813876 h 1203824"/>
                  <a:gd name="connsiteX119" fmla="*/ 4771814 w 12192000"/>
                  <a:gd name="connsiteY119" fmla="*/ 907046 h 1203824"/>
                  <a:gd name="connsiteX120" fmla="*/ 4827520 w 12192000"/>
                  <a:gd name="connsiteY120" fmla="*/ 929876 h 1203824"/>
                  <a:gd name="connsiteX121" fmla="*/ 4849942 w 12192000"/>
                  <a:gd name="connsiteY121" fmla="*/ 933851 h 1203824"/>
                  <a:gd name="connsiteX122" fmla="*/ 5009626 w 12192000"/>
                  <a:gd name="connsiteY122" fmla="*/ 957896 h 1203824"/>
                  <a:gd name="connsiteX123" fmla="*/ 5158711 w 12192000"/>
                  <a:gd name="connsiteY123" fmla="*/ 963814 h 1203824"/>
                  <a:gd name="connsiteX124" fmla="*/ 5376427 w 12192000"/>
                  <a:gd name="connsiteY124" fmla="*/ 963151 h 1203824"/>
                  <a:gd name="connsiteX125" fmla="*/ 5475787 w 12192000"/>
                  <a:gd name="connsiteY125" fmla="*/ 980508 h 1203824"/>
                  <a:gd name="connsiteX126" fmla="*/ 5653401 w 12192000"/>
                  <a:gd name="connsiteY126" fmla="*/ 987268 h 1203824"/>
                  <a:gd name="connsiteX127" fmla="*/ 5726340 w 12192000"/>
                  <a:gd name="connsiteY127" fmla="*/ 985357 h 1203824"/>
                  <a:gd name="connsiteX128" fmla="*/ 5790563 w 12192000"/>
                  <a:gd name="connsiteY128" fmla="*/ 991300 h 1203824"/>
                  <a:gd name="connsiteX129" fmla="*/ 5860260 w 12192000"/>
                  <a:gd name="connsiteY129" fmla="*/ 1004958 h 1203824"/>
                  <a:gd name="connsiteX130" fmla="*/ 6042101 w 12192000"/>
                  <a:gd name="connsiteY130" fmla="*/ 1036226 h 1203824"/>
                  <a:gd name="connsiteX131" fmla="*/ 6301998 w 12192000"/>
                  <a:gd name="connsiteY131" fmla="*/ 989138 h 1203824"/>
                  <a:gd name="connsiteX132" fmla="*/ 6452025 w 12192000"/>
                  <a:gd name="connsiteY132" fmla="*/ 968489 h 1203824"/>
                  <a:gd name="connsiteX133" fmla="*/ 6589205 w 12192000"/>
                  <a:gd name="connsiteY133" fmla="*/ 939474 h 1203824"/>
                  <a:gd name="connsiteX134" fmla="*/ 6631069 w 12192000"/>
                  <a:gd name="connsiteY134" fmla="*/ 911222 h 1203824"/>
                  <a:gd name="connsiteX135" fmla="*/ 6828274 w 12192000"/>
                  <a:gd name="connsiteY135" fmla="*/ 942941 h 1203824"/>
                  <a:gd name="connsiteX136" fmla="*/ 6900803 w 12192000"/>
                  <a:gd name="connsiteY136" fmla="*/ 984140 h 1203824"/>
                  <a:gd name="connsiteX137" fmla="*/ 7034668 w 12192000"/>
                  <a:gd name="connsiteY137" fmla="*/ 1018665 h 1203824"/>
                  <a:gd name="connsiteX138" fmla="*/ 7281067 w 12192000"/>
                  <a:gd name="connsiteY138" fmla="*/ 966327 h 1203824"/>
                  <a:gd name="connsiteX139" fmla="*/ 7412780 w 12192000"/>
                  <a:gd name="connsiteY139" fmla="*/ 909206 h 1203824"/>
                  <a:gd name="connsiteX140" fmla="*/ 7500327 w 12192000"/>
                  <a:gd name="connsiteY140" fmla="*/ 894826 h 1203824"/>
                  <a:gd name="connsiteX141" fmla="*/ 7662324 w 12192000"/>
                  <a:gd name="connsiteY141" fmla="*/ 927415 h 1203824"/>
                  <a:gd name="connsiteX142" fmla="*/ 7725334 w 12192000"/>
                  <a:gd name="connsiteY142" fmla="*/ 924844 h 1203824"/>
                  <a:gd name="connsiteX143" fmla="*/ 7833279 w 12192000"/>
                  <a:gd name="connsiteY143" fmla="*/ 913031 h 1203824"/>
                  <a:gd name="connsiteX144" fmla="*/ 7928605 w 12192000"/>
                  <a:gd name="connsiteY144" fmla="*/ 881683 h 1203824"/>
                  <a:gd name="connsiteX145" fmla="*/ 8146597 w 12192000"/>
                  <a:gd name="connsiteY145" fmla="*/ 762968 h 1203824"/>
                  <a:gd name="connsiteX146" fmla="*/ 8183577 w 12192000"/>
                  <a:gd name="connsiteY146" fmla="*/ 749005 h 1203824"/>
                  <a:gd name="connsiteX147" fmla="*/ 8250224 w 12192000"/>
                  <a:gd name="connsiteY147" fmla="*/ 733642 h 1203824"/>
                  <a:gd name="connsiteX148" fmla="*/ 8505929 w 12192000"/>
                  <a:gd name="connsiteY148" fmla="*/ 626542 h 1203824"/>
                  <a:gd name="connsiteX149" fmla="*/ 8564194 w 12192000"/>
                  <a:gd name="connsiteY149" fmla="*/ 618796 h 1203824"/>
                  <a:gd name="connsiteX150" fmla="*/ 8660705 w 12192000"/>
                  <a:gd name="connsiteY150" fmla="*/ 611069 h 1203824"/>
                  <a:gd name="connsiteX151" fmla="*/ 8762255 w 12192000"/>
                  <a:gd name="connsiteY151" fmla="*/ 585060 h 1203824"/>
                  <a:gd name="connsiteX152" fmla="*/ 8836439 w 12192000"/>
                  <a:gd name="connsiteY152" fmla="*/ 566358 h 1203824"/>
                  <a:gd name="connsiteX153" fmla="*/ 9050728 w 12192000"/>
                  <a:gd name="connsiteY153" fmla="*/ 559575 h 1203824"/>
                  <a:gd name="connsiteX154" fmla="*/ 9229627 w 12192000"/>
                  <a:gd name="connsiteY154" fmla="*/ 557464 h 1203824"/>
                  <a:gd name="connsiteX155" fmla="*/ 9253451 w 12192000"/>
                  <a:gd name="connsiteY155" fmla="*/ 550855 h 1203824"/>
                  <a:gd name="connsiteX156" fmla="*/ 9484214 w 12192000"/>
                  <a:gd name="connsiteY156" fmla="*/ 498671 h 1203824"/>
                  <a:gd name="connsiteX157" fmla="*/ 9582633 w 12192000"/>
                  <a:gd name="connsiteY157" fmla="*/ 458384 h 1203824"/>
                  <a:gd name="connsiteX158" fmla="*/ 9719670 w 12192000"/>
                  <a:gd name="connsiteY158" fmla="*/ 415607 h 1203824"/>
                  <a:gd name="connsiteX159" fmla="*/ 9871784 w 12192000"/>
                  <a:gd name="connsiteY159" fmla="*/ 366147 h 1203824"/>
                  <a:gd name="connsiteX160" fmla="*/ 9984494 w 12192000"/>
                  <a:gd name="connsiteY160" fmla="*/ 336660 h 1203824"/>
                  <a:gd name="connsiteX161" fmla="*/ 10154708 w 12192000"/>
                  <a:gd name="connsiteY161" fmla="*/ 322193 h 1203824"/>
                  <a:gd name="connsiteX162" fmla="*/ 10190446 w 12192000"/>
                  <a:gd name="connsiteY162" fmla="*/ 325025 h 1203824"/>
                  <a:gd name="connsiteX163" fmla="*/ 10530736 w 12192000"/>
                  <a:gd name="connsiteY163" fmla="*/ 335953 h 1203824"/>
                  <a:gd name="connsiteX164" fmla="*/ 10752157 w 12192000"/>
                  <a:gd name="connsiteY164" fmla="*/ 305117 h 1203824"/>
                  <a:gd name="connsiteX165" fmla="*/ 10824452 w 12192000"/>
                  <a:gd name="connsiteY165" fmla="*/ 285927 h 1203824"/>
                  <a:gd name="connsiteX166" fmla="*/ 10953152 w 12192000"/>
                  <a:gd name="connsiteY166" fmla="*/ 228102 h 1203824"/>
                  <a:gd name="connsiteX167" fmla="*/ 11011614 w 12192000"/>
                  <a:gd name="connsiteY167" fmla="*/ 214096 h 1203824"/>
                  <a:gd name="connsiteX168" fmla="*/ 11116031 w 12192000"/>
                  <a:gd name="connsiteY168" fmla="*/ 195421 h 1203824"/>
                  <a:gd name="connsiteX169" fmla="*/ 11344303 w 12192000"/>
                  <a:gd name="connsiteY169" fmla="*/ 166629 h 1203824"/>
                  <a:gd name="connsiteX170" fmla="*/ 11639050 w 12192000"/>
                  <a:gd name="connsiteY170" fmla="*/ 108526 h 1203824"/>
                  <a:gd name="connsiteX171" fmla="*/ 11757532 w 12192000"/>
                  <a:gd name="connsiteY171" fmla="*/ 96530 h 1203824"/>
                  <a:gd name="connsiteX172" fmla="*/ 11885799 w 12192000"/>
                  <a:gd name="connsiteY172" fmla="*/ 86728 h 1203824"/>
                  <a:gd name="connsiteX173" fmla="*/ 11922874 w 12192000"/>
                  <a:gd name="connsiteY173" fmla="*/ 81060 h 1203824"/>
                  <a:gd name="connsiteX174" fmla="*/ 12115331 w 12192000"/>
                  <a:gd name="connsiteY174" fmla="*/ 33587 h 1203824"/>
                  <a:gd name="connsiteX175" fmla="*/ 12158080 w 12192000"/>
                  <a:gd name="connsiteY175" fmla="*/ 14081 h 1203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</a:cxnLst>
                <a:rect l="l" t="t" r="r" b="b"/>
                <a:pathLst>
                  <a:path w="12192000" h="1203824">
                    <a:moveTo>
                      <a:pt x="12192000" y="0"/>
                    </a:moveTo>
                    <a:lnTo>
                      <a:pt x="12192000" y="463429"/>
                    </a:lnTo>
                    <a:lnTo>
                      <a:pt x="12190876" y="463512"/>
                    </a:lnTo>
                    <a:cubicBezTo>
                      <a:pt x="12153133" y="467010"/>
                      <a:pt x="12115042" y="473200"/>
                      <a:pt x="12077245" y="476327"/>
                    </a:cubicBezTo>
                    <a:cubicBezTo>
                      <a:pt x="12046307" y="479040"/>
                      <a:pt x="12015359" y="479114"/>
                      <a:pt x="11984517" y="479927"/>
                    </a:cubicBezTo>
                    <a:cubicBezTo>
                      <a:pt x="11973265" y="480210"/>
                      <a:pt x="11961485" y="476792"/>
                      <a:pt x="11951600" y="478957"/>
                    </a:cubicBezTo>
                    <a:cubicBezTo>
                      <a:pt x="11853497" y="501074"/>
                      <a:pt x="11777036" y="475730"/>
                      <a:pt x="11690904" y="471970"/>
                    </a:cubicBezTo>
                    <a:cubicBezTo>
                      <a:pt x="11600358" y="467893"/>
                      <a:pt x="11511400" y="454530"/>
                      <a:pt x="11413965" y="476172"/>
                    </a:cubicBezTo>
                    <a:cubicBezTo>
                      <a:pt x="11355010" y="489304"/>
                      <a:pt x="11299073" y="508237"/>
                      <a:pt x="11240739" y="523169"/>
                    </a:cubicBezTo>
                    <a:cubicBezTo>
                      <a:pt x="11219994" y="528395"/>
                      <a:pt x="11196384" y="531385"/>
                      <a:pt x="11175005" y="532169"/>
                    </a:cubicBezTo>
                    <a:cubicBezTo>
                      <a:pt x="11071819" y="536506"/>
                      <a:pt x="10971303" y="549336"/>
                      <a:pt x="10873726" y="580253"/>
                    </a:cubicBezTo>
                    <a:cubicBezTo>
                      <a:pt x="10856992" y="585473"/>
                      <a:pt x="10839156" y="590660"/>
                      <a:pt x="10821306" y="593207"/>
                    </a:cubicBezTo>
                    <a:cubicBezTo>
                      <a:pt x="10723500" y="607162"/>
                      <a:pt x="10626924" y="616976"/>
                      <a:pt x="10530811" y="612184"/>
                    </a:cubicBezTo>
                    <a:cubicBezTo>
                      <a:pt x="10498527" y="610559"/>
                      <a:pt x="10460885" y="619895"/>
                      <a:pt x="10426049" y="623354"/>
                    </a:cubicBezTo>
                    <a:cubicBezTo>
                      <a:pt x="10393740" y="626644"/>
                      <a:pt x="10360820" y="630774"/>
                      <a:pt x="10329156" y="630948"/>
                    </a:cubicBezTo>
                    <a:cubicBezTo>
                      <a:pt x="10282924" y="631125"/>
                      <a:pt x="10240698" y="636395"/>
                      <a:pt x="10194727" y="648617"/>
                    </a:cubicBezTo>
                    <a:cubicBezTo>
                      <a:pt x="10150847" y="660165"/>
                      <a:pt x="10102287" y="664450"/>
                      <a:pt x="10055906" y="671256"/>
                    </a:cubicBezTo>
                    <a:cubicBezTo>
                      <a:pt x="10004174" y="678826"/>
                      <a:pt x="9952442" y="686395"/>
                      <a:pt x="9900551" y="692855"/>
                    </a:cubicBezTo>
                    <a:cubicBezTo>
                      <a:pt x="9879793" y="695439"/>
                      <a:pt x="9855180" y="691398"/>
                      <a:pt x="9838464" y="696804"/>
                    </a:cubicBezTo>
                    <a:cubicBezTo>
                      <a:pt x="9784563" y="714690"/>
                      <a:pt x="9727517" y="710557"/>
                      <a:pt x="9672957" y="723816"/>
                    </a:cubicBezTo>
                    <a:cubicBezTo>
                      <a:pt x="9646220" y="730464"/>
                      <a:pt x="9614440" y="727257"/>
                      <a:pt x="9585066" y="730692"/>
                    </a:cubicBezTo>
                    <a:cubicBezTo>
                      <a:pt x="9537047" y="736221"/>
                      <a:pt x="9489294" y="743601"/>
                      <a:pt x="9441407" y="750055"/>
                    </a:cubicBezTo>
                    <a:cubicBezTo>
                      <a:pt x="9425674" y="752111"/>
                      <a:pt x="9410218" y="753561"/>
                      <a:pt x="9394459" y="755431"/>
                    </a:cubicBezTo>
                    <a:cubicBezTo>
                      <a:pt x="9380484" y="757048"/>
                      <a:pt x="9365611" y="757472"/>
                      <a:pt x="9352590" y="760650"/>
                    </a:cubicBezTo>
                    <a:cubicBezTo>
                      <a:pt x="9305415" y="772102"/>
                      <a:pt x="9259379" y="786411"/>
                      <a:pt x="9211614" y="796248"/>
                    </a:cubicBezTo>
                    <a:cubicBezTo>
                      <a:pt x="9170220" y="804796"/>
                      <a:pt x="9126523" y="807444"/>
                      <a:pt x="9084667" y="815303"/>
                    </a:cubicBezTo>
                    <a:cubicBezTo>
                      <a:pt x="9010868" y="829042"/>
                      <a:pt x="8937412" y="845188"/>
                      <a:pt x="8863666" y="859298"/>
                    </a:cubicBezTo>
                    <a:cubicBezTo>
                      <a:pt x="8847706" y="862330"/>
                      <a:pt x="8830271" y="860096"/>
                      <a:pt x="8813796" y="862070"/>
                    </a:cubicBezTo>
                    <a:cubicBezTo>
                      <a:pt x="8762262" y="868479"/>
                      <a:pt x="8710833" y="875626"/>
                      <a:pt x="8659351" y="882406"/>
                    </a:cubicBezTo>
                    <a:cubicBezTo>
                      <a:pt x="8630055" y="886396"/>
                      <a:pt x="8600505" y="891179"/>
                      <a:pt x="8571352" y="893639"/>
                    </a:cubicBezTo>
                    <a:cubicBezTo>
                      <a:pt x="8532843" y="896868"/>
                      <a:pt x="8497743" y="898476"/>
                      <a:pt x="8464106" y="918004"/>
                    </a:cubicBezTo>
                    <a:cubicBezTo>
                      <a:pt x="8412327" y="948238"/>
                      <a:pt x="8341122" y="949523"/>
                      <a:pt x="8278324" y="963769"/>
                    </a:cubicBezTo>
                    <a:cubicBezTo>
                      <a:pt x="8262086" y="967408"/>
                      <a:pt x="8245335" y="969987"/>
                      <a:pt x="8229128" y="973810"/>
                    </a:cubicBezTo>
                    <a:cubicBezTo>
                      <a:pt x="8199180" y="980915"/>
                      <a:pt x="8169646" y="988338"/>
                      <a:pt x="8139751" y="995815"/>
                    </a:cubicBezTo>
                    <a:cubicBezTo>
                      <a:pt x="8134478" y="997132"/>
                      <a:pt x="8128438" y="998185"/>
                      <a:pt x="8123571" y="999822"/>
                    </a:cubicBezTo>
                    <a:cubicBezTo>
                      <a:pt x="8078628" y="1014164"/>
                      <a:pt x="8034565" y="1029514"/>
                      <a:pt x="7988699" y="1042479"/>
                    </a:cubicBezTo>
                    <a:cubicBezTo>
                      <a:pt x="7966302" y="1048884"/>
                      <a:pt x="7941011" y="1052871"/>
                      <a:pt x="7917214" y="1054565"/>
                    </a:cubicBezTo>
                    <a:cubicBezTo>
                      <a:pt x="7847636" y="1059584"/>
                      <a:pt x="7779165" y="1067276"/>
                      <a:pt x="7710915" y="1084190"/>
                    </a:cubicBezTo>
                    <a:cubicBezTo>
                      <a:pt x="7683826" y="1090885"/>
                      <a:pt x="7652466" y="1090640"/>
                      <a:pt x="7622959" y="1093150"/>
                    </a:cubicBezTo>
                    <a:cubicBezTo>
                      <a:pt x="7552361" y="1098691"/>
                      <a:pt x="7481710" y="1103861"/>
                      <a:pt x="7410782" y="1109640"/>
                    </a:cubicBezTo>
                    <a:cubicBezTo>
                      <a:pt x="7366505" y="1113312"/>
                      <a:pt x="7322030" y="1118147"/>
                      <a:pt x="7277754" y="1121822"/>
                    </a:cubicBezTo>
                    <a:cubicBezTo>
                      <a:pt x="7226619" y="1125906"/>
                      <a:pt x="7175601" y="1128277"/>
                      <a:pt x="7124540" y="1132918"/>
                    </a:cubicBezTo>
                    <a:cubicBezTo>
                      <a:pt x="7066293" y="1138207"/>
                      <a:pt x="7008028" y="1145955"/>
                      <a:pt x="6949752" y="1151058"/>
                    </a:cubicBezTo>
                    <a:cubicBezTo>
                      <a:pt x="6843217" y="1160027"/>
                      <a:pt x="6736882" y="1167834"/>
                      <a:pt x="6630249" y="1176063"/>
                    </a:cubicBezTo>
                    <a:cubicBezTo>
                      <a:pt x="6526849" y="1184018"/>
                      <a:pt x="6423556" y="1192713"/>
                      <a:pt x="6320634" y="1198901"/>
                    </a:cubicBezTo>
                    <a:cubicBezTo>
                      <a:pt x="6277297" y="1201496"/>
                      <a:pt x="6235232" y="1197679"/>
                      <a:pt x="6192343" y="1198323"/>
                    </a:cubicBezTo>
                    <a:cubicBezTo>
                      <a:pt x="6117131" y="1199612"/>
                      <a:pt x="6041418" y="1202485"/>
                      <a:pt x="5966562" y="1203723"/>
                    </a:cubicBezTo>
                    <a:cubicBezTo>
                      <a:pt x="5933144" y="1204338"/>
                      <a:pt x="5900754" y="1201974"/>
                      <a:pt x="5867227" y="1201847"/>
                    </a:cubicBezTo>
                    <a:cubicBezTo>
                      <a:pt x="5788180" y="1201796"/>
                      <a:pt x="5708354" y="1203933"/>
                      <a:pt x="5630172" y="1202248"/>
                    </a:cubicBezTo>
                    <a:cubicBezTo>
                      <a:pt x="5535908" y="1200213"/>
                      <a:pt x="5442984" y="1194779"/>
                      <a:pt x="5348949" y="1191768"/>
                    </a:cubicBezTo>
                    <a:cubicBezTo>
                      <a:pt x="5313810" y="1190551"/>
                      <a:pt x="5277251" y="1192179"/>
                      <a:pt x="5241228" y="1192408"/>
                    </a:cubicBezTo>
                    <a:cubicBezTo>
                      <a:pt x="5151316" y="1192775"/>
                      <a:pt x="5061657" y="1192349"/>
                      <a:pt x="4971133" y="1193559"/>
                    </a:cubicBezTo>
                    <a:cubicBezTo>
                      <a:pt x="4937685" y="1193988"/>
                      <a:pt x="4903114" y="1199299"/>
                      <a:pt x="4869416" y="1200519"/>
                    </a:cubicBezTo>
                    <a:cubicBezTo>
                      <a:pt x="4830283" y="1201947"/>
                      <a:pt x="4791348" y="1202215"/>
                      <a:pt x="4753274" y="1200850"/>
                    </a:cubicBezTo>
                    <a:cubicBezTo>
                      <a:pt x="4705682" y="1199144"/>
                      <a:pt x="4659172" y="1194829"/>
                      <a:pt x="4611883" y="1192701"/>
                    </a:cubicBezTo>
                    <a:cubicBezTo>
                      <a:pt x="4533819" y="1189298"/>
                      <a:pt x="4455420" y="1186135"/>
                      <a:pt x="4376825" y="1184131"/>
                    </a:cubicBezTo>
                    <a:cubicBezTo>
                      <a:pt x="4347226" y="1183446"/>
                      <a:pt x="4315374" y="1187423"/>
                      <a:pt x="4285471" y="1187158"/>
                    </a:cubicBezTo>
                    <a:cubicBezTo>
                      <a:pt x="4145774" y="1185753"/>
                      <a:pt x="4006046" y="1184162"/>
                      <a:pt x="3866543" y="1181596"/>
                    </a:cubicBezTo>
                    <a:cubicBezTo>
                      <a:pt x="3794230" y="1180207"/>
                      <a:pt x="3723633" y="1175551"/>
                      <a:pt x="3651342" y="1174348"/>
                    </a:cubicBezTo>
                    <a:cubicBezTo>
                      <a:pt x="3607885" y="1173562"/>
                      <a:pt x="3561907" y="1178044"/>
                      <a:pt x="3518453" y="1177258"/>
                    </a:cubicBezTo>
                    <a:cubicBezTo>
                      <a:pt x="3478287" y="1176568"/>
                      <a:pt x="3440399" y="1171400"/>
                      <a:pt x="3400818" y="1169685"/>
                    </a:cubicBezTo>
                    <a:cubicBezTo>
                      <a:pt x="3279824" y="1164099"/>
                      <a:pt x="3157310" y="1160621"/>
                      <a:pt x="3037154" y="1153217"/>
                    </a:cubicBezTo>
                    <a:cubicBezTo>
                      <a:pt x="2978373" y="1149708"/>
                      <a:pt x="2922429" y="1140508"/>
                      <a:pt x="2866260" y="1132283"/>
                    </a:cubicBezTo>
                    <a:cubicBezTo>
                      <a:pt x="2771049" y="1118489"/>
                      <a:pt x="2677107" y="1103380"/>
                      <a:pt x="2582173" y="1088979"/>
                    </a:cubicBezTo>
                    <a:cubicBezTo>
                      <a:pt x="2511090" y="1078352"/>
                      <a:pt x="2447356" y="1063086"/>
                      <a:pt x="2395406" y="1035945"/>
                    </a:cubicBezTo>
                    <a:cubicBezTo>
                      <a:pt x="2371411" y="1023508"/>
                      <a:pt x="2331675" y="1015582"/>
                      <a:pt x="2294751" y="1014618"/>
                    </a:cubicBezTo>
                    <a:cubicBezTo>
                      <a:pt x="2228580" y="1012920"/>
                      <a:pt x="2177384" y="998698"/>
                      <a:pt x="2122944" y="984751"/>
                    </a:cubicBezTo>
                    <a:cubicBezTo>
                      <a:pt x="2054121" y="967003"/>
                      <a:pt x="1981585" y="951294"/>
                      <a:pt x="1905504" y="941380"/>
                    </a:cubicBezTo>
                    <a:cubicBezTo>
                      <a:pt x="1830544" y="931682"/>
                      <a:pt x="1747929" y="932141"/>
                      <a:pt x="1671045" y="924228"/>
                    </a:cubicBezTo>
                    <a:cubicBezTo>
                      <a:pt x="1625936" y="919523"/>
                      <a:pt x="1585613" y="907528"/>
                      <a:pt x="1543856" y="898190"/>
                    </a:cubicBezTo>
                    <a:cubicBezTo>
                      <a:pt x="1502093" y="888855"/>
                      <a:pt x="1460606" y="878913"/>
                      <a:pt x="1419784" y="868500"/>
                    </a:cubicBezTo>
                    <a:cubicBezTo>
                      <a:pt x="1397486" y="862806"/>
                      <a:pt x="1378078" y="854435"/>
                      <a:pt x="1355116" y="849214"/>
                    </a:cubicBezTo>
                    <a:cubicBezTo>
                      <a:pt x="1311848" y="839527"/>
                      <a:pt x="1265353" y="832754"/>
                      <a:pt x="1223713" y="821702"/>
                    </a:cubicBezTo>
                    <a:cubicBezTo>
                      <a:pt x="1183577" y="811001"/>
                      <a:pt x="1138864" y="809072"/>
                      <a:pt x="1094193" y="804872"/>
                    </a:cubicBezTo>
                    <a:cubicBezTo>
                      <a:pt x="1060244" y="801784"/>
                      <a:pt x="1034230" y="787936"/>
                      <a:pt x="1001115" y="783030"/>
                    </a:cubicBezTo>
                    <a:cubicBezTo>
                      <a:pt x="953853" y="775990"/>
                      <a:pt x="916853" y="764276"/>
                      <a:pt x="879548" y="747884"/>
                    </a:cubicBezTo>
                    <a:cubicBezTo>
                      <a:pt x="837586" y="729513"/>
                      <a:pt x="770061" y="725929"/>
                      <a:pt x="711163" y="719039"/>
                    </a:cubicBezTo>
                    <a:cubicBezTo>
                      <a:pt x="661152" y="713146"/>
                      <a:pt x="604343" y="715774"/>
                      <a:pt x="557941" y="707101"/>
                    </a:cubicBezTo>
                    <a:cubicBezTo>
                      <a:pt x="525381" y="700984"/>
                      <a:pt x="499355" y="684493"/>
                      <a:pt x="480347" y="668702"/>
                    </a:cubicBezTo>
                    <a:cubicBezTo>
                      <a:pt x="437718" y="632865"/>
                      <a:pt x="370204" y="616630"/>
                      <a:pt x="296224" y="603583"/>
                    </a:cubicBezTo>
                    <a:cubicBezTo>
                      <a:pt x="220741" y="590184"/>
                      <a:pt x="148480" y="573869"/>
                      <a:pt x="72689" y="560892"/>
                    </a:cubicBezTo>
                    <a:lnTo>
                      <a:pt x="0" y="543486"/>
                    </a:lnTo>
                    <a:lnTo>
                      <a:pt x="0" y="384357"/>
                    </a:lnTo>
                    <a:lnTo>
                      <a:pt x="51784" y="393937"/>
                    </a:lnTo>
                    <a:cubicBezTo>
                      <a:pt x="104770" y="397707"/>
                      <a:pt x="153378" y="409086"/>
                      <a:pt x="205561" y="414859"/>
                    </a:cubicBezTo>
                    <a:cubicBezTo>
                      <a:pt x="254062" y="420400"/>
                      <a:pt x="305001" y="422574"/>
                      <a:pt x="354391" y="426667"/>
                    </a:cubicBezTo>
                    <a:cubicBezTo>
                      <a:pt x="386450" y="429269"/>
                      <a:pt x="420771" y="429847"/>
                      <a:pt x="448281" y="436308"/>
                    </a:cubicBezTo>
                    <a:cubicBezTo>
                      <a:pt x="499904" y="448391"/>
                      <a:pt x="551004" y="446576"/>
                      <a:pt x="611518" y="434166"/>
                    </a:cubicBezTo>
                    <a:cubicBezTo>
                      <a:pt x="654695" y="425361"/>
                      <a:pt x="702395" y="422710"/>
                      <a:pt x="746076" y="422520"/>
                    </a:cubicBezTo>
                    <a:cubicBezTo>
                      <a:pt x="798481" y="422218"/>
                      <a:pt x="848400" y="419817"/>
                      <a:pt x="902724" y="409989"/>
                    </a:cubicBezTo>
                    <a:cubicBezTo>
                      <a:pt x="977291" y="396518"/>
                      <a:pt x="1048428" y="397321"/>
                      <a:pt x="1113854" y="414230"/>
                    </a:cubicBezTo>
                    <a:cubicBezTo>
                      <a:pt x="1184155" y="432145"/>
                      <a:pt x="1258677" y="446437"/>
                      <a:pt x="1333449" y="459938"/>
                    </a:cubicBezTo>
                    <a:cubicBezTo>
                      <a:pt x="1354772" y="463883"/>
                      <a:pt x="1385284" y="463304"/>
                      <a:pt x="1408608" y="458278"/>
                    </a:cubicBezTo>
                    <a:cubicBezTo>
                      <a:pt x="1483492" y="441930"/>
                      <a:pt x="1561495" y="427025"/>
                      <a:pt x="1630191" y="403061"/>
                    </a:cubicBezTo>
                    <a:cubicBezTo>
                      <a:pt x="1735315" y="366348"/>
                      <a:pt x="1840887" y="337881"/>
                      <a:pt x="1956289" y="332366"/>
                    </a:cubicBezTo>
                    <a:cubicBezTo>
                      <a:pt x="1986669" y="330865"/>
                      <a:pt x="2019100" y="336056"/>
                      <a:pt x="2042814" y="344002"/>
                    </a:cubicBezTo>
                    <a:cubicBezTo>
                      <a:pt x="2085261" y="358150"/>
                      <a:pt x="2126350" y="370413"/>
                      <a:pt x="2183420" y="369635"/>
                    </a:cubicBezTo>
                    <a:cubicBezTo>
                      <a:pt x="2235035" y="368879"/>
                      <a:pt x="2279659" y="405942"/>
                      <a:pt x="2269566" y="439859"/>
                    </a:cubicBezTo>
                    <a:cubicBezTo>
                      <a:pt x="2258267" y="478101"/>
                      <a:pt x="2277762" y="504964"/>
                      <a:pt x="2331129" y="524163"/>
                    </a:cubicBezTo>
                    <a:cubicBezTo>
                      <a:pt x="2352980" y="531807"/>
                      <a:pt x="2364861" y="546162"/>
                      <a:pt x="2385112" y="555357"/>
                    </a:cubicBezTo>
                    <a:cubicBezTo>
                      <a:pt x="2401860" y="562976"/>
                      <a:pt x="2421927" y="570875"/>
                      <a:pt x="2444033" y="572629"/>
                    </a:cubicBezTo>
                    <a:cubicBezTo>
                      <a:pt x="2483469" y="575878"/>
                      <a:pt x="2509763" y="584022"/>
                      <a:pt x="2525979" y="603233"/>
                    </a:cubicBezTo>
                    <a:cubicBezTo>
                      <a:pt x="2549282" y="631254"/>
                      <a:pt x="2578520" y="657481"/>
                      <a:pt x="2603911" y="684825"/>
                    </a:cubicBezTo>
                    <a:cubicBezTo>
                      <a:pt x="2618910" y="700624"/>
                      <a:pt x="2643515" y="707120"/>
                      <a:pt x="2678828" y="706990"/>
                    </a:cubicBezTo>
                    <a:cubicBezTo>
                      <a:pt x="2699243" y="707100"/>
                      <a:pt x="2725615" y="705603"/>
                      <a:pt x="2738094" y="711376"/>
                    </a:cubicBezTo>
                    <a:cubicBezTo>
                      <a:pt x="2805960" y="742855"/>
                      <a:pt x="2895980" y="733032"/>
                      <a:pt x="2983806" y="728243"/>
                    </a:cubicBezTo>
                    <a:cubicBezTo>
                      <a:pt x="2993929" y="727744"/>
                      <a:pt x="3004007" y="726871"/>
                      <a:pt x="3013997" y="725446"/>
                    </a:cubicBezTo>
                    <a:cubicBezTo>
                      <a:pt x="3136002" y="707474"/>
                      <a:pt x="3250133" y="713470"/>
                      <a:pt x="3364419" y="720577"/>
                    </a:cubicBezTo>
                    <a:cubicBezTo>
                      <a:pt x="3394563" y="722507"/>
                      <a:pt x="3428050" y="719807"/>
                      <a:pt x="3460521" y="717628"/>
                    </a:cubicBezTo>
                    <a:cubicBezTo>
                      <a:pt x="3545330" y="712137"/>
                      <a:pt x="3633314" y="698262"/>
                      <a:pt x="3710982" y="714182"/>
                    </a:cubicBezTo>
                    <a:cubicBezTo>
                      <a:pt x="3772122" y="726607"/>
                      <a:pt x="3825029" y="745116"/>
                      <a:pt x="3850961" y="778802"/>
                    </a:cubicBezTo>
                    <a:cubicBezTo>
                      <a:pt x="3868395" y="801427"/>
                      <a:pt x="3898481" y="813185"/>
                      <a:pt x="3946286" y="816372"/>
                    </a:cubicBezTo>
                    <a:cubicBezTo>
                      <a:pt x="3987480" y="819179"/>
                      <a:pt x="4025130" y="827781"/>
                      <a:pt x="4065132" y="832459"/>
                    </a:cubicBezTo>
                    <a:cubicBezTo>
                      <a:pt x="4086246" y="834922"/>
                      <a:pt x="4110400" y="838274"/>
                      <a:pt x="4132173" y="835167"/>
                    </a:cubicBezTo>
                    <a:cubicBezTo>
                      <a:pt x="4190358" y="826865"/>
                      <a:pt x="4249453" y="817300"/>
                      <a:pt x="4305858" y="804156"/>
                    </a:cubicBezTo>
                    <a:cubicBezTo>
                      <a:pt x="4334041" y="797490"/>
                      <a:pt x="4360739" y="782919"/>
                      <a:pt x="4382131" y="769481"/>
                    </a:cubicBezTo>
                    <a:cubicBezTo>
                      <a:pt x="4404161" y="755388"/>
                      <a:pt x="4425552" y="747047"/>
                      <a:pt x="4453289" y="752531"/>
                    </a:cubicBezTo>
                    <a:cubicBezTo>
                      <a:pt x="4522267" y="766292"/>
                      <a:pt x="4590589" y="780524"/>
                      <a:pt x="4657971" y="795835"/>
                    </a:cubicBezTo>
                    <a:cubicBezTo>
                      <a:pt x="4669645" y="798513"/>
                      <a:pt x="4675987" y="807238"/>
                      <a:pt x="4682399" y="813876"/>
                    </a:cubicBezTo>
                    <a:cubicBezTo>
                      <a:pt x="4712325" y="844914"/>
                      <a:pt x="4739115" y="876968"/>
                      <a:pt x="4771814" y="907046"/>
                    </a:cubicBezTo>
                    <a:cubicBezTo>
                      <a:pt x="4783117" y="917329"/>
                      <a:pt x="4807945" y="922850"/>
                      <a:pt x="4827520" y="929876"/>
                    </a:cubicBezTo>
                    <a:cubicBezTo>
                      <a:pt x="4833681" y="932206"/>
                      <a:pt x="4845543" y="931081"/>
                      <a:pt x="4849942" y="933851"/>
                    </a:cubicBezTo>
                    <a:cubicBezTo>
                      <a:pt x="4888949" y="959631"/>
                      <a:pt x="4951287" y="954890"/>
                      <a:pt x="5009626" y="957896"/>
                    </a:cubicBezTo>
                    <a:cubicBezTo>
                      <a:pt x="5059523" y="960407"/>
                      <a:pt x="5111928" y="960104"/>
                      <a:pt x="5158711" y="963814"/>
                    </a:cubicBezTo>
                    <a:cubicBezTo>
                      <a:pt x="5231307" y="969696"/>
                      <a:pt x="5298173" y="973751"/>
                      <a:pt x="5376427" y="963151"/>
                    </a:cubicBezTo>
                    <a:cubicBezTo>
                      <a:pt x="5408579" y="958754"/>
                      <a:pt x="5448461" y="970245"/>
                      <a:pt x="5475787" y="980508"/>
                    </a:cubicBezTo>
                    <a:cubicBezTo>
                      <a:pt x="5528518" y="1000363"/>
                      <a:pt x="5584839" y="1001958"/>
                      <a:pt x="5653401" y="987268"/>
                    </a:cubicBezTo>
                    <a:cubicBezTo>
                      <a:pt x="5676008" y="982341"/>
                      <a:pt x="5702558" y="984595"/>
                      <a:pt x="5726340" y="985357"/>
                    </a:cubicBezTo>
                    <a:cubicBezTo>
                      <a:pt x="5748643" y="985952"/>
                      <a:pt x="5770110" y="988364"/>
                      <a:pt x="5790563" y="991300"/>
                    </a:cubicBezTo>
                    <a:cubicBezTo>
                      <a:pt x="5815128" y="994969"/>
                      <a:pt x="5845522" y="996110"/>
                      <a:pt x="5860260" y="1004958"/>
                    </a:cubicBezTo>
                    <a:cubicBezTo>
                      <a:pt x="5906803" y="1032493"/>
                      <a:pt x="5977069" y="1037385"/>
                      <a:pt x="6042101" y="1036226"/>
                    </a:cubicBezTo>
                    <a:cubicBezTo>
                      <a:pt x="6128232" y="1034888"/>
                      <a:pt x="6222269" y="1027704"/>
                      <a:pt x="6301998" y="989138"/>
                    </a:cubicBezTo>
                    <a:cubicBezTo>
                      <a:pt x="6349672" y="965909"/>
                      <a:pt x="6396952" y="955198"/>
                      <a:pt x="6452025" y="968489"/>
                    </a:cubicBezTo>
                    <a:cubicBezTo>
                      <a:pt x="6489401" y="977695"/>
                      <a:pt x="6558002" y="960731"/>
                      <a:pt x="6589205" y="939474"/>
                    </a:cubicBezTo>
                    <a:cubicBezTo>
                      <a:pt x="6600499" y="931821"/>
                      <a:pt x="6612148" y="924116"/>
                      <a:pt x="6631069" y="911222"/>
                    </a:cubicBezTo>
                    <a:cubicBezTo>
                      <a:pt x="6674305" y="951313"/>
                      <a:pt x="6752346" y="944332"/>
                      <a:pt x="6828274" y="942941"/>
                    </a:cubicBezTo>
                    <a:cubicBezTo>
                      <a:pt x="6874780" y="942157"/>
                      <a:pt x="6889173" y="963896"/>
                      <a:pt x="6900803" y="984140"/>
                    </a:cubicBezTo>
                    <a:cubicBezTo>
                      <a:pt x="6921316" y="1020676"/>
                      <a:pt x="6959796" y="1032557"/>
                      <a:pt x="7034668" y="1018665"/>
                    </a:cubicBezTo>
                    <a:cubicBezTo>
                      <a:pt x="7117337" y="1003282"/>
                      <a:pt x="7199637" y="985309"/>
                      <a:pt x="7281067" y="966327"/>
                    </a:cubicBezTo>
                    <a:cubicBezTo>
                      <a:pt x="7332521" y="954266"/>
                      <a:pt x="7378029" y="936255"/>
                      <a:pt x="7412780" y="909206"/>
                    </a:cubicBezTo>
                    <a:cubicBezTo>
                      <a:pt x="7446535" y="882864"/>
                      <a:pt x="7455445" y="884046"/>
                      <a:pt x="7500327" y="894826"/>
                    </a:cubicBezTo>
                    <a:cubicBezTo>
                      <a:pt x="7552743" y="907363"/>
                      <a:pt x="7606735" y="918164"/>
                      <a:pt x="7662324" y="927415"/>
                    </a:cubicBezTo>
                    <a:cubicBezTo>
                      <a:pt x="7679867" y="930387"/>
                      <a:pt x="7704114" y="926740"/>
                      <a:pt x="7725334" y="924844"/>
                    </a:cubicBezTo>
                    <a:cubicBezTo>
                      <a:pt x="7761320" y="921787"/>
                      <a:pt x="7798617" y="920242"/>
                      <a:pt x="7833279" y="913031"/>
                    </a:cubicBezTo>
                    <a:cubicBezTo>
                      <a:pt x="7866516" y="906023"/>
                      <a:pt x="7898634" y="893700"/>
                      <a:pt x="7928605" y="881683"/>
                    </a:cubicBezTo>
                    <a:cubicBezTo>
                      <a:pt x="8012311" y="848025"/>
                      <a:pt x="8088138" y="810205"/>
                      <a:pt x="8146597" y="762968"/>
                    </a:cubicBezTo>
                    <a:cubicBezTo>
                      <a:pt x="8154091" y="756800"/>
                      <a:pt x="8170249" y="752606"/>
                      <a:pt x="8183577" y="749005"/>
                    </a:cubicBezTo>
                    <a:cubicBezTo>
                      <a:pt x="8205312" y="743071"/>
                      <a:pt x="8227788" y="737222"/>
                      <a:pt x="8250224" y="733642"/>
                    </a:cubicBezTo>
                    <a:cubicBezTo>
                      <a:pt x="8359189" y="716209"/>
                      <a:pt x="8441164" y="678078"/>
                      <a:pt x="8505929" y="626542"/>
                    </a:cubicBezTo>
                    <a:cubicBezTo>
                      <a:pt x="8524585" y="611796"/>
                      <a:pt x="8540107" y="608259"/>
                      <a:pt x="8564194" y="618796"/>
                    </a:cubicBezTo>
                    <a:cubicBezTo>
                      <a:pt x="8592162" y="631043"/>
                      <a:pt x="8628032" y="619507"/>
                      <a:pt x="8660705" y="611069"/>
                    </a:cubicBezTo>
                    <a:cubicBezTo>
                      <a:pt x="8694442" y="602479"/>
                      <a:pt x="8728514" y="593651"/>
                      <a:pt x="8762255" y="585060"/>
                    </a:cubicBezTo>
                    <a:cubicBezTo>
                      <a:pt x="8787227" y="578855"/>
                      <a:pt x="8811899" y="573069"/>
                      <a:pt x="8836439" y="566358"/>
                    </a:cubicBezTo>
                    <a:cubicBezTo>
                      <a:pt x="8912856" y="545447"/>
                      <a:pt x="8983243" y="538425"/>
                      <a:pt x="9050728" y="559575"/>
                    </a:cubicBezTo>
                    <a:cubicBezTo>
                      <a:pt x="9102219" y="575830"/>
                      <a:pt x="9164950" y="573868"/>
                      <a:pt x="9229627" y="557464"/>
                    </a:cubicBezTo>
                    <a:cubicBezTo>
                      <a:pt x="9237706" y="555368"/>
                      <a:pt x="9247529" y="550190"/>
                      <a:pt x="9253451" y="550855"/>
                    </a:cubicBezTo>
                    <a:cubicBezTo>
                      <a:pt x="9342568" y="560232"/>
                      <a:pt x="9405310" y="512383"/>
                      <a:pt x="9484214" y="498671"/>
                    </a:cubicBezTo>
                    <a:cubicBezTo>
                      <a:pt x="9519035" y="492570"/>
                      <a:pt x="9552778" y="473783"/>
                      <a:pt x="9582633" y="458384"/>
                    </a:cubicBezTo>
                    <a:cubicBezTo>
                      <a:pt x="9623689" y="437231"/>
                      <a:pt x="9660183" y="417297"/>
                      <a:pt x="9719670" y="415607"/>
                    </a:cubicBezTo>
                    <a:cubicBezTo>
                      <a:pt x="9779189" y="414101"/>
                      <a:pt x="9830940" y="393878"/>
                      <a:pt x="9871784" y="366147"/>
                    </a:cubicBezTo>
                    <a:cubicBezTo>
                      <a:pt x="9903014" y="345075"/>
                      <a:pt x="9939570" y="338349"/>
                      <a:pt x="9984494" y="336660"/>
                    </a:cubicBezTo>
                    <a:cubicBezTo>
                      <a:pt x="10040642" y="334503"/>
                      <a:pt x="10098165" y="326674"/>
                      <a:pt x="10154708" y="322193"/>
                    </a:cubicBezTo>
                    <a:cubicBezTo>
                      <a:pt x="10166953" y="321201"/>
                      <a:pt x="10182669" y="321603"/>
                      <a:pt x="10190446" y="325025"/>
                    </a:cubicBezTo>
                    <a:cubicBezTo>
                      <a:pt x="10285769" y="367692"/>
                      <a:pt x="10408999" y="350677"/>
                      <a:pt x="10530736" y="335953"/>
                    </a:cubicBezTo>
                    <a:cubicBezTo>
                      <a:pt x="10604506" y="327127"/>
                      <a:pt x="10678397" y="316584"/>
                      <a:pt x="10752157" y="305117"/>
                    </a:cubicBezTo>
                    <a:cubicBezTo>
                      <a:pt x="10777120" y="301365"/>
                      <a:pt x="10803110" y="294636"/>
                      <a:pt x="10824452" y="285927"/>
                    </a:cubicBezTo>
                    <a:cubicBezTo>
                      <a:pt x="10868837" y="267698"/>
                      <a:pt x="10909147" y="246465"/>
                      <a:pt x="10953152" y="228102"/>
                    </a:cubicBezTo>
                    <a:cubicBezTo>
                      <a:pt x="10969622" y="221030"/>
                      <a:pt x="10991730" y="217688"/>
                      <a:pt x="11011614" y="214096"/>
                    </a:cubicBezTo>
                    <a:cubicBezTo>
                      <a:pt x="11046743" y="207573"/>
                      <a:pt x="11086641" y="206412"/>
                      <a:pt x="11116031" y="195421"/>
                    </a:cubicBezTo>
                    <a:cubicBezTo>
                      <a:pt x="11192467" y="166956"/>
                      <a:pt x="11266913" y="160299"/>
                      <a:pt x="11344303" y="166629"/>
                    </a:cubicBezTo>
                    <a:cubicBezTo>
                      <a:pt x="11452657" y="175527"/>
                      <a:pt x="11551626" y="159519"/>
                      <a:pt x="11639050" y="108526"/>
                    </a:cubicBezTo>
                    <a:cubicBezTo>
                      <a:pt x="11678385" y="85543"/>
                      <a:pt x="11720243" y="87879"/>
                      <a:pt x="11757532" y="96530"/>
                    </a:cubicBezTo>
                    <a:cubicBezTo>
                      <a:pt x="11800499" y="106640"/>
                      <a:pt x="11840704" y="105056"/>
                      <a:pt x="11885799" y="86728"/>
                    </a:cubicBezTo>
                    <a:cubicBezTo>
                      <a:pt x="11895784" y="82659"/>
                      <a:pt x="11910604" y="81867"/>
                      <a:pt x="11922874" y="81060"/>
                    </a:cubicBezTo>
                    <a:cubicBezTo>
                      <a:pt x="11992783" y="75806"/>
                      <a:pt x="12063500" y="73647"/>
                      <a:pt x="12115331" y="33587"/>
                    </a:cubicBezTo>
                    <a:cubicBezTo>
                      <a:pt x="12125500" y="25715"/>
                      <a:pt x="12143693" y="20477"/>
                      <a:pt x="12158080" y="140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381000" dist="152400" dir="16200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DC0C2B9-ADB0-43C2-859A-967888E11A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014035"/>
                <a:ext cx="12192000" cy="1203824"/>
              </a:xfrm>
              <a:custGeom>
                <a:avLst/>
                <a:gdLst>
                  <a:gd name="connsiteX0" fmla="*/ 12192000 w 12192000"/>
                  <a:gd name="connsiteY0" fmla="*/ 0 h 1203824"/>
                  <a:gd name="connsiteX1" fmla="*/ 12192000 w 12192000"/>
                  <a:gd name="connsiteY1" fmla="*/ 463429 h 1203824"/>
                  <a:gd name="connsiteX2" fmla="*/ 12190876 w 12192000"/>
                  <a:gd name="connsiteY2" fmla="*/ 463512 h 1203824"/>
                  <a:gd name="connsiteX3" fmla="*/ 12077245 w 12192000"/>
                  <a:gd name="connsiteY3" fmla="*/ 476327 h 1203824"/>
                  <a:gd name="connsiteX4" fmla="*/ 11984517 w 12192000"/>
                  <a:gd name="connsiteY4" fmla="*/ 479927 h 1203824"/>
                  <a:gd name="connsiteX5" fmla="*/ 11951600 w 12192000"/>
                  <a:gd name="connsiteY5" fmla="*/ 478957 h 1203824"/>
                  <a:gd name="connsiteX6" fmla="*/ 11690904 w 12192000"/>
                  <a:gd name="connsiteY6" fmla="*/ 471970 h 1203824"/>
                  <a:gd name="connsiteX7" fmla="*/ 11413965 w 12192000"/>
                  <a:gd name="connsiteY7" fmla="*/ 476172 h 1203824"/>
                  <a:gd name="connsiteX8" fmla="*/ 11240739 w 12192000"/>
                  <a:gd name="connsiteY8" fmla="*/ 523169 h 1203824"/>
                  <a:gd name="connsiteX9" fmla="*/ 11175005 w 12192000"/>
                  <a:gd name="connsiteY9" fmla="*/ 532169 h 1203824"/>
                  <a:gd name="connsiteX10" fmla="*/ 10873726 w 12192000"/>
                  <a:gd name="connsiteY10" fmla="*/ 580253 h 1203824"/>
                  <a:gd name="connsiteX11" fmla="*/ 10821306 w 12192000"/>
                  <a:gd name="connsiteY11" fmla="*/ 593207 h 1203824"/>
                  <a:gd name="connsiteX12" fmla="*/ 10530811 w 12192000"/>
                  <a:gd name="connsiteY12" fmla="*/ 612184 h 1203824"/>
                  <a:gd name="connsiteX13" fmla="*/ 10426049 w 12192000"/>
                  <a:gd name="connsiteY13" fmla="*/ 623354 h 1203824"/>
                  <a:gd name="connsiteX14" fmla="*/ 10329156 w 12192000"/>
                  <a:gd name="connsiteY14" fmla="*/ 630948 h 1203824"/>
                  <a:gd name="connsiteX15" fmla="*/ 10194727 w 12192000"/>
                  <a:gd name="connsiteY15" fmla="*/ 648617 h 1203824"/>
                  <a:gd name="connsiteX16" fmla="*/ 10055906 w 12192000"/>
                  <a:gd name="connsiteY16" fmla="*/ 671256 h 1203824"/>
                  <a:gd name="connsiteX17" fmla="*/ 9900551 w 12192000"/>
                  <a:gd name="connsiteY17" fmla="*/ 692855 h 1203824"/>
                  <a:gd name="connsiteX18" fmla="*/ 9838464 w 12192000"/>
                  <a:gd name="connsiteY18" fmla="*/ 696804 h 1203824"/>
                  <a:gd name="connsiteX19" fmla="*/ 9672957 w 12192000"/>
                  <a:gd name="connsiteY19" fmla="*/ 723816 h 1203824"/>
                  <a:gd name="connsiteX20" fmla="*/ 9585066 w 12192000"/>
                  <a:gd name="connsiteY20" fmla="*/ 730692 h 1203824"/>
                  <a:gd name="connsiteX21" fmla="*/ 9441407 w 12192000"/>
                  <a:gd name="connsiteY21" fmla="*/ 750055 h 1203824"/>
                  <a:gd name="connsiteX22" fmla="*/ 9394459 w 12192000"/>
                  <a:gd name="connsiteY22" fmla="*/ 755431 h 1203824"/>
                  <a:gd name="connsiteX23" fmla="*/ 9352590 w 12192000"/>
                  <a:gd name="connsiteY23" fmla="*/ 760650 h 1203824"/>
                  <a:gd name="connsiteX24" fmla="*/ 9211614 w 12192000"/>
                  <a:gd name="connsiteY24" fmla="*/ 796248 h 1203824"/>
                  <a:gd name="connsiteX25" fmla="*/ 9084667 w 12192000"/>
                  <a:gd name="connsiteY25" fmla="*/ 815303 h 1203824"/>
                  <a:gd name="connsiteX26" fmla="*/ 8863666 w 12192000"/>
                  <a:gd name="connsiteY26" fmla="*/ 859298 h 1203824"/>
                  <a:gd name="connsiteX27" fmla="*/ 8813796 w 12192000"/>
                  <a:gd name="connsiteY27" fmla="*/ 862070 h 1203824"/>
                  <a:gd name="connsiteX28" fmla="*/ 8659351 w 12192000"/>
                  <a:gd name="connsiteY28" fmla="*/ 882406 h 1203824"/>
                  <a:gd name="connsiteX29" fmla="*/ 8571352 w 12192000"/>
                  <a:gd name="connsiteY29" fmla="*/ 893639 h 1203824"/>
                  <a:gd name="connsiteX30" fmla="*/ 8464106 w 12192000"/>
                  <a:gd name="connsiteY30" fmla="*/ 918004 h 1203824"/>
                  <a:gd name="connsiteX31" fmla="*/ 8278324 w 12192000"/>
                  <a:gd name="connsiteY31" fmla="*/ 963769 h 1203824"/>
                  <a:gd name="connsiteX32" fmla="*/ 8229128 w 12192000"/>
                  <a:gd name="connsiteY32" fmla="*/ 973810 h 1203824"/>
                  <a:gd name="connsiteX33" fmla="*/ 8139751 w 12192000"/>
                  <a:gd name="connsiteY33" fmla="*/ 995815 h 1203824"/>
                  <a:gd name="connsiteX34" fmla="*/ 8123571 w 12192000"/>
                  <a:gd name="connsiteY34" fmla="*/ 999822 h 1203824"/>
                  <a:gd name="connsiteX35" fmla="*/ 7988699 w 12192000"/>
                  <a:gd name="connsiteY35" fmla="*/ 1042479 h 1203824"/>
                  <a:gd name="connsiteX36" fmla="*/ 7917214 w 12192000"/>
                  <a:gd name="connsiteY36" fmla="*/ 1054565 h 1203824"/>
                  <a:gd name="connsiteX37" fmla="*/ 7710915 w 12192000"/>
                  <a:gd name="connsiteY37" fmla="*/ 1084190 h 1203824"/>
                  <a:gd name="connsiteX38" fmla="*/ 7622959 w 12192000"/>
                  <a:gd name="connsiteY38" fmla="*/ 1093150 h 1203824"/>
                  <a:gd name="connsiteX39" fmla="*/ 7410782 w 12192000"/>
                  <a:gd name="connsiteY39" fmla="*/ 1109640 h 1203824"/>
                  <a:gd name="connsiteX40" fmla="*/ 7277754 w 12192000"/>
                  <a:gd name="connsiteY40" fmla="*/ 1121822 h 1203824"/>
                  <a:gd name="connsiteX41" fmla="*/ 7124540 w 12192000"/>
                  <a:gd name="connsiteY41" fmla="*/ 1132918 h 1203824"/>
                  <a:gd name="connsiteX42" fmla="*/ 6949752 w 12192000"/>
                  <a:gd name="connsiteY42" fmla="*/ 1151058 h 1203824"/>
                  <a:gd name="connsiteX43" fmla="*/ 6630249 w 12192000"/>
                  <a:gd name="connsiteY43" fmla="*/ 1176063 h 1203824"/>
                  <a:gd name="connsiteX44" fmla="*/ 6320634 w 12192000"/>
                  <a:gd name="connsiteY44" fmla="*/ 1198901 h 1203824"/>
                  <a:gd name="connsiteX45" fmla="*/ 6192343 w 12192000"/>
                  <a:gd name="connsiteY45" fmla="*/ 1198323 h 1203824"/>
                  <a:gd name="connsiteX46" fmla="*/ 5966562 w 12192000"/>
                  <a:gd name="connsiteY46" fmla="*/ 1203723 h 1203824"/>
                  <a:gd name="connsiteX47" fmla="*/ 5867227 w 12192000"/>
                  <a:gd name="connsiteY47" fmla="*/ 1201847 h 1203824"/>
                  <a:gd name="connsiteX48" fmla="*/ 5630172 w 12192000"/>
                  <a:gd name="connsiteY48" fmla="*/ 1202248 h 1203824"/>
                  <a:gd name="connsiteX49" fmla="*/ 5348949 w 12192000"/>
                  <a:gd name="connsiteY49" fmla="*/ 1191768 h 1203824"/>
                  <a:gd name="connsiteX50" fmla="*/ 5241228 w 12192000"/>
                  <a:gd name="connsiteY50" fmla="*/ 1192408 h 1203824"/>
                  <a:gd name="connsiteX51" fmla="*/ 4971133 w 12192000"/>
                  <a:gd name="connsiteY51" fmla="*/ 1193559 h 1203824"/>
                  <a:gd name="connsiteX52" fmla="*/ 4869416 w 12192000"/>
                  <a:gd name="connsiteY52" fmla="*/ 1200519 h 1203824"/>
                  <a:gd name="connsiteX53" fmla="*/ 4753274 w 12192000"/>
                  <a:gd name="connsiteY53" fmla="*/ 1200850 h 1203824"/>
                  <a:gd name="connsiteX54" fmla="*/ 4611883 w 12192000"/>
                  <a:gd name="connsiteY54" fmla="*/ 1192701 h 1203824"/>
                  <a:gd name="connsiteX55" fmla="*/ 4376825 w 12192000"/>
                  <a:gd name="connsiteY55" fmla="*/ 1184131 h 1203824"/>
                  <a:gd name="connsiteX56" fmla="*/ 4285471 w 12192000"/>
                  <a:gd name="connsiteY56" fmla="*/ 1187158 h 1203824"/>
                  <a:gd name="connsiteX57" fmla="*/ 3866543 w 12192000"/>
                  <a:gd name="connsiteY57" fmla="*/ 1181596 h 1203824"/>
                  <a:gd name="connsiteX58" fmla="*/ 3651342 w 12192000"/>
                  <a:gd name="connsiteY58" fmla="*/ 1174348 h 1203824"/>
                  <a:gd name="connsiteX59" fmla="*/ 3518453 w 12192000"/>
                  <a:gd name="connsiteY59" fmla="*/ 1177258 h 1203824"/>
                  <a:gd name="connsiteX60" fmla="*/ 3400818 w 12192000"/>
                  <a:gd name="connsiteY60" fmla="*/ 1169685 h 1203824"/>
                  <a:gd name="connsiteX61" fmla="*/ 3037154 w 12192000"/>
                  <a:gd name="connsiteY61" fmla="*/ 1153217 h 1203824"/>
                  <a:gd name="connsiteX62" fmla="*/ 2866260 w 12192000"/>
                  <a:gd name="connsiteY62" fmla="*/ 1132283 h 1203824"/>
                  <a:gd name="connsiteX63" fmla="*/ 2582173 w 12192000"/>
                  <a:gd name="connsiteY63" fmla="*/ 1088979 h 1203824"/>
                  <a:gd name="connsiteX64" fmla="*/ 2395406 w 12192000"/>
                  <a:gd name="connsiteY64" fmla="*/ 1035945 h 1203824"/>
                  <a:gd name="connsiteX65" fmla="*/ 2294751 w 12192000"/>
                  <a:gd name="connsiteY65" fmla="*/ 1014618 h 1203824"/>
                  <a:gd name="connsiteX66" fmla="*/ 2122944 w 12192000"/>
                  <a:gd name="connsiteY66" fmla="*/ 984751 h 1203824"/>
                  <a:gd name="connsiteX67" fmla="*/ 1905504 w 12192000"/>
                  <a:gd name="connsiteY67" fmla="*/ 941380 h 1203824"/>
                  <a:gd name="connsiteX68" fmla="*/ 1671045 w 12192000"/>
                  <a:gd name="connsiteY68" fmla="*/ 924228 h 1203824"/>
                  <a:gd name="connsiteX69" fmla="*/ 1543856 w 12192000"/>
                  <a:gd name="connsiteY69" fmla="*/ 898190 h 1203824"/>
                  <a:gd name="connsiteX70" fmla="*/ 1419784 w 12192000"/>
                  <a:gd name="connsiteY70" fmla="*/ 868500 h 1203824"/>
                  <a:gd name="connsiteX71" fmla="*/ 1355116 w 12192000"/>
                  <a:gd name="connsiteY71" fmla="*/ 849214 h 1203824"/>
                  <a:gd name="connsiteX72" fmla="*/ 1223713 w 12192000"/>
                  <a:gd name="connsiteY72" fmla="*/ 821702 h 1203824"/>
                  <a:gd name="connsiteX73" fmla="*/ 1094193 w 12192000"/>
                  <a:gd name="connsiteY73" fmla="*/ 804872 h 1203824"/>
                  <a:gd name="connsiteX74" fmla="*/ 1001115 w 12192000"/>
                  <a:gd name="connsiteY74" fmla="*/ 783030 h 1203824"/>
                  <a:gd name="connsiteX75" fmla="*/ 879548 w 12192000"/>
                  <a:gd name="connsiteY75" fmla="*/ 747884 h 1203824"/>
                  <a:gd name="connsiteX76" fmla="*/ 711163 w 12192000"/>
                  <a:gd name="connsiteY76" fmla="*/ 719039 h 1203824"/>
                  <a:gd name="connsiteX77" fmla="*/ 557941 w 12192000"/>
                  <a:gd name="connsiteY77" fmla="*/ 707101 h 1203824"/>
                  <a:gd name="connsiteX78" fmla="*/ 480347 w 12192000"/>
                  <a:gd name="connsiteY78" fmla="*/ 668702 h 1203824"/>
                  <a:gd name="connsiteX79" fmla="*/ 296224 w 12192000"/>
                  <a:gd name="connsiteY79" fmla="*/ 603583 h 1203824"/>
                  <a:gd name="connsiteX80" fmla="*/ 72689 w 12192000"/>
                  <a:gd name="connsiteY80" fmla="*/ 560892 h 1203824"/>
                  <a:gd name="connsiteX81" fmla="*/ 0 w 12192000"/>
                  <a:gd name="connsiteY81" fmla="*/ 543486 h 1203824"/>
                  <a:gd name="connsiteX82" fmla="*/ 0 w 12192000"/>
                  <a:gd name="connsiteY82" fmla="*/ 384357 h 1203824"/>
                  <a:gd name="connsiteX83" fmla="*/ 51784 w 12192000"/>
                  <a:gd name="connsiteY83" fmla="*/ 393937 h 1203824"/>
                  <a:gd name="connsiteX84" fmla="*/ 205561 w 12192000"/>
                  <a:gd name="connsiteY84" fmla="*/ 414859 h 1203824"/>
                  <a:gd name="connsiteX85" fmla="*/ 354391 w 12192000"/>
                  <a:gd name="connsiteY85" fmla="*/ 426667 h 1203824"/>
                  <a:gd name="connsiteX86" fmla="*/ 448281 w 12192000"/>
                  <a:gd name="connsiteY86" fmla="*/ 436308 h 1203824"/>
                  <a:gd name="connsiteX87" fmla="*/ 611518 w 12192000"/>
                  <a:gd name="connsiteY87" fmla="*/ 434166 h 1203824"/>
                  <a:gd name="connsiteX88" fmla="*/ 746076 w 12192000"/>
                  <a:gd name="connsiteY88" fmla="*/ 422520 h 1203824"/>
                  <a:gd name="connsiteX89" fmla="*/ 902724 w 12192000"/>
                  <a:gd name="connsiteY89" fmla="*/ 409989 h 1203824"/>
                  <a:gd name="connsiteX90" fmla="*/ 1113854 w 12192000"/>
                  <a:gd name="connsiteY90" fmla="*/ 414230 h 1203824"/>
                  <a:gd name="connsiteX91" fmla="*/ 1333449 w 12192000"/>
                  <a:gd name="connsiteY91" fmla="*/ 459938 h 1203824"/>
                  <a:gd name="connsiteX92" fmla="*/ 1408608 w 12192000"/>
                  <a:gd name="connsiteY92" fmla="*/ 458278 h 1203824"/>
                  <a:gd name="connsiteX93" fmla="*/ 1630191 w 12192000"/>
                  <a:gd name="connsiteY93" fmla="*/ 403061 h 1203824"/>
                  <a:gd name="connsiteX94" fmla="*/ 1956289 w 12192000"/>
                  <a:gd name="connsiteY94" fmla="*/ 332366 h 1203824"/>
                  <a:gd name="connsiteX95" fmla="*/ 2042814 w 12192000"/>
                  <a:gd name="connsiteY95" fmla="*/ 344002 h 1203824"/>
                  <a:gd name="connsiteX96" fmla="*/ 2183420 w 12192000"/>
                  <a:gd name="connsiteY96" fmla="*/ 369635 h 1203824"/>
                  <a:gd name="connsiteX97" fmla="*/ 2269566 w 12192000"/>
                  <a:gd name="connsiteY97" fmla="*/ 439859 h 1203824"/>
                  <a:gd name="connsiteX98" fmla="*/ 2331129 w 12192000"/>
                  <a:gd name="connsiteY98" fmla="*/ 524163 h 1203824"/>
                  <a:gd name="connsiteX99" fmla="*/ 2385112 w 12192000"/>
                  <a:gd name="connsiteY99" fmla="*/ 555357 h 1203824"/>
                  <a:gd name="connsiteX100" fmla="*/ 2444033 w 12192000"/>
                  <a:gd name="connsiteY100" fmla="*/ 572629 h 1203824"/>
                  <a:gd name="connsiteX101" fmla="*/ 2525979 w 12192000"/>
                  <a:gd name="connsiteY101" fmla="*/ 603233 h 1203824"/>
                  <a:gd name="connsiteX102" fmla="*/ 2603911 w 12192000"/>
                  <a:gd name="connsiteY102" fmla="*/ 684825 h 1203824"/>
                  <a:gd name="connsiteX103" fmla="*/ 2678828 w 12192000"/>
                  <a:gd name="connsiteY103" fmla="*/ 706990 h 1203824"/>
                  <a:gd name="connsiteX104" fmla="*/ 2738094 w 12192000"/>
                  <a:gd name="connsiteY104" fmla="*/ 711376 h 1203824"/>
                  <a:gd name="connsiteX105" fmla="*/ 2983806 w 12192000"/>
                  <a:gd name="connsiteY105" fmla="*/ 728243 h 1203824"/>
                  <a:gd name="connsiteX106" fmla="*/ 3013997 w 12192000"/>
                  <a:gd name="connsiteY106" fmla="*/ 725446 h 1203824"/>
                  <a:gd name="connsiteX107" fmla="*/ 3364419 w 12192000"/>
                  <a:gd name="connsiteY107" fmla="*/ 720577 h 1203824"/>
                  <a:gd name="connsiteX108" fmla="*/ 3460521 w 12192000"/>
                  <a:gd name="connsiteY108" fmla="*/ 717628 h 1203824"/>
                  <a:gd name="connsiteX109" fmla="*/ 3710982 w 12192000"/>
                  <a:gd name="connsiteY109" fmla="*/ 714182 h 1203824"/>
                  <a:gd name="connsiteX110" fmla="*/ 3850961 w 12192000"/>
                  <a:gd name="connsiteY110" fmla="*/ 778802 h 1203824"/>
                  <a:gd name="connsiteX111" fmla="*/ 3946286 w 12192000"/>
                  <a:gd name="connsiteY111" fmla="*/ 816372 h 1203824"/>
                  <a:gd name="connsiteX112" fmla="*/ 4065132 w 12192000"/>
                  <a:gd name="connsiteY112" fmla="*/ 832459 h 1203824"/>
                  <a:gd name="connsiteX113" fmla="*/ 4132173 w 12192000"/>
                  <a:gd name="connsiteY113" fmla="*/ 835167 h 1203824"/>
                  <a:gd name="connsiteX114" fmla="*/ 4305858 w 12192000"/>
                  <a:gd name="connsiteY114" fmla="*/ 804156 h 1203824"/>
                  <a:gd name="connsiteX115" fmla="*/ 4382131 w 12192000"/>
                  <a:gd name="connsiteY115" fmla="*/ 769481 h 1203824"/>
                  <a:gd name="connsiteX116" fmla="*/ 4453289 w 12192000"/>
                  <a:gd name="connsiteY116" fmla="*/ 752531 h 1203824"/>
                  <a:gd name="connsiteX117" fmla="*/ 4657971 w 12192000"/>
                  <a:gd name="connsiteY117" fmla="*/ 795835 h 1203824"/>
                  <a:gd name="connsiteX118" fmla="*/ 4682399 w 12192000"/>
                  <a:gd name="connsiteY118" fmla="*/ 813876 h 1203824"/>
                  <a:gd name="connsiteX119" fmla="*/ 4771814 w 12192000"/>
                  <a:gd name="connsiteY119" fmla="*/ 907046 h 1203824"/>
                  <a:gd name="connsiteX120" fmla="*/ 4827520 w 12192000"/>
                  <a:gd name="connsiteY120" fmla="*/ 929876 h 1203824"/>
                  <a:gd name="connsiteX121" fmla="*/ 4849942 w 12192000"/>
                  <a:gd name="connsiteY121" fmla="*/ 933851 h 1203824"/>
                  <a:gd name="connsiteX122" fmla="*/ 5009626 w 12192000"/>
                  <a:gd name="connsiteY122" fmla="*/ 957896 h 1203824"/>
                  <a:gd name="connsiteX123" fmla="*/ 5158711 w 12192000"/>
                  <a:gd name="connsiteY123" fmla="*/ 963814 h 1203824"/>
                  <a:gd name="connsiteX124" fmla="*/ 5376427 w 12192000"/>
                  <a:gd name="connsiteY124" fmla="*/ 963151 h 1203824"/>
                  <a:gd name="connsiteX125" fmla="*/ 5475787 w 12192000"/>
                  <a:gd name="connsiteY125" fmla="*/ 980508 h 1203824"/>
                  <a:gd name="connsiteX126" fmla="*/ 5653401 w 12192000"/>
                  <a:gd name="connsiteY126" fmla="*/ 987268 h 1203824"/>
                  <a:gd name="connsiteX127" fmla="*/ 5726340 w 12192000"/>
                  <a:gd name="connsiteY127" fmla="*/ 985357 h 1203824"/>
                  <a:gd name="connsiteX128" fmla="*/ 5790563 w 12192000"/>
                  <a:gd name="connsiteY128" fmla="*/ 991300 h 1203824"/>
                  <a:gd name="connsiteX129" fmla="*/ 5860260 w 12192000"/>
                  <a:gd name="connsiteY129" fmla="*/ 1004958 h 1203824"/>
                  <a:gd name="connsiteX130" fmla="*/ 6042101 w 12192000"/>
                  <a:gd name="connsiteY130" fmla="*/ 1036226 h 1203824"/>
                  <a:gd name="connsiteX131" fmla="*/ 6301998 w 12192000"/>
                  <a:gd name="connsiteY131" fmla="*/ 989138 h 1203824"/>
                  <a:gd name="connsiteX132" fmla="*/ 6452025 w 12192000"/>
                  <a:gd name="connsiteY132" fmla="*/ 968489 h 1203824"/>
                  <a:gd name="connsiteX133" fmla="*/ 6589205 w 12192000"/>
                  <a:gd name="connsiteY133" fmla="*/ 939474 h 1203824"/>
                  <a:gd name="connsiteX134" fmla="*/ 6631069 w 12192000"/>
                  <a:gd name="connsiteY134" fmla="*/ 911222 h 1203824"/>
                  <a:gd name="connsiteX135" fmla="*/ 6828274 w 12192000"/>
                  <a:gd name="connsiteY135" fmla="*/ 942941 h 1203824"/>
                  <a:gd name="connsiteX136" fmla="*/ 6900803 w 12192000"/>
                  <a:gd name="connsiteY136" fmla="*/ 984140 h 1203824"/>
                  <a:gd name="connsiteX137" fmla="*/ 7034668 w 12192000"/>
                  <a:gd name="connsiteY137" fmla="*/ 1018665 h 1203824"/>
                  <a:gd name="connsiteX138" fmla="*/ 7281067 w 12192000"/>
                  <a:gd name="connsiteY138" fmla="*/ 966327 h 1203824"/>
                  <a:gd name="connsiteX139" fmla="*/ 7412780 w 12192000"/>
                  <a:gd name="connsiteY139" fmla="*/ 909206 h 1203824"/>
                  <a:gd name="connsiteX140" fmla="*/ 7500327 w 12192000"/>
                  <a:gd name="connsiteY140" fmla="*/ 894826 h 1203824"/>
                  <a:gd name="connsiteX141" fmla="*/ 7662324 w 12192000"/>
                  <a:gd name="connsiteY141" fmla="*/ 927415 h 1203824"/>
                  <a:gd name="connsiteX142" fmla="*/ 7725334 w 12192000"/>
                  <a:gd name="connsiteY142" fmla="*/ 924844 h 1203824"/>
                  <a:gd name="connsiteX143" fmla="*/ 7833279 w 12192000"/>
                  <a:gd name="connsiteY143" fmla="*/ 913031 h 1203824"/>
                  <a:gd name="connsiteX144" fmla="*/ 7928605 w 12192000"/>
                  <a:gd name="connsiteY144" fmla="*/ 881683 h 1203824"/>
                  <a:gd name="connsiteX145" fmla="*/ 8146597 w 12192000"/>
                  <a:gd name="connsiteY145" fmla="*/ 762968 h 1203824"/>
                  <a:gd name="connsiteX146" fmla="*/ 8183577 w 12192000"/>
                  <a:gd name="connsiteY146" fmla="*/ 749005 h 1203824"/>
                  <a:gd name="connsiteX147" fmla="*/ 8250224 w 12192000"/>
                  <a:gd name="connsiteY147" fmla="*/ 733642 h 1203824"/>
                  <a:gd name="connsiteX148" fmla="*/ 8505929 w 12192000"/>
                  <a:gd name="connsiteY148" fmla="*/ 626542 h 1203824"/>
                  <a:gd name="connsiteX149" fmla="*/ 8564194 w 12192000"/>
                  <a:gd name="connsiteY149" fmla="*/ 618796 h 1203824"/>
                  <a:gd name="connsiteX150" fmla="*/ 8660705 w 12192000"/>
                  <a:gd name="connsiteY150" fmla="*/ 611069 h 1203824"/>
                  <a:gd name="connsiteX151" fmla="*/ 8762255 w 12192000"/>
                  <a:gd name="connsiteY151" fmla="*/ 585060 h 1203824"/>
                  <a:gd name="connsiteX152" fmla="*/ 8836439 w 12192000"/>
                  <a:gd name="connsiteY152" fmla="*/ 566358 h 1203824"/>
                  <a:gd name="connsiteX153" fmla="*/ 9050728 w 12192000"/>
                  <a:gd name="connsiteY153" fmla="*/ 559575 h 1203824"/>
                  <a:gd name="connsiteX154" fmla="*/ 9229627 w 12192000"/>
                  <a:gd name="connsiteY154" fmla="*/ 557464 h 1203824"/>
                  <a:gd name="connsiteX155" fmla="*/ 9253451 w 12192000"/>
                  <a:gd name="connsiteY155" fmla="*/ 550855 h 1203824"/>
                  <a:gd name="connsiteX156" fmla="*/ 9484214 w 12192000"/>
                  <a:gd name="connsiteY156" fmla="*/ 498671 h 1203824"/>
                  <a:gd name="connsiteX157" fmla="*/ 9582633 w 12192000"/>
                  <a:gd name="connsiteY157" fmla="*/ 458384 h 1203824"/>
                  <a:gd name="connsiteX158" fmla="*/ 9719670 w 12192000"/>
                  <a:gd name="connsiteY158" fmla="*/ 415607 h 1203824"/>
                  <a:gd name="connsiteX159" fmla="*/ 9871784 w 12192000"/>
                  <a:gd name="connsiteY159" fmla="*/ 366147 h 1203824"/>
                  <a:gd name="connsiteX160" fmla="*/ 9984494 w 12192000"/>
                  <a:gd name="connsiteY160" fmla="*/ 336660 h 1203824"/>
                  <a:gd name="connsiteX161" fmla="*/ 10154708 w 12192000"/>
                  <a:gd name="connsiteY161" fmla="*/ 322193 h 1203824"/>
                  <a:gd name="connsiteX162" fmla="*/ 10190446 w 12192000"/>
                  <a:gd name="connsiteY162" fmla="*/ 325025 h 1203824"/>
                  <a:gd name="connsiteX163" fmla="*/ 10530736 w 12192000"/>
                  <a:gd name="connsiteY163" fmla="*/ 335953 h 1203824"/>
                  <a:gd name="connsiteX164" fmla="*/ 10752157 w 12192000"/>
                  <a:gd name="connsiteY164" fmla="*/ 305117 h 1203824"/>
                  <a:gd name="connsiteX165" fmla="*/ 10824452 w 12192000"/>
                  <a:gd name="connsiteY165" fmla="*/ 285927 h 1203824"/>
                  <a:gd name="connsiteX166" fmla="*/ 10953152 w 12192000"/>
                  <a:gd name="connsiteY166" fmla="*/ 228102 h 1203824"/>
                  <a:gd name="connsiteX167" fmla="*/ 11011614 w 12192000"/>
                  <a:gd name="connsiteY167" fmla="*/ 214096 h 1203824"/>
                  <a:gd name="connsiteX168" fmla="*/ 11116031 w 12192000"/>
                  <a:gd name="connsiteY168" fmla="*/ 195421 h 1203824"/>
                  <a:gd name="connsiteX169" fmla="*/ 11344303 w 12192000"/>
                  <a:gd name="connsiteY169" fmla="*/ 166629 h 1203824"/>
                  <a:gd name="connsiteX170" fmla="*/ 11639050 w 12192000"/>
                  <a:gd name="connsiteY170" fmla="*/ 108526 h 1203824"/>
                  <a:gd name="connsiteX171" fmla="*/ 11757532 w 12192000"/>
                  <a:gd name="connsiteY171" fmla="*/ 96530 h 1203824"/>
                  <a:gd name="connsiteX172" fmla="*/ 11885799 w 12192000"/>
                  <a:gd name="connsiteY172" fmla="*/ 86728 h 1203824"/>
                  <a:gd name="connsiteX173" fmla="*/ 11922874 w 12192000"/>
                  <a:gd name="connsiteY173" fmla="*/ 81060 h 1203824"/>
                  <a:gd name="connsiteX174" fmla="*/ 12115331 w 12192000"/>
                  <a:gd name="connsiteY174" fmla="*/ 33587 h 1203824"/>
                  <a:gd name="connsiteX175" fmla="*/ 12158080 w 12192000"/>
                  <a:gd name="connsiteY175" fmla="*/ 14081 h 1203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</a:cxnLst>
                <a:rect l="l" t="t" r="r" b="b"/>
                <a:pathLst>
                  <a:path w="12192000" h="1203824">
                    <a:moveTo>
                      <a:pt x="12192000" y="0"/>
                    </a:moveTo>
                    <a:lnTo>
                      <a:pt x="12192000" y="463429"/>
                    </a:lnTo>
                    <a:lnTo>
                      <a:pt x="12190876" y="463512"/>
                    </a:lnTo>
                    <a:cubicBezTo>
                      <a:pt x="12153133" y="467010"/>
                      <a:pt x="12115042" y="473200"/>
                      <a:pt x="12077245" y="476327"/>
                    </a:cubicBezTo>
                    <a:cubicBezTo>
                      <a:pt x="12046307" y="479040"/>
                      <a:pt x="12015359" y="479114"/>
                      <a:pt x="11984517" y="479927"/>
                    </a:cubicBezTo>
                    <a:cubicBezTo>
                      <a:pt x="11973265" y="480210"/>
                      <a:pt x="11961485" y="476792"/>
                      <a:pt x="11951600" y="478957"/>
                    </a:cubicBezTo>
                    <a:cubicBezTo>
                      <a:pt x="11853497" y="501074"/>
                      <a:pt x="11777036" y="475730"/>
                      <a:pt x="11690904" y="471970"/>
                    </a:cubicBezTo>
                    <a:cubicBezTo>
                      <a:pt x="11600358" y="467893"/>
                      <a:pt x="11511400" y="454530"/>
                      <a:pt x="11413965" y="476172"/>
                    </a:cubicBezTo>
                    <a:cubicBezTo>
                      <a:pt x="11355010" y="489304"/>
                      <a:pt x="11299073" y="508237"/>
                      <a:pt x="11240739" y="523169"/>
                    </a:cubicBezTo>
                    <a:cubicBezTo>
                      <a:pt x="11219994" y="528395"/>
                      <a:pt x="11196384" y="531385"/>
                      <a:pt x="11175005" y="532169"/>
                    </a:cubicBezTo>
                    <a:cubicBezTo>
                      <a:pt x="11071819" y="536506"/>
                      <a:pt x="10971303" y="549336"/>
                      <a:pt x="10873726" y="580253"/>
                    </a:cubicBezTo>
                    <a:cubicBezTo>
                      <a:pt x="10856992" y="585473"/>
                      <a:pt x="10839156" y="590660"/>
                      <a:pt x="10821306" y="593207"/>
                    </a:cubicBezTo>
                    <a:cubicBezTo>
                      <a:pt x="10723500" y="607162"/>
                      <a:pt x="10626924" y="616976"/>
                      <a:pt x="10530811" y="612184"/>
                    </a:cubicBezTo>
                    <a:cubicBezTo>
                      <a:pt x="10498527" y="610559"/>
                      <a:pt x="10460885" y="619895"/>
                      <a:pt x="10426049" y="623354"/>
                    </a:cubicBezTo>
                    <a:cubicBezTo>
                      <a:pt x="10393740" y="626644"/>
                      <a:pt x="10360820" y="630774"/>
                      <a:pt x="10329156" y="630948"/>
                    </a:cubicBezTo>
                    <a:cubicBezTo>
                      <a:pt x="10282924" y="631125"/>
                      <a:pt x="10240698" y="636395"/>
                      <a:pt x="10194727" y="648617"/>
                    </a:cubicBezTo>
                    <a:cubicBezTo>
                      <a:pt x="10150847" y="660165"/>
                      <a:pt x="10102287" y="664450"/>
                      <a:pt x="10055906" y="671256"/>
                    </a:cubicBezTo>
                    <a:cubicBezTo>
                      <a:pt x="10004174" y="678826"/>
                      <a:pt x="9952442" y="686395"/>
                      <a:pt x="9900551" y="692855"/>
                    </a:cubicBezTo>
                    <a:cubicBezTo>
                      <a:pt x="9879793" y="695439"/>
                      <a:pt x="9855180" y="691398"/>
                      <a:pt x="9838464" y="696804"/>
                    </a:cubicBezTo>
                    <a:cubicBezTo>
                      <a:pt x="9784563" y="714690"/>
                      <a:pt x="9727517" y="710557"/>
                      <a:pt x="9672957" y="723816"/>
                    </a:cubicBezTo>
                    <a:cubicBezTo>
                      <a:pt x="9646220" y="730464"/>
                      <a:pt x="9614440" y="727257"/>
                      <a:pt x="9585066" y="730692"/>
                    </a:cubicBezTo>
                    <a:cubicBezTo>
                      <a:pt x="9537047" y="736221"/>
                      <a:pt x="9489294" y="743601"/>
                      <a:pt x="9441407" y="750055"/>
                    </a:cubicBezTo>
                    <a:cubicBezTo>
                      <a:pt x="9425674" y="752111"/>
                      <a:pt x="9410218" y="753561"/>
                      <a:pt x="9394459" y="755431"/>
                    </a:cubicBezTo>
                    <a:cubicBezTo>
                      <a:pt x="9380484" y="757048"/>
                      <a:pt x="9365611" y="757472"/>
                      <a:pt x="9352590" y="760650"/>
                    </a:cubicBezTo>
                    <a:cubicBezTo>
                      <a:pt x="9305415" y="772102"/>
                      <a:pt x="9259379" y="786411"/>
                      <a:pt x="9211614" y="796248"/>
                    </a:cubicBezTo>
                    <a:cubicBezTo>
                      <a:pt x="9170220" y="804796"/>
                      <a:pt x="9126523" y="807444"/>
                      <a:pt x="9084667" y="815303"/>
                    </a:cubicBezTo>
                    <a:cubicBezTo>
                      <a:pt x="9010868" y="829042"/>
                      <a:pt x="8937412" y="845188"/>
                      <a:pt x="8863666" y="859298"/>
                    </a:cubicBezTo>
                    <a:cubicBezTo>
                      <a:pt x="8847706" y="862330"/>
                      <a:pt x="8830271" y="860096"/>
                      <a:pt x="8813796" y="862070"/>
                    </a:cubicBezTo>
                    <a:cubicBezTo>
                      <a:pt x="8762262" y="868479"/>
                      <a:pt x="8710833" y="875626"/>
                      <a:pt x="8659351" y="882406"/>
                    </a:cubicBezTo>
                    <a:cubicBezTo>
                      <a:pt x="8630055" y="886396"/>
                      <a:pt x="8600505" y="891179"/>
                      <a:pt x="8571352" y="893639"/>
                    </a:cubicBezTo>
                    <a:cubicBezTo>
                      <a:pt x="8532843" y="896868"/>
                      <a:pt x="8497743" y="898476"/>
                      <a:pt x="8464106" y="918004"/>
                    </a:cubicBezTo>
                    <a:cubicBezTo>
                      <a:pt x="8412327" y="948238"/>
                      <a:pt x="8341122" y="949523"/>
                      <a:pt x="8278324" y="963769"/>
                    </a:cubicBezTo>
                    <a:cubicBezTo>
                      <a:pt x="8262086" y="967408"/>
                      <a:pt x="8245335" y="969987"/>
                      <a:pt x="8229128" y="973810"/>
                    </a:cubicBezTo>
                    <a:cubicBezTo>
                      <a:pt x="8199180" y="980915"/>
                      <a:pt x="8169646" y="988338"/>
                      <a:pt x="8139751" y="995815"/>
                    </a:cubicBezTo>
                    <a:cubicBezTo>
                      <a:pt x="8134478" y="997132"/>
                      <a:pt x="8128438" y="998185"/>
                      <a:pt x="8123571" y="999822"/>
                    </a:cubicBezTo>
                    <a:cubicBezTo>
                      <a:pt x="8078628" y="1014164"/>
                      <a:pt x="8034565" y="1029514"/>
                      <a:pt x="7988699" y="1042479"/>
                    </a:cubicBezTo>
                    <a:cubicBezTo>
                      <a:pt x="7966302" y="1048884"/>
                      <a:pt x="7941011" y="1052871"/>
                      <a:pt x="7917214" y="1054565"/>
                    </a:cubicBezTo>
                    <a:cubicBezTo>
                      <a:pt x="7847636" y="1059584"/>
                      <a:pt x="7779165" y="1067276"/>
                      <a:pt x="7710915" y="1084190"/>
                    </a:cubicBezTo>
                    <a:cubicBezTo>
                      <a:pt x="7683826" y="1090885"/>
                      <a:pt x="7652466" y="1090640"/>
                      <a:pt x="7622959" y="1093150"/>
                    </a:cubicBezTo>
                    <a:cubicBezTo>
                      <a:pt x="7552361" y="1098691"/>
                      <a:pt x="7481710" y="1103861"/>
                      <a:pt x="7410782" y="1109640"/>
                    </a:cubicBezTo>
                    <a:cubicBezTo>
                      <a:pt x="7366505" y="1113312"/>
                      <a:pt x="7322030" y="1118147"/>
                      <a:pt x="7277754" y="1121822"/>
                    </a:cubicBezTo>
                    <a:cubicBezTo>
                      <a:pt x="7226619" y="1125906"/>
                      <a:pt x="7175601" y="1128277"/>
                      <a:pt x="7124540" y="1132918"/>
                    </a:cubicBezTo>
                    <a:cubicBezTo>
                      <a:pt x="7066293" y="1138207"/>
                      <a:pt x="7008028" y="1145955"/>
                      <a:pt x="6949752" y="1151058"/>
                    </a:cubicBezTo>
                    <a:cubicBezTo>
                      <a:pt x="6843217" y="1160027"/>
                      <a:pt x="6736882" y="1167834"/>
                      <a:pt x="6630249" y="1176063"/>
                    </a:cubicBezTo>
                    <a:cubicBezTo>
                      <a:pt x="6526849" y="1184018"/>
                      <a:pt x="6423556" y="1192713"/>
                      <a:pt x="6320634" y="1198901"/>
                    </a:cubicBezTo>
                    <a:cubicBezTo>
                      <a:pt x="6277297" y="1201496"/>
                      <a:pt x="6235232" y="1197679"/>
                      <a:pt x="6192343" y="1198323"/>
                    </a:cubicBezTo>
                    <a:cubicBezTo>
                      <a:pt x="6117131" y="1199612"/>
                      <a:pt x="6041418" y="1202485"/>
                      <a:pt x="5966562" y="1203723"/>
                    </a:cubicBezTo>
                    <a:cubicBezTo>
                      <a:pt x="5933144" y="1204338"/>
                      <a:pt x="5900754" y="1201974"/>
                      <a:pt x="5867227" y="1201847"/>
                    </a:cubicBezTo>
                    <a:cubicBezTo>
                      <a:pt x="5788180" y="1201796"/>
                      <a:pt x="5708354" y="1203933"/>
                      <a:pt x="5630172" y="1202248"/>
                    </a:cubicBezTo>
                    <a:cubicBezTo>
                      <a:pt x="5535908" y="1200213"/>
                      <a:pt x="5442984" y="1194779"/>
                      <a:pt x="5348949" y="1191768"/>
                    </a:cubicBezTo>
                    <a:cubicBezTo>
                      <a:pt x="5313810" y="1190551"/>
                      <a:pt x="5277251" y="1192179"/>
                      <a:pt x="5241228" y="1192408"/>
                    </a:cubicBezTo>
                    <a:cubicBezTo>
                      <a:pt x="5151316" y="1192775"/>
                      <a:pt x="5061657" y="1192349"/>
                      <a:pt x="4971133" y="1193559"/>
                    </a:cubicBezTo>
                    <a:cubicBezTo>
                      <a:pt x="4937685" y="1193988"/>
                      <a:pt x="4903114" y="1199299"/>
                      <a:pt x="4869416" y="1200519"/>
                    </a:cubicBezTo>
                    <a:cubicBezTo>
                      <a:pt x="4830283" y="1201947"/>
                      <a:pt x="4791348" y="1202215"/>
                      <a:pt x="4753274" y="1200850"/>
                    </a:cubicBezTo>
                    <a:cubicBezTo>
                      <a:pt x="4705682" y="1199144"/>
                      <a:pt x="4659172" y="1194829"/>
                      <a:pt x="4611883" y="1192701"/>
                    </a:cubicBezTo>
                    <a:cubicBezTo>
                      <a:pt x="4533819" y="1189298"/>
                      <a:pt x="4455420" y="1186135"/>
                      <a:pt x="4376825" y="1184131"/>
                    </a:cubicBezTo>
                    <a:cubicBezTo>
                      <a:pt x="4347226" y="1183446"/>
                      <a:pt x="4315374" y="1187423"/>
                      <a:pt x="4285471" y="1187158"/>
                    </a:cubicBezTo>
                    <a:cubicBezTo>
                      <a:pt x="4145774" y="1185753"/>
                      <a:pt x="4006046" y="1184162"/>
                      <a:pt x="3866543" y="1181596"/>
                    </a:cubicBezTo>
                    <a:cubicBezTo>
                      <a:pt x="3794230" y="1180207"/>
                      <a:pt x="3723633" y="1175551"/>
                      <a:pt x="3651342" y="1174348"/>
                    </a:cubicBezTo>
                    <a:cubicBezTo>
                      <a:pt x="3607885" y="1173562"/>
                      <a:pt x="3561907" y="1178044"/>
                      <a:pt x="3518453" y="1177258"/>
                    </a:cubicBezTo>
                    <a:cubicBezTo>
                      <a:pt x="3478287" y="1176568"/>
                      <a:pt x="3440399" y="1171400"/>
                      <a:pt x="3400818" y="1169685"/>
                    </a:cubicBezTo>
                    <a:cubicBezTo>
                      <a:pt x="3279824" y="1164099"/>
                      <a:pt x="3157310" y="1160621"/>
                      <a:pt x="3037154" y="1153217"/>
                    </a:cubicBezTo>
                    <a:cubicBezTo>
                      <a:pt x="2978373" y="1149708"/>
                      <a:pt x="2922429" y="1140508"/>
                      <a:pt x="2866260" y="1132283"/>
                    </a:cubicBezTo>
                    <a:cubicBezTo>
                      <a:pt x="2771049" y="1118489"/>
                      <a:pt x="2677107" y="1103380"/>
                      <a:pt x="2582173" y="1088979"/>
                    </a:cubicBezTo>
                    <a:cubicBezTo>
                      <a:pt x="2511090" y="1078352"/>
                      <a:pt x="2447356" y="1063086"/>
                      <a:pt x="2395406" y="1035945"/>
                    </a:cubicBezTo>
                    <a:cubicBezTo>
                      <a:pt x="2371411" y="1023508"/>
                      <a:pt x="2331675" y="1015582"/>
                      <a:pt x="2294751" y="1014618"/>
                    </a:cubicBezTo>
                    <a:cubicBezTo>
                      <a:pt x="2228580" y="1012920"/>
                      <a:pt x="2177384" y="998698"/>
                      <a:pt x="2122944" y="984751"/>
                    </a:cubicBezTo>
                    <a:cubicBezTo>
                      <a:pt x="2054121" y="967003"/>
                      <a:pt x="1981585" y="951294"/>
                      <a:pt x="1905504" y="941380"/>
                    </a:cubicBezTo>
                    <a:cubicBezTo>
                      <a:pt x="1830544" y="931682"/>
                      <a:pt x="1747929" y="932141"/>
                      <a:pt x="1671045" y="924228"/>
                    </a:cubicBezTo>
                    <a:cubicBezTo>
                      <a:pt x="1625936" y="919523"/>
                      <a:pt x="1585613" y="907528"/>
                      <a:pt x="1543856" y="898190"/>
                    </a:cubicBezTo>
                    <a:cubicBezTo>
                      <a:pt x="1502093" y="888855"/>
                      <a:pt x="1460606" y="878913"/>
                      <a:pt x="1419784" y="868500"/>
                    </a:cubicBezTo>
                    <a:cubicBezTo>
                      <a:pt x="1397486" y="862806"/>
                      <a:pt x="1378078" y="854435"/>
                      <a:pt x="1355116" y="849214"/>
                    </a:cubicBezTo>
                    <a:cubicBezTo>
                      <a:pt x="1311848" y="839527"/>
                      <a:pt x="1265353" y="832754"/>
                      <a:pt x="1223713" y="821702"/>
                    </a:cubicBezTo>
                    <a:cubicBezTo>
                      <a:pt x="1183577" y="811001"/>
                      <a:pt x="1138864" y="809072"/>
                      <a:pt x="1094193" y="804872"/>
                    </a:cubicBezTo>
                    <a:cubicBezTo>
                      <a:pt x="1060244" y="801784"/>
                      <a:pt x="1034230" y="787936"/>
                      <a:pt x="1001115" y="783030"/>
                    </a:cubicBezTo>
                    <a:cubicBezTo>
                      <a:pt x="953853" y="775990"/>
                      <a:pt x="916853" y="764276"/>
                      <a:pt x="879548" y="747884"/>
                    </a:cubicBezTo>
                    <a:cubicBezTo>
                      <a:pt x="837586" y="729513"/>
                      <a:pt x="770061" y="725929"/>
                      <a:pt x="711163" y="719039"/>
                    </a:cubicBezTo>
                    <a:cubicBezTo>
                      <a:pt x="661152" y="713146"/>
                      <a:pt x="604343" y="715774"/>
                      <a:pt x="557941" y="707101"/>
                    </a:cubicBezTo>
                    <a:cubicBezTo>
                      <a:pt x="525381" y="700984"/>
                      <a:pt x="499355" y="684493"/>
                      <a:pt x="480347" y="668702"/>
                    </a:cubicBezTo>
                    <a:cubicBezTo>
                      <a:pt x="437718" y="632865"/>
                      <a:pt x="370204" y="616630"/>
                      <a:pt x="296224" y="603583"/>
                    </a:cubicBezTo>
                    <a:cubicBezTo>
                      <a:pt x="220741" y="590184"/>
                      <a:pt x="148480" y="573869"/>
                      <a:pt x="72689" y="560892"/>
                    </a:cubicBezTo>
                    <a:lnTo>
                      <a:pt x="0" y="543486"/>
                    </a:lnTo>
                    <a:lnTo>
                      <a:pt x="0" y="384357"/>
                    </a:lnTo>
                    <a:lnTo>
                      <a:pt x="51784" y="393937"/>
                    </a:lnTo>
                    <a:cubicBezTo>
                      <a:pt x="104770" y="397707"/>
                      <a:pt x="153378" y="409086"/>
                      <a:pt x="205561" y="414859"/>
                    </a:cubicBezTo>
                    <a:cubicBezTo>
                      <a:pt x="254062" y="420400"/>
                      <a:pt x="305001" y="422574"/>
                      <a:pt x="354391" y="426667"/>
                    </a:cubicBezTo>
                    <a:cubicBezTo>
                      <a:pt x="386450" y="429269"/>
                      <a:pt x="420771" y="429847"/>
                      <a:pt x="448281" y="436308"/>
                    </a:cubicBezTo>
                    <a:cubicBezTo>
                      <a:pt x="499904" y="448391"/>
                      <a:pt x="551004" y="446576"/>
                      <a:pt x="611518" y="434166"/>
                    </a:cubicBezTo>
                    <a:cubicBezTo>
                      <a:pt x="654695" y="425361"/>
                      <a:pt x="702395" y="422710"/>
                      <a:pt x="746076" y="422520"/>
                    </a:cubicBezTo>
                    <a:cubicBezTo>
                      <a:pt x="798481" y="422218"/>
                      <a:pt x="848400" y="419817"/>
                      <a:pt x="902724" y="409989"/>
                    </a:cubicBezTo>
                    <a:cubicBezTo>
                      <a:pt x="977291" y="396518"/>
                      <a:pt x="1048428" y="397321"/>
                      <a:pt x="1113854" y="414230"/>
                    </a:cubicBezTo>
                    <a:cubicBezTo>
                      <a:pt x="1184155" y="432145"/>
                      <a:pt x="1258677" y="446437"/>
                      <a:pt x="1333449" y="459938"/>
                    </a:cubicBezTo>
                    <a:cubicBezTo>
                      <a:pt x="1354772" y="463883"/>
                      <a:pt x="1385284" y="463304"/>
                      <a:pt x="1408608" y="458278"/>
                    </a:cubicBezTo>
                    <a:cubicBezTo>
                      <a:pt x="1483492" y="441930"/>
                      <a:pt x="1561495" y="427025"/>
                      <a:pt x="1630191" y="403061"/>
                    </a:cubicBezTo>
                    <a:cubicBezTo>
                      <a:pt x="1735315" y="366348"/>
                      <a:pt x="1840887" y="337881"/>
                      <a:pt x="1956289" y="332366"/>
                    </a:cubicBezTo>
                    <a:cubicBezTo>
                      <a:pt x="1986669" y="330865"/>
                      <a:pt x="2019100" y="336056"/>
                      <a:pt x="2042814" y="344002"/>
                    </a:cubicBezTo>
                    <a:cubicBezTo>
                      <a:pt x="2085261" y="358150"/>
                      <a:pt x="2126350" y="370413"/>
                      <a:pt x="2183420" y="369635"/>
                    </a:cubicBezTo>
                    <a:cubicBezTo>
                      <a:pt x="2235035" y="368879"/>
                      <a:pt x="2279659" y="405942"/>
                      <a:pt x="2269566" y="439859"/>
                    </a:cubicBezTo>
                    <a:cubicBezTo>
                      <a:pt x="2258267" y="478101"/>
                      <a:pt x="2277762" y="504964"/>
                      <a:pt x="2331129" y="524163"/>
                    </a:cubicBezTo>
                    <a:cubicBezTo>
                      <a:pt x="2352980" y="531807"/>
                      <a:pt x="2364861" y="546162"/>
                      <a:pt x="2385112" y="555357"/>
                    </a:cubicBezTo>
                    <a:cubicBezTo>
                      <a:pt x="2401860" y="562976"/>
                      <a:pt x="2421927" y="570875"/>
                      <a:pt x="2444033" y="572629"/>
                    </a:cubicBezTo>
                    <a:cubicBezTo>
                      <a:pt x="2483469" y="575878"/>
                      <a:pt x="2509763" y="584022"/>
                      <a:pt x="2525979" y="603233"/>
                    </a:cubicBezTo>
                    <a:cubicBezTo>
                      <a:pt x="2549282" y="631254"/>
                      <a:pt x="2578520" y="657481"/>
                      <a:pt x="2603911" y="684825"/>
                    </a:cubicBezTo>
                    <a:cubicBezTo>
                      <a:pt x="2618910" y="700624"/>
                      <a:pt x="2643515" y="707120"/>
                      <a:pt x="2678828" y="706990"/>
                    </a:cubicBezTo>
                    <a:cubicBezTo>
                      <a:pt x="2699243" y="707100"/>
                      <a:pt x="2725615" y="705603"/>
                      <a:pt x="2738094" y="711376"/>
                    </a:cubicBezTo>
                    <a:cubicBezTo>
                      <a:pt x="2805960" y="742855"/>
                      <a:pt x="2895980" y="733032"/>
                      <a:pt x="2983806" y="728243"/>
                    </a:cubicBezTo>
                    <a:cubicBezTo>
                      <a:pt x="2993929" y="727744"/>
                      <a:pt x="3004007" y="726871"/>
                      <a:pt x="3013997" y="725446"/>
                    </a:cubicBezTo>
                    <a:cubicBezTo>
                      <a:pt x="3136002" y="707474"/>
                      <a:pt x="3250133" y="713470"/>
                      <a:pt x="3364419" y="720577"/>
                    </a:cubicBezTo>
                    <a:cubicBezTo>
                      <a:pt x="3394563" y="722507"/>
                      <a:pt x="3428050" y="719807"/>
                      <a:pt x="3460521" y="717628"/>
                    </a:cubicBezTo>
                    <a:cubicBezTo>
                      <a:pt x="3545330" y="712137"/>
                      <a:pt x="3633314" y="698262"/>
                      <a:pt x="3710982" y="714182"/>
                    </a:cubicBezTo>
                    <a:cubicBezTo>
                      <a:pt x="3772122" y="726607"/>
                      <a:pt x="3825029" y="745116"/>
                      <a:pt x="3850961" y="778802"/>
                    </a:cubicBezTo>
                    <a:cubicBezTo>
                      <a:pt x="3868395" y="801427"/>
                      <a:pt x="3898481" y="813185"/>
                      <a:pt x="3946286" y="816372"/>
                    </a:cubicBezTo>
                    <a:cubicBezTo>
                      <a:pt x="3987480" y="819179"/>
                      <a:pt x="4025130" y="827781"/>
                      <a:pt x="4065132" y="832459"/>
                    </a:cubicBezTo>
                    <a:cubicBezTo>
                      <a:pt x="4086246" y="834922"/>
                      <a:pt x="4110400" y="838274"/>
                      <a:pt x="4132173" y="835167"/>
                    </a:cubicBezTo>
                    <a:cubicBezTo>
                      <a:pt x="4190358" y="826865"/>
                      <a:pt x="4249453" y="817300"/>
                      <a:pt x="4305858" y="804156"/>
                    </a:cubicBezTo>
                    <a:cubicBezTo>
                      <a:pt x="4334041" y="797490"/>
                      <a:pt x="4360739" y="782919"/>
                      <a:pt x="4382131" y="769481"/>
                    </a:cubicBezTo>
                    <a:cubicBezTo>
                      <a:pt x="4404161" y="755388"/>
                      <a:pt x="4425552" y="747047"/>
                      <a:pt x="4453289" y="752531"/>
                    </a:cubicBezTo>
                    <a:cubicBezTo>
                      <a:pt x="4522267" y="766292"/>
                      <a:pt x="4590589" y="780524"/>
                      <a:pt x="4657971" y="795835"/>
                    </a:cubicBezTo>
                    <a:cubicBezTo>
                      <a:pt x="4669645" y="798513"/>
                      <a:pt x="4675987" y="807238"/>
                      <a:pt x="4682399" y="813876"/>
                    </a:cubicBezTo>
                    <a:cubicBezTo>
                      <a:pt x="4712325" y="844914"/>
                      <a:pt x="4739115" y="876968"/>
                      <a:pt x="4771814" y="907046"/>
                    </a:cubicBezTo>
                    <a:cubicBezTo>
                      <a:pt x="4783117" y="917329"/>
                      <a:pt x="4807945" y="922850"/>
                      <a:pt x="4827520" y="929876"/>
                    </a:cubicBezTo>
                    <a:cubicBezTo>
                      <a:pt x="4833681" y="932206"/>
                      <a:pt x="4845543" y="931081"/>
                      <a:pt x="4849942" y="933851"/>
                    </a:cubicBezTo>
                    <a:cubicBezTo>
                      <a:pt x="4888949" y="959631"/>
                      <a:pt x="4951287" y="954890"/>
                      <a:pt x="5009626" y="957896"/>
                    </a:cubicBezTo>
                    <a:cubicBezTo>
                      <a:pt x="5059523" y="960407"/>
                      <a:pt x="5111928" y="960104"/>
                      <a:pt x="5158711" y="963814"/>
                    </a:cubicBezTo>
                    <a:cubicBezTo>
                      <a:pt x="5231307" y="969696"/>
                      <a:pt x="5298173" y="973751"/>
                      <a:pt x="5376427" y="963151"/>
                    </a:cubicBezTo>
                    <a:cubicBezTo>
                      <a:pt x="5408579" y="958754"/>
                      <a:pt x="5448461" y="970245"/>
                      <a:pt x="5475787" y="980508"/>
                    </a:cubicBezTo>
                    <a:cubicBezTo>
                      <a:pt x="5528518" y="1000363"/>
                      <a:pt x="5584839" y="1001958"/>
                      <a:pt x="5653401" y="987268"/>
                    </a:cubicBezTo>
                    <a:cubicBezTo>
                      <a:pt x="5676008" y="982341"/>
                      <a:pt x="5702558" y="984595"/>
                      <a:pt x="5726340" y="985357"/>
                    </a:cubicBezTo>
                    <a:cubicBezTo>
                      <a:pt x="5748643" y="985952"/>
                      <a:pt x="5770110" y="988364"/>
                      <a:pt x="5790563" y="991300"/>
                    </a:cubicBezTo>
                    <a:cubicBezTo>
                      <a:pt x="5815128" y="994969"/>
                      <a:pt x="5845522" y="996110"/>
                      <a:pt x="5860260" y="1004958"/>
                    </a:cubicBezTo>
                    <a:cubicBezTo>
                      <a:pt x="5906803" y="1032493"/>
                      <a:pt x="5977069" y="1037385"/>
                      <a:pt x="6042101" y="1036226"/>
                    </a:cubicBezTo>
                    <a:cubicBezTo>
                      <a:pt x="6128232" y="1034888"/>
                      <a:pt x="6222269" y="1027704"/>
                      <a:pt x="6301998" y="989138"/>
                    </a:cubicBezTo>
                    <a:cubicBezTo>
                      <a:pt x="6349672" y="965909"/>
                      <a:pt x="6396952" y="955198"/>
                      <a:pt x="6452025" y="968489"/>
                    </a:cubicBezTo>
                    <a:cubicBezTo>
                      <a:pt x="6489401" y="977695"/>
                      <a:pt x="6558002" y="960731"/>
                      <a:pt x="6589205" y="939474"/>
                    </a:cubicBezTo>
                    <a:cubicBezTo>
                      <a:pt x="6600499" y="931821"/>
                      <a:pt x="6612148" y="924116"/>
                      <a:pt x="6631069" y="911222"/>
                    </a:cubicBezTo>
                    <a:cubicBezTo>
                      <a:pt x="6674305" y="951313"/>
                      <a:pt x="6752346" y="944332"/>
                      <a:pt x="6828274" y="942941"/>
                    </a:cubicBezTo>
                    <a:cubicBezTo>
                      <a:pt x="6874780" y="942157"/>
                      <a:pt x="6889173" y="963896"/>
                      <a:pt x="6900803" y="984140"/>
                    </a:cubicBezTo>
                    <a:cubicBezTo>
                      <a:pt x="6921316" y="1020676"/>
                      <a:pt x="6959796" y="1032557"/>
                      <a:pt x="7034668" y="1018665"/>
                    </a:cubicBezTo>
                    <a:cubicBezTo>
                      <a:pt x="7117337" y="1003282"/>
                      <a:pt x="7199637" y="985309"/>
                      <a:pt x="7281067" y="966327"/>
                    </a:cubicBezTo>
                    <a:cubicBezTo>
                      <a:pt x="7332521" y="954266"/>
                      <a:pt x="7378029" y="936255"/>
                      <a:pt x="7412780" y="909206"/>
                    </a:cubicBezTo>
                    <a:cubicBezTo>
                      <a:pt x="7446535" y="882864"/>
                      <a:pt x="7455445" y="884046"/>
                      <a:pt x="7500327" y="894826"/>
                    </a:cubicBezTo>
                    <a:cubicBezTo>
                      <a:pt x="7552743" y="907363"/>
                      <a:pt x="7606735" y="918164"/>
                      <a:pt x="7662324" y="927415"/>
                    </a:cubicBezTo>
                    <a:cubicBezTo>
                      <a:pt x="7679867" y="930387"/>
                      <a:pt x="7704114" y="926740"/>
                      <a:pt x="7725334" y="924844"/>
                    </a:cubicBezTo>
                    <a:cubicBezTo>
                      <a:pt x="7761320" y="921787"/>
                      <a:pt x="7798617" y="920242"/>
                      <a:pt x="7833279" y="913031"/>
                    </a:cubicBezTo>
                    <a:cubicBezTo>
                      <a:pt x="7866516" y="906023"/>
                      <a:pt x="7898634" y="893700"/>
                      <a:pt x="7928605" y="881683"/>
                    </a:cubicBezTo>
                    <a:cubicBezTo>
                      <a:pt x="8012311" y="848025"/>
                      <a:pt x="8088138" y="810205"/>
                      <a:pt x="8146597" y="762968"/>
                    </a:cubicBezTo>
                    <a:cubicBezTo>
                      <a:pt x="8154091" y="756800"/>
                      <a:pt x="8170249" y="752606"/>
                      <a:pt x="8183577" y="749005"/>
                    </a:cubicBezTo>
                    <a:cubicBezTo>
                      <a:pt x="8205312" y="743071"/>
                      <a:pt x="8227788" y="737222"/>
                      <a:pt x="8250224" y="733642"/>
                    </a:cubicBezTo>
                    <a:cubicBezTo>
                      <a:pt x="8359189" y="716209"/>
                      <a:pt x="8441164" y="678078"/>
                      <a:pt x="8505929" y="626542"/>
                    </a:cubicBezTo>
                    <a:cubicBezTo>
                      <a:pt x="8524585" y="611796"/>
                      <a:pt x="8540107" y="608259"/>
                      <a:pt x="8564194" y="618796"/>
                    </a:cubicBezTo>
                    <a:cubicBezTo>
                      <a:pt x="8592162" y="631043"/>
                      <a:pt x="8628032" y="619507"/>
                      <a:pt x="8660705" y="611069"/>
                    </a:cubicBezTo>
                    <a:cubicBezTo>
                      <a:pt x="8694442" y="602479"/>
                      <a:pt x="8728514" y="593651"/>
                      <a:pt x="8762255" y="585060"/>
                    </a:cubicBezTo>
                    <a:cubicBezTo>
                      <a:pt x="8787227" y="578855"/>
                      <a:pt x="8811899" y="573069"/>
                      <a:pt x="8836439" y="566358"/>
                    </a:cubicBezTo>
                    <a:cubicBezTo>
                      <a:pt x="8912856" y="545447"/>
                      <a:pt x="8983243" y="538425"/>
                      <a:pt x="9050728" y="559575"/>
                    </a:cubicBezTo>
                    <a:cubicBezTo>
                      <a:pt x="9102219" y="575830"/>
                      <a:pt x="9164950" y="573868"/>
                      <a:pt x="9229627" y="557464"/>
                    </a:cubicBezTo>
                    <a:cubicBezTo>
                      <a:pt x="9237706" y="555368"/>
                      <a:pt x="9247529" y="550190"/>
                      <a:pt x="9253451" y="550855"/>
                    </a:cubicBezTo>
                    <a:cubicBezTo>
                      <a:pt x="9342568" y="560232"/>
                      <a:pt x="9405310" y="512383"/>
                      <a:pt x="9484214" y="498671"/>
                    </a:cubicBezTo>
                    <a:cubicBezTo>
                      <a:pt x="9519035" y="492570"/>
                      <a:pt x="9552778" y="473783"/>
                      <a:pt x="9582633" y="458384"/>
                    </a:cubicBezTo>
                    <a:cubicBezTo>
                      <a:pt x="9623689" y="437231"/>
                      <a:pt x="9660183" y="417297"/>
                      <a:pt x="9719670" y="415607"/>
                    </a:cubicBezTo>
                    <a:cubicBezTo>
                      <a:pt x="9779189" y="414101"/>
                      <a:pt x="9830940" y="393878"/>
                      <a:pt x="9871784" y="366147"/>
                    </a:cubicBezTo>
                    <a:cubicBezTo>
                      <a:pt x="9903014" y="345075"/>
                      <a:pt x="9939570" y="338349"/>
                      <a:pt x="9984494" y="336660"/>
                    </a:cubicBezTo>
                    <a:cubicBezTo>
                      <a:pt x="10040642" y="334503"/>
                      <a:pt x="10098165" y="326674"/>
                      <a:pt x="10154708" y="322193"/>
                    </a:cubicBezTo>
                    <a:cubicBezTo>
                      <a:pt x="10166953" y="321201"/>
                      <a:pt x="10182669" y="321603"/>
                      <a:pt x="10190446" y="325025"/>
                    </a:cubicBezTo>
                    <a:cubicBezTo>
                      <a:pt x="10285769" y="367692"/>
                      <a:pt x="10408999" y="350677"/>
                      <a:pt x="10530736" y="335953"/>
                    </a:cubicBezTo>
                    <a:cubicBezTo>
                      <a:pt x="10604506" y="327127"/>
                      <a:pt x="10678397" y="316584"/>
                      <a:pt x="10752157" y="305117"/>
                    </a:cubicBezTo>
                    <a:cubicBezTo>
                      <a:pt x="10777120" y="301365"/>
                      <a:pt x="10803110" y="294636"/>
                      <a:pt x="10824452" y="285927"/>
                    </a:cubicBezTo>
                    <a:cubicBezTo>
                      <a:pt x="10868837" y="267698"/>
                      <a:pt x="10909147" y="246465"/>
                      <a:pt x="10953152" y="228102"/>
                    </a:cubicBezTo>
                    <a:cubicBezTo>
                      <a:pt x="10969622" y="221030"/>
                      <a:pt x="10991730" y="217688"/>
                      <a:pt x="11011614" y="214096"/>
                    </a:cubicBezTo>
                    <a:cubicBezTo>
                      <a:pt x="11046743" y="207573"/>
                      <a:pt x="11086641" y="206412"/>
                      <a:pt x="11116031" y="195421"/>
                    </a:cubicBezTo>
                    <a:cubicBezTo>
                      <a:pt x="11192467" y="166956"/>
                      <a:pt x="11266913" y="160299"/>
                      <a:pt x="11344303" y="166629"/>
                    </a:cubicBezTo>
                    <a:cubicBezTo>
                      <a:pt x="11452657" y="175527"/>
                      <a:pt x="11551626" y="159519"/>
                      <a:pt x="11639050" y="108526"/>
                    </a:cubicBezTo>
                    <a:cubicBezTo>
                      <a:pt x="11678385" y="85543"/>
                      <a:pt x="11720243" y="87879"/>
                      <a:pt x="11757532" y="96530"/>
                    </a:cubicBezTo>
                    <a:cubicBezTo>
                      <a:pt x="11800499" y="106640"/>
                      <a:pt x="11840704" y="105056"/>
                      <a:pt x="11885799" y="86728"/>
                    </a:cubicBezTo>
                    <a:cubicBezTo>
                      <a:pt x="11895784" y="82659"/>
                      <a:pt x="11910604" y="81867"/>
                      <a:pt x="11922874" y="81060"/>
                    </a:cubicBezTo>
                    <a:cubicBezTo>
                      <a:pt x="11992783" y="75806"/>
                      <a:pt x="12063500" y="73647"/>
                      <a:pt x="12115331" y="33587"/>
                    </a:cubicBezTo>
                    <a:cubicBezTo>
                      <a:pt x="12125500" y="25715"/>
                      <a:pt x="12143693" y="20477"/>
                      <a:pt x="12158080" y="1408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Content Placeholder 3" descr="A close up of a message&#10;&#10;Description automatically generated">
            <a:extLst>
              <a:ext uri="{FF2B5EF4-FFF2-40B4-BE49-F238E27FC236}">
                <a16:creationId xmlns:a16="http://schemas.microsoft.com/office/drawing/2014/main" id="{FBA84511-37D7-81D0-C3D8-74E8B38F9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8873" y="4797590"/>
            <a:ext cx="2525230" cy="1203824"/>
          </a:xfrm>
          <a:prstGeom prst="rect">
            <a:avLst/>
          </a:prstGeom>
        </p:spPr>
      </p:pic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38878E9-17BE-5683-7C3F-F6A92B208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045" y="5000867"/>
            <a:ext cx="3448800" cy="797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58B726-8D1C-5536-FDF3-FBE689DC5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001" y="5265861"/>
            <a:ext cx="3448800" cy="26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5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20191234-8BA1-50AB-1321-D9BEFEB727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5" r="26989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ED8B8-C079-DB5F-843F-6AD7A19E8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Where can you use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994D0-15ED-2279-3017-5FDE010BB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>
                <a:ea typeface="+mn-lt"/>
                <a:cs typeface="+mn-lt"/>
              </a:rPr>
              <a:t>Internal Communication Tool</a:t>
            </a:r>
            <a:r>
              <a:rPr lang="en-US" sz="2000" dirty="0">
                <a:ea typeface="+mn-lt"/>
                <a:cs typeface="+mn-lt"/>
              </a:rPr>
              <a:t>: Use it within a team or organization for quick messages and updates.</a:t>
            </a:r>
          </a:p>
          <a:p>
            <a:r>
              <a:rPr lang="en-US" sz="2000" b="1">
                <a:ea typeface="+mn-lt"/>
                <a:cs typeface="+mn-lt"/>
              </a:rPr>
              <a:t>Customer Feedback</a:t>
            </a:r>
            <a:r>
              <a:rPr lang="en-US" sz="2000">
                <a:ea typeface="+mn-lt"/>
                <a:cs typeface="+mn-lt"/>
              </a:rPr>
              <a:t>: Allow customers to leave messages or feedback on a website.</a:t>
            </a:r>
          </a:p>
          <a:p>
            <a:r>
              <a:rPr lang="en-US" sz="2000" b="1">
                <a:ea typeface="+mn-lt"/>
                <a:cs typeface="+mn-lt"/>
              </a:rPr>
              <a:t>Online Community</a:t>
            </a:r>
            <a:r>
              <a:rPr lang="en-US" sz="2000">
                <a:ea typeface="+mn-lt"/>
                <a:cs typeface="+mn-lt"/>
              </a:rPr>
              <a:t>: Create a simple forum for community members to interact and share messages.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8431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73A66B89-5C84-E715-A633-86E7629E0A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96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3EBC6-44A3-4D6D-AEBA-3310F50A0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 for the investors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87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A854-DBBB-649C-E6AF-B50760798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My LinkedIn: 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https://www.linkedin.com/in/illia-martynov-335800283/</a:t>
            </a:r>
          </a:p>
          <a:p>
            <a:r>
              <a:rPr lang="en-US" dirty="0"/>
              <a:t>My GitHub: </a:t>
            </a:r>
            <a:r>
              <a:rPr lang="en-US" u="sng" dirty="0">
                <a:solidFill>
                  <a:schemeClr val="accent4">
                    <a:lumMod val="60000"/>
                    <a:lumOff val="40000"/>
                  </a:schemeClr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https://github.com/illiamartynov</a:t>
            </a:r>
            <a:endParaRPr lang="en-US" u="sng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90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Python Final Project</vt:lpstr>
      <vt:lpstr>Application</vt:lpstr>
      <vt:lpstr>Where can you use it</vt:lpstr>
      <vt:lpstr>Information for the investors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59</cp:revision>
  <dcterms:created xsi:type="dcterms:W3CDTF">2024-06-16T13:49:37Z</dcterms:created>
  <dcterms:modified xsi:type="dcterms:W3CDTF">2024-06-16T14:02:58Z</dcterms:modified>
</cp:coreProperties>
</file>