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4/29/17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4/29/17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4/29/17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MLRec</a:t>
            </a:r>
            <a:r>
              <a:rPr lang="en-US" dirty="0" smtClean="0"/>
              <a:t> 2017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/>
              <a:t>International Workshop </a:t>
            </a:r>
            <a:r>
              <a:rPr lang="en-US" dirty="0" smtClean="0"/>
              <a:t>on</a:t>
            </a:r>
            <a:r>
              <a:rPr lang="mr-IN" dirty="0" smtClean="0"/>
              <a:t>  </a:t>
            </a:r>
            <a:r>
              <a:rPr lang="mr-IN" dirty="0"/>
              <a:t>Machine Learning </a:t>
            </a:r>
            <a:r>
              <a:rPr lang="mr-IN" dirty="0" smtClean="0"/>
              <a:t>Methods</a:t>
            </a:r>
            <a:endParaRPr lang="mr-IN" dirty="0"/>
          </a:p>
          <a:p>
            <a:r>
              <a:rPr lang="mr-IN" dirty="0"/>
              <a:t>                            for Recommender </a:t>
            </a:r>
            <a:r>
              <a:rPr lang="mr-IN" dirty="0" smtClean="0"/>
              <a:t>Systems</a:t>
            </a:r>
            <a:endParaRPr lang="en-US" dirty="0" smtClean="0"/>
          </a:p>
          <a:p>
            <a:r>
              <a:rPr lang="en-US" dirty="0" smtClean="0"/>
              <a:t>Apr 29, 2017, Houston Texas, USA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2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promote the advancement and implementation </a:t>
            </a:r>
            <a:r>
              <a:rPr lang="en-US" dirty="0" smtClean="0"/>
              <a:t>of new</a:t>
            </a:r>
            <a:r>
              <a:rPr lang="en-US" dirty="0"/>
              <a:t>, effective and efficient ML and DM techniques with high translational </a:t>
            </a:r>
            <a:r>
              <a:rPr lang="en-US" dirty="0" smtClean="0"/>
              <a:t>potential for </a:t>
            </a:r>
            <a:r>
              <a:rPr lang="en-US" dirty="0"/>
              <a:t>real and large-scale recommender </a:t>
            </a:r>
            <a:r>
              <a:rPr lang="en-US" dirty="0" smtClean="0"/>
              <a:t>systems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expand the territory of ML-based recommender system research toward non-</a:t>
            </a:r>
            <a:r>
              <a:rPr lang="en-US" dirty="0" smtClean="0"/>
              <a:t>conventional </a:t>
            </a:r>
            <a:r>
              <a:rPr lang="en-US" dirty="0"/>
              <a:t>application areas where recommendation problems largely exist but haven't been </a:t>
            </a:r>
            <a:r>
              <a:rPr lang="en-US" dirty="0" smtClean="0"/>
              <a:t>fully</a:t>
            </a:r>
            <a:r>
              <a:rPr lang="mr-IN" dirty="0" smtClean="0"/>
              <a:t>  recognized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6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Xia </a:t>
            </a:r>
            <a:r>
              <a:rPr lang="en-US" dirty="0" smtClean="0"/>
              <a:t>Ning, Indiana University </a:t>
            </a:r>
            <a:r>
              <a:rPr lang="mr-IN" dirty="0" smtClean="0"/>
              <a:t>–</a:t>
            </a:r>
            <a:r>
              <a:rPr lang="en-US" dirty="0" smtClean="0"/>
              <a:t> Purdue University Indianapolis (IUPUI)</a:t>
            </a:r>
          </a:p>
          <a:p>
            <a:r>
              <a:rPr lang="en-US" dirty="0" err="1" smtClean="0"/>
              <a:t>Deguang</a:t>
            </a:r>
            <a:r>
              <a:rPr lang="en-US" dirty="0" smtClean="0"/>
              <a:t> Kong, Yahoo Research</a:t>
            </a:r>
          </a:p>
          <a:p>
            <a:r>
              <a:rPr lang="en-US" dirty="0" smtClean="0"/>
              <a:t>George </a:t>
            </a:r>
            <a:r>
              <a:rPr lang="en-US" dirty="0" err="1" smtClean="0"/>
              <a:t>Karypis</a:t>
            </a:r>
            <a:r>
              <a:rPr lang="en-US" dirty="0" smtClean="0"/>
              <a:t>, University of Minnesota, Twin Cities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Invited Talks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Prof. </a:t>
            </a:r>
            <a:r>
              <a:rPr lang="mr-IN" sz="2400" dirty="0" smtClean="0"/>
              <a:t>David </a:t>
            </a:r>
            <a:r>
              <a:rPr lang="mr-IN" sz="2400" dirty="0"/>
              <a:t>F. Gleich, Purdue </a:t>
            </a:r>
            <a:r>
              <a:rPr lang="mr-IN" sz="2400" dirty="0" smtClean="0"/>
              <a:t>University</a:t>
            </a:r>
            <a:endParaRPr lang="en-US" sz="2400" dirty="0"/>
          </a:p>
          <a:p>
            <a:pPr marL="282575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Deconvolving</a:t>
            </a:r>
            <a:r>
              <a:rPr lang="en-US" dirty="0" smtClean="0"/>
              <a:t> </a:t>
            </a:r>
            <a:r>
              <a:rPr lang="en-US" dirty="0"/>
              <a:t>Feedback Loops in Recommender </a:t>
            </a:r>
            <a:r>
              <a:rPr lang="en-US" dirty="0" smtClean="0"/>
              <a:t>Systems</a:t>
            </a:r>
          </a:p>
          <a:p>
            <a:pPr lvl="1"/>
            <a:r>
              <a:rPr lang="en-US" sz="2400" dirty="0" smtClean="0"/>
              <a:t>Dr. </a:t>
            </a:r>
            <a:r>
              <a:rPr lang="en-US" sz="2400" dirty="0" err="1" smtClean="0"/>
              <a:t>Suju</a:t>
            </a:r>
            <a:r>
              <a:rPr lang="en-US" sz="2400" dirty="0" smtClean="0"/>
              <a:t> </a:t>
            </a:r>
            <a:r>
              <a:rPr lang="en-US" sz="2400" dirty="0" err="1" smtClean="0"/>
              <a:t>Rajan</a:t>
            </a:r>
            <a:r>
              <a:rPr lang="en-US" sz="2400" dirty="0" smtClean="0"/>
              <a:t>, </a:t>
            </a:r>
            <a:r>
              <a:rPr lang="en-US" sz="2400" dirty="0" err="1"/>
              <a:t>Criteo</a:t>
            </a:r>
            <a:r>
              <a:rPr lang="en-US" sz="2400" dirty="0"/>
              <a:t> Research</a:t>
            </a:r>
            <a:endParaRPr lang="en-US" sz="2400" dirty="0" smtClean="0"/>
          </a:p>
          <a:p>
            <a:pPr marL="577850" lvl="2" indent="0">
              <a:buNone/>
            </a:pPr>
            <a:r>
              <a:rPr lang="en-US" dirty="0" smtClean="0"/>
              <a:t>	</a:t>
            </a:r>
            <a:r>
              <a:rPr lang="en-US" sz="2000" dirty="0" smtClean="0"/>
              <a:t>Recommender </a:t>
            </a:r>
            <a:r>
              <a:rPr lang="en-US" sz="2000" dirty="0"/>
              <a:t>Systems in an Advertising </a:t>
            </a:r>
            <a:r>
              <a:rPr lang="en-US" sz="2000" dirty="0" smtClean="0"/>
              <a:t>Platform</a:t>
            </a:r>
          </a:p>
          <a:p>
            <a:pPr lvl="1"/>
            <a:r>
              <a:rPr lang="en-US" sz="2400" dirty="0" smtClean="0"/>
              <a:t>Dr. </a:t>
            </a:r>
            <a:r>
              <a:rPr lang="en-US" sz="2400" dirty="0" err="1" smtClean="0"/>
              <a:t>Adith</a:t>
            </a:r>
            <a:r>
              <a:rPr lang="en-US" sz="2400" dirty="0" smtClean="0"/>
              <a:t> </a:t>
            </a:r>
            <a:r>
              <a:rPr lang="en-US" sz="2400" dirty="0" err="1" smtClean="0"/>
              <a:t>Swaminathan</a:t>
            </a:r>
            <a:r>
              <a:rPr lang="en-US" sz="2400" dirty="0" smtClean="0"/>
              <a:t>, </a:t>
            </a:r>
            <a:r>
              <a:rPr lang="en-US" sz="2400" dirty="0"/>
              <a:t>Microsoft </a:t>
            </a:r>
            <a:r>
              <a:rPr lang="en-US" sz="2400" dirty="0" smtClean="0"/>
              <a:t>Research</a:t>
            </a:r>
          </a:p>
          <a:p>
            <a:pPr marL="577850" lvl="2" indent="0">
              <a:buNone/>
            </a:pPr>
            <a:r>
              <a:rPr lang="en-US" dirty="0" smtClean="0"/>
              <a:t>	</a:t>
            </a:r>
            <a:r>
              <a:rPr lang="en-US" sz="2000" dirty="0" smtClean="0"/>
              <a:t>Building </a:t>
            </a:r>
            <a:r>
              <a:rPr lang="en-US" sz="2000" dirty="0"/>
              <a:t>Recommenders and Search Engines by Re-using Logged User </a:t>
            </a:r>
            <a:r>
              <a:rPr lang="en-US" sz="2000" dirty="0" smtClean="0"/>
              <a:t>Feedback</a:t>
            </a:r>
          </a:p>
          <a:p>
            <a:pPr lvl="1"/>
            <a:r>
              <a:rPr lang="en-US" sz="2400" dirty="0" smtClean="0"/>
              <a:t>Prof. </a:t>
            </a:r>
            <a:r>
              <a:rPr lang="en-US" sz="2400" dirty="0" err="1" smtClean="0"/>
              <a:t>Yisong</a:t>
            </a:r>
            <a:r>
              <a:rPr lang="en-US" sz="2400" dirty="0" smtClean="0"/>
              <a:t> </a:t>
            </a:r>
            <a:r>
              <a:rPr lang="en-US" sz="2400" dirty="0" err="1"/>
              <a:t>Yue</a:t>
            </a:r>
            <a:r>
              <a:rPr lang="en-US" sz="2400" dirty="0"/>
              <a:t>, </a:t>
            </a:r>
            <a:r>
              <a:rPr lang="en-US" sz="2400" dirty="0" smtClean="0"/>
              <a:t>California </a:t>
            </a:r>
            <a:r>
              <a:rPr lang="en-US" sz="2400" dirty="0"/>
              <a:t>Institute of </a:t>
            </a:r>
            <a:r>
              <a:rPr lang="en-US" sz="2400" dirty="0" smtClean="0"/>
              <a:t>Technology</a:t>
            </a:r>
          </a:p>
          <a:p>
            <a:pPr marL="577850" lvl="2" indent="0">
              <a:buNone/>
            </a:pPr>
            <a:r>
              <a:rPr lang="en-US" dirty="0" smtClean="0"/>
              <a:t>	</a:t>
            </a:r>
            <a:r>
              <a:rPr lang="en-US" sz="2000" dirty="0" smtClean="0"/>
              <a:t>The </a:t>
            </a:r>
            <a:r>
              <a:rPr lang="en-US" sz="2000" dirty="0"/>
              <a:t>Dueling Bandits Problem</a:t>
            </a:r>
            <a:endParaRPr lang="en-US" sz="2000" dirty="0" smtClean="0"/>
          </a:p>
          <a:p>
            <a:pPr marL="577850" lvl="2" indent="0">
              <a:buNone/>
            </a:pPr>
            <a:endParaRPr lang="en-US" dirty="0" smtClean="0"/>
          </a:p>
          <a:p>
            <a:pPr marL="57785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5692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Understanding Consumer Behavior with Recurrent Neural </a:t>
            </a:r>
            <a:r>
              <a:rPr lang="en-US" dirty="0" smtClean="0"/>
              <a:t>Networks</a:t>
            </a:r>
          </a:p>
          <a:p>
            <a:r>
              <a:rPr lang="en-US" dirty="0"/>
              <a:t>Detecting Meaningful Places and Predicting Locations Using Varied K-Means and Hidden Markov </a:t>
            </a:r>
            <a:r>
              <a:rPr lang="en-US" dirty="0" smtClean="0"/>
              <a:t>Model</a:t>
            </a:r>
          </a:p>
          <a:p>
            <a:r>
              <a:rPr lang="en-US" dirty="0"/>
              <a:t>Representation Learning of Users and Items for Review Rating Prediction Using Attention-based Convolutional Neural </a:t>
            </a:r>
            <a:r>
              <a:rPr lang="en-US" dirty="0" smtClean="0"/>
              <a:t>Network</a:t>
            </a:r>
          </a:p>
          <a:p>
            <a:r>
              <a:rPr lang="en-US" dirty="0"/>
              <a:t>Collaborative filtering for </a:t>
            </a:r>
            <a:r>
              <a:rPr lang="en-US" dirty="0" smtClean="0"/>
              <a:t>Household </a:t>
            </a:r>
            <a:r>
              <a:rPr lang="en-US" dirty="0"/>
              <a:t>L</a:t>
            </a:r>
            <a:r>
              <a:rPr lang="en-US" dirty="0" smtClean="0"/>
              <a:t>oad </a:t>
            </a:r>
            <a:r>
              <a:rPr lang="en-US" dirty="0"/>
              <a:t>P</a:t>
            </a:r>
            <a:r>
              <a:rPr lang="en-US" dirty="0" smtClean="0"/>
              <a:t>rediction </a:t>
            </a:r>
            <a:r>
              <a:rPr lang="en-US" dirty="0"/>
              <a:t>G</a:t>
            </a:r>
            <a:r>
              <a:rPr lang="en-US" dirty="0" smtClean="0"/>
              <a:t>iven </a:t>
            </a:r>
            <a:r>
              <a:rPr lang="en-US" dirty="0"/>
              <a:t>C</a:t>
            </a:r>
            <a:r>
              <a:rPr lang="en-US" dirty="0" smtClean="0"/>
              <a:t>ontextual </a:t>
            </a:r>
            <a:r>
              <a:rPr lang="en-US" dirty="0"/>
              <a:t>I</a:t>
            </a:r>
            <a:r>
              <a:rPr lang="en-US" dirty="0" smtClean="0"/>
              <a:t>nformation</a:t>
            </a:r>
          </a:p>
          <a:p>
            <a:r>
              <a:rPr lang="en-US" dirty="0"/>
              <a:t>Local Sparse Linear Model Ensemble for Top-N </a:t>
            </a:r>
            <a:r>
              <a:rPr lang="en-US" dirty="0" smtClean="0"/>
              <a:t>Recommendation</a:t>
            </a:r>
          </a:p>
          <a:p>
            <a:r>
              <a:rPr lang="en-US" dirty="0"/>
              <a:t>Science Driven Innovations for Mobile Data Science: Theory, Practices and Lessons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34617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33</TotalTime>
  <Words>190</Words>
  <Application>Microsoft Macintosh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Revolution</vt:lpstr>
      <vt:lpstr>MLRec 2017</vt:lpstr>
      <vt:lpstr>Goals</vt:lpstr>
      <vt:lpstr>Organizers</vt:lpstr>
      <vt:lpstr>Invited Talks</vt:lpstr>
      <vt:lpstr>Paper presentations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MLRec 2017</dc:title>
  <dc:creator>Xia Ning</dc:creator>
  <cp:lastModifiedBy>Xia Ning</cp:lastModifiedBy>
  <cp:revision>16</cp:revision>
  <dcterms:created xsi:type="dcterms:W3CDTF">2017-04-29T11:33:00Z</dcterms:created>
  <dcterms:modified xsi:type="dcterms:W3CDTF">2017-04-29T12:06:48Z</dcterms:modified>
</cp:coreProperties>
</file>