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69" r:id="rId14"/>
    <p:sldId id="392" r:id="rId15"/>
    <p:sldId id="380" r:id="rId16"/>
    <p:sldId id="382" r:id="rId17"/>
    <p:sldId id="396" r:id="rId18"/>
    <p:sldId id="383" r:id="rId19"/>
    <p:sldId id="384" r:id="rId20"/>
    <p:sldId id="398" r:id="rId21"/>
    <p:sldId id="387" r:id="rId22"/>
    <p:sldId id="388" r:id="rId23"/>
    <p:sldId id="394" r:id="rId24"/>
    <p:sldId id="389" r:id="rId25"/>
    <p:sldId id="397" r:id="rId26"/>
    <p:sldId id="4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24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Rendering Implicit Surfaces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9AA22-2F34-4DC6-8594-4DA6AF3A4FFD}"/>
              </a:ext>
            </a:extLst>
          </p:cNvPr>
          <p:cNvSpPr txBox="1"/>
          <p:nvPr/>
        </p:nvSpPr>
        <p:spPr>
          <a:xfrm>
            <a:off x="7046751" y="4848837"/>
            <a:ext cx="376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courtesy of John Hart 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5689" y="3832859"/>
            <a:ext cx="1487805" cy="1470660"/>
          </a:xfrm>
          <a:custGeom>
            <a:avLst/>
            <a:gdLst/>
            <a:ahLst/>
            <a:cxnLst/>
            <a:rect l="l" t="t" r="r" b="b"/>
            <a:pathLst>
              <a:path w="1487804" h="1470660">
                <a:moveTo>
                  <a:pt x="1471510" y="0"/>
                </a:moveTo>
                <a:lnTo>
                  <a:pt x="0" y="1454759"/>
                </a:lnTo>
                <a:lnTo>
                  <a:pt x="1487424" y="1470660"/>
                </a:lnTo>
                <a:lnTo>
                  <a:pt x="1486010" y="1217097"/>
                </a:lnTo>
                <a:lnTo>
                  <a:pt x="1485390" y="1115673"/>
                </a:lnTo>
                <a:lnTo>
                  <a:pt x="1484715" y="1014248"/>
                </a:lnTo>
                <a:lnTo>
                  <a:pt x="1483969" y="912823"/>
                </a:lnTo>
                <a:lnTo>
                  <a:pt x="1483138" y="811398"/>
                </a:lnTo>
                <a:lnTo>
                  <a:pt x="1482685" y="760686"/>
                </a:lnTo>
                <a:lnTo>
                  <a:pt x="1482205" y="709973"/>
                </a:lnTo>
                <a:lnTo>
                  <a:pt x="1481695" y="659261"/>
                </a:lnTo>
                <a:lnTo>
                  <a:pt x="1481154" y="608548"/>
                </a:lnTo>
                <a:lnTo>
                  <a:pt x="1480580" y="557836"/>
                </a:lnTo>
                <a:lnTo>
                  <a:pt x="1479971" y="507124"/>
                </a:lnTo>
                <a:lnTo>
                  <a:pt x="1479324" y="456411"/>
                </a:lnTo>
                <a:lnTo>
                  <a:pt x="1478638" y="405699"/>
                </a:lnTo>
                <a:lnTo>
                  <a:pt x="1477912" y="354986"/>
                </a:lnTo>
                <a:lnTo>
                  <a:pt x="1477142" y="304274"/>
                </a:lnTo>
                <a:lnTo>
                  <a:pt x="1476327" y="253562"/>
                </a:lnTo>
                <a:lnTo>
                  <a:pt x="1475466" y="202849"/>
                </a:lnTo>
                <a:lnTo>
                  <a:pt x="1474555" y="152137"/>
                </a:lnTo>
                <a:lnTo>
                  <a:pt x="1473594" y="101424"/>
                </a:lnTo>
                <a:lnTo>
                  <a:pt x="1472579" y="50712"/>
                </a:lnTo>
                <a:lnTo>
                  <a:pt x="147151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05689" y="3832859"/>
            <a:ext cx="1487805" cy="1470660"/>
          </a:xfrm>
          <a:custGeom>
            <a:avLst/>
            <a:gdLst/>
            <a:ahLst/>
            <a:cxnLst/>
            <a:rect l="l" t="t" r="r" b="b"/>
            <a:pathLst>
              <a:path w="1487804" h="1470660">
                <a:moveTo>
                  <a:pt x="1471510" y="0"/>
                </a:moveTo>
                <a:lnTo>
                  <a:pt x="0" y="1454759"/>
                </a:lnTo>
                <a:lnTo>
                  <a:pt x="1487424" y="1470660"/>
                </a:lnTo>
                <a:lnTo>
                  <a:pt x="1487149" y="1419947"/>
                </a:lnTo>
                <a:lnTo>
                  <a:pt x="1486872" y="1369235"/>
                </a:lnTo>
                <a:lnTo>
                  <a:pt x="1486591" y="1318522"/>
                </a:lnTo>
                <a:lnTo>
                  <a:pt x="1486304" y="1267810"/>
                </a:lnTo>
                <a:lnTo>
                  <a:pt x="1486010" y="1217097"/>
                </a:lnTo>
                <a:lnTo>
                  <a:pt x="1485706" y="1166385"/>
                </a:lnTo>
                <a:lnTo>
                  <a:pt x="1485390" y="1115673"/>
                </a:lnTo>
                <a:lnTo>
                  <a:pt x="1485060" y="1064960"/>
                </a:lnTo>
                <a:lnTo>
                  <a:pt x="1484715" y="1014248"/>
                </a:lnTo>
                <a:lnTo>
                  <a:pt x="1484352" y="963535"/>
                </a:lnTo>
                <a:lnTo>
                  <a:pt x="1483969" y="912823"/>
                </a:lnTo>
                <a:lnTo>
                  <a:pt x="1483565" y="862111"/>
                </a:lnTo>
                <a:lnTo>
                  <a:pt x="1483138" y="811398"/>
                </a:lnTo>
                <a:lnTo>
                  <a:pt x="1482685" y="760686"/>
                </a:lnTo>
                <a:lnTo>
                  <a:pt x="1482205" y="709973"/>
                </a:lnTo>
                <a:lnTo>
                  <a:pt x="1481695" y="659261"/>
                </a:lnTo>
                <a:lnTo>
                  <a:pt x="1481154" y="608548"/>
                </a:lnTo>
                <a:lnTo>
                  <a:pt x="1480580" y="557836"/>
                </a:lnTo>
                <a:lnTo>
                  <a:pt x="1479971" y="507124"/>
                </a:lnTo>
                <a:lnTo>
                  <a:pt x="1479324" y="456411"/>
                </a:lnTo>
                <a:lnTo>
                  <a:pt x="1478638" y="405699"/>
                </a:lnTo>
                <a:lnTo>
                  <a:pt x="1477912" y="354986"/>
                </a:lnTo>
                <a:lnTo>
                  <a:pt x="1477142" y="304274"/>
                </a:lnTo>
                <a:lnTo>
                  <a:pt x="1476327" y="253562"/>
                </a:lnTo>
                <a:lnTo>
                  <a:pt x="1475466" y="202849"/>
                </a:lnTo>
                <a:lnTo>
                  <a:pt x="1474555" y="152137"/>
                </a:lnTo>
                <a:lnTo>
                  <a:pt x="1473594" y="101424"/>
                </a:lnTo>
                <a:lnTo>
                  <a:pt x="1472579" y="50712"/>
                </a:lnTo>
                <a:lnTo>
                  <a:pt x="147151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394" y="2337816"/>
            <a:ext cx="1487805" cy="1470660"/>
          </a:xfrm>
          <a:custGeom>
            <a:avLst/>
            <a:gdLst/>
            <a:ahLst/>
            <a:cxnLst/>
            <a:rect l="l" t="t" r="r" b="b"/>
            <a:pathLst>
              <a:path w="1487805" h="1470660">
                <a:moveTo>
                  <a:pt x="0" y="0"/>
                </a:moveTo>
                <a:lnTo>
                  <a:pt x="1413" y="253562"/>
                </a:lnTo>
                <a:lnTo>
                  <a:pt x="2033" y="354986"/>
                </a:lnTo>
                <a:lnTo>
                  <a:pt x="2708" y="456411"/>
                </a:lnTo>
                <a:lnTo>
                  <a:pt x="3454" y="557836"/>
                </a:lnTo>
                <a:lnTo>
                  <a:pt x="4285" y="659261"/>
                </a:lnTo>
                <a:lnTo>
                  <a:pt x="4738" y="709973"/>
                </a:lnTo>
                <a:lnTo>
                  <a:pt x="5218" y="760686"/>
                </a:lnTo>
                <a:lnTo>
                  <a:pt x="5728" y="811398"/>
                </a:lnTo>
                <a:lnTo>
                  <a:pt x="6269" y="862111"/>
                </a:lnTo>
                <a:lnTo>
                  <a:pt x="6843" y="912823"/>
                </a:lnTo>
                <a:lnTo>
                  <a:pt x="7452" y="963535"/>
                </a:lnTo>
                <a:lnTo>
                  <a:pt x="8099" y="1014248"/>
                </a:lnTo>
                <a:lnTo>
                  <a:pt x="8785" y="1064960"/>
                </a:lnTo>
                <a:lnTo>
                  <a:pt x="9511" y="1115673"/>
                </a:lnTo>
                <a:lnTo>
                  <a:pt x="10281" y="1166385"/>
                </a:lnTo>
                <a:lnTo>
                  <a:pt x="11096" y="1217097"/>
                </a:lnTo>
                <a:lnTo>
                  <a:pt x="11957" y="1267810"/>
                </a:lnTo>
                <a:lnTo>
                  <a:pt x="12868" y="1318522"/>
                </a:lnTo>
                <a:lnTo>
                  <a:pt x="13829" y="1369235"/>
                </a:lnTo>
                <a:lnTo>
                  <a:pt x="14844" y="1419947"/>
                </a:lnTo>
                <a:lnTo>
                  <a:pt x="15913" y="1470660"/>
                </a:lnTo>
                <a:lnTo>
                  <a:pt x="1487424" y="15900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5394" y="2337816"/>
            <a:ext cx="1487805" cy="1470660"/>
          </a:xfrm>
          <a:custGeom>
            <a:avLst/>
            <a:gdLst/>
            <a:ahLst/>
            <a:cxnLst/>
            <a:rect l="l" t="t" r="r" b="b"/>
            <a:pathLst>
              <a:path w="1487805" h="1470660">
                <a:moveTo>
                  <a:pt x="15913" y="1470660"/>
                </a:moveTo>
                <a:lnTo>
                  <a:pt x="1487424" y="15900"/>
                </a:lnTo>
                <a:lnTo>
                  <a:pt x="0" y="0"/>
                </a:lnTo>
                <a:lnTo>
                  <a:pt x="274" y="50712"/>
                </a:lnTo>
                <a:lnTo>
                  <a:pt x="551" y="101424"/>
                </a:lnTo>
                <a:lnTo>
                  <a:pt x="832" y="152137"/>
                </a:lnTo>
                <a:lnTo>
                  <a:pt x="1119" y="202849"/>
                </a:lnTo>
                <a:lnTo>
                  <a:pt x="1413" y="253562"/>
                </a:lnTo>
                <a:lnTo>
                  <a:pt x="1717" y="304274"/>
                </a:lnTo>
                <a:lnTo>
                  <a:pt x="2033" y="354986"/>
                </a:lnTo>
                <a:lnTo>
                  <a:pt x="2363" y="405699"/>
                </a:lnTo>
                <a:lnTo>
                  <a:pt x="2708" y="456411"/>
                </a:lnTo>
                <a:lnTo>
                  <a:pt x="3071" y="507124"/>
                </a:lnTo>
                <a:lnTo>
                  <a:pt x="3454" y="557836"/>
                </a:lnTo>
                <a:lnTo>
                  <a:pt x="3858" y="608548"/>
                </a:lnTo>
                <a:lnTo>
                  <a:pt x="4285" y="659261"/>
                </a:lnTo>
                <a:lnTo>
                  <a:pt x="4738" y="709973"/>
                </a:lnTo>
                <a:lnTo>
                  <a:pt x="5218" y="760686"/>
                </a:lnTo>
                <a:lnTo>
                  <a:pt x="5728" y="811398"/>
                </a:lnTo>
                <a:lnTo>
                  <a:pt x="6269" y="862111"/>
                </a:lnTo>
                <a:lnTo>
                  <a:pt x="6843" y="912823"/>
                </a:lnTo>
                <a:lnTo>
                  <a:pt x="7452" y="963535"/>
                </a:lnTo>
                <a:lnTo>
                  <a:pt x="8099" y="1014248"/>
                </a:lnTo>
                <a:lnTo>
                  <a:pt x="8785" y="1064960"/>
                </a:lnTo>
                <a:lnTo>
                  <a:pt x="9511" y="1115673"/>
                </a:lnTo>
                <a:lnTo>
                  <a:pt x="10281" y="1166385"/>
                </a:lnTo>
                <a:lnTo>
                  <a:pt x="11096" y="1217097"/>
                </a:lnTo>
                <a:lnTo>
                  <a:pt x="11957" y="1267810"/>
                </a:lnTo>
                <a:lnTo>
                  <a:pt x="12868" y="1318522"/>
                </a:lnTo>
                <a:lnTo>
                  <a:pt x="13829" y="1369235"/>
                </a:lnTo>
                <a:lnTo>
                  <a:pt x="14844" y="1419947"/>
                </a:lnTo>
                <a:lnTo>
                  <a:pt x="15913" y="14706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1940" y="284480"/>
            <a:ext cx="48761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Problem:</a:t>
            </a:r>
            <a:r>
              <a:rPr spc="-75" dirty="0"/>
              <a:t> </a:t>
            </a:r>
            <a:r>
              <a:rPr dirty="0"/>
              <a:t>Ambiguity</a:t>
            </a:r>
          </a:p>
        </p:txBody>
      </p:sp>
      <p:sp>
        <p:nvSpPr>
          <p:cNvPr id="7" name="object 7"/>
          <p:cNvSpPr/>
          <p:nvPr/>
        </p:nvSpPr>
        <p:spPr>
          <a:xfrm>
            <a:off x="1315211" y="2342388"/>
            <a:ext cx="2959735" cy="2959735"/>
          </a:xfrm>
          <a:custGeom>
            <a:avLst/>
            <a:gdLst/>
            <a:ahLst/>
            <a:cxnLst/>
            <a:rect l="l" t="t" r="r" b="b"/>
            <a:pathLst>
              <a:path w="2959735" h="2959735">
                <a:moveTo>
                  <a:pt x="0" y="0"/>
                </a:moveTo>
                <a:lnTo>
                  <a:pt x="2959608" y="0"/>
                </a:lnTo>
                <a:lnTo>
                  <a:pt x="2959608" y="2959608"/>
                </a:lnTo>
                <a:lnTo>
                  <a:pt x="0" y="29596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8203" y="1990344"/>
            <a:ext cx="706120" cy="704215"/>
          </a:xfrm>
          <a:custGeom>
            <a:avLst/>
            <a:gdLst/>
            <a:ahLst/>
            <a:cxnLst/>
            <a:rect l="l" t="t" r="r" b="b"/>
            <a:pathLst>
              <a:path w="706120" h="704214">
                <a:moveTo>
                  <a:pt x="352806" y="0"/>
                </a:moveTo>
                <a:lnTo>
                  <a:pt x="304933" y="3213"/>
                </a:lnTo>
                <a:lnTo>
                  <a:pt x="259018" y="12575"/>
                </a:lnTo>
                <a:lnTo>
                  <a:pt x="215480" y="27665"/>
                </a:lnTo>
                <a:lnTo>
                  <a:pt x="174740" y="48065"/>
                </a:lnTo>
                <a:lnTo>
                  <a:pt x="137219" y="73354"/>
                </a:lnTo>
                <a:lnTo>
                  <a:pt x="103336" y="103112"/>
                </a:lnTo>
                <a:lnTo>
                  <a:pt x="73513" y="136922"/>
                </a:lnTo>
                <a:lnTo>
                  <a:pt x="48169" y="174362"/>
                </a:lnTo>
                <a:lnTo>
                  <a:pt x="27726" y="215014"/>
                </a:lnTo>
                <a:lnTo>
                  <a:pt x="12602" y="258458"/>
                </a:lnTo>
                <a:lnTo>
                  <a:pt x="3220" y="304274"/>
                </a:lnTo>
                <a:lnTo>
                  <a:pt x="0" y="352043"/>
                </a:lnTo>
                <a:lnTo>
                  <a:pt x="3220" y="399813"/>
                </a:lnTo>
                <a:lnTo>
                  <a:pt x="12602" y="445629"/>
                </a:lnTo>
                <a:lnTo>
                  <a:pt x="27726" y="489073"/>
                </a:lnTo>
                <a:lnTo>
                  <a:pt x="48169" y="529725"/>
                </a:lnTo>
                <a:lnTo>
                  <a:pt x="73513" y="567165"/>
                </a:lnTo>
                <a:lnTo>
                  <a:pt x="103336" y="600975"/>
                </a:lnTo>
                <a:lnTo>
                  <a:pt x="137219" y="630733"/>
                </a:lnTo>
                <a:lnTo>
                  <a:pt x="174740" y="656022"/>
                </a:lnTo>
                <a:lnTo>
                  <a:pt x="215480" y="676422"/>
                </a:lnTo>
                <a:lnTo>
                  <a:pt x="259018" y="691512"/>
                </a:lnTo>
                <a:lnTo>
                  <a:pt x="304933" y="700874"/>
                </a:lnTo>
                <a:lnTo>
                  <a:pt x="352806" y="704087"/>
                </a:lnTo>
                <a:lnTo>
                  <a:pt x="400678" y="700874"/>
                </a:lnTo>
                <a:lnTo>
                  <a:pt x="446593" y="691512"/>
                </a:lnTo>
                <a:lnTo>
                  <a:pt x="490131" y="676422"/>
                </a:lnTo>
                <a:lnTo>
                  <a:pt x="530871" y="656022"/>
                </a:lnTo>
                <a:lnTo>
                  <a:pt x="568392" y="630733"/>
                </a:lnTo>
                <a:lnTo>
                  <a:pt x="602275" y="600975"/>
                </a:lnTo>
                <a:lnTo>
                  <a:pt x="632098" y="567165"/>
                </a:lnTo>
                <a:lnTo>
                  <a:pt x="657442" y="529725"/>
                </a:lnTo>
                <a:lnTo>
                  <a:pt x="677885" y="489073"/>
                </a:lnTo>
                <a:lnTo>
                  <a:pt x="693009" y="445629"/>
                </a:lnTo>
                <a:lnTo>
                  <a:pt x="702391" y="399813"/>
                </a:lnTo>
                <a:lnTo>
                  <a:pt x="705612" y="352043"/>
                </a:lnTo>
                <a:lnTo>
                  <a:pt x="702391" y="304274"/>
                </a:lnTo>
                <a:lnTo>
                  <a:pt x="693009" y="258458"/>
                </a:lnTo>
                <a:lnTo>
                  <a:pt x="677885" y="215014"/>
                </a:lnTo>
                <a:lnTo>
                  <a:pt x="657442" y="174362"/>
                </a:lnTo>
                <a:lnTo>
                  <a:pt x="632098" y="136922"/>
                </a:lnTo>
                <a:lnTo>
                  <a:pt x="602275" y="103112"/>
                </a:lnTo>
                <a:lnTo>
                  <a:pt x="568392" y="73354"/>
                </a:lnTo>
                <a:lnTo>
                  <a:pt x="530871" y="48065"/>
                </a:lnTo>
                <a:lnTo>
                  <a:pt x="490131" y="27665"/>
                </a:lnTo>
                <a:lnTo>
                  <a:pt x="446593" y="12575"/>
                </a:lnTo>
                <a:lnTo>
                  <a:pt x="400678" y="3213"/>
                </a:lnTo>
                <a:lnTo>
                  <a:pt x="352806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8203" y="1990344"/>
            <a:ext cx="706120" cy="704215"/>
          </a:xfrm>
          <a:custGeom>
            <a:avLst/>
            <a:gdLst/>
            <a:ahLst/>
            <a:cxnLst/>
            <a:rect l="l" t="t" r="r" b="b"/>
            <a:pathLst>
              <a:path w="706120" h="704214">
                <a:moveTo>
                  <a:pt x="0" y="352043"/>
                </a:moveTo>
                <a:lnTo>
                  <a:pt x="3220" y="304274"/>
                </a:lnTo>
                <a:lnTo>
                  <a:pt x="12602" y="258458"/>
                </a:lnTo>
                <a:lnTo>
                  <a:pt x="27726" y="215014"/>
                </a:lnTo>
                <a:lnTo>
                  <a:pt x="48169" y="174362"/>
                </a:lnTo>
                <a:lnTo>
                  <a:pt x="73513" y="136922"/>
                </a:lnTo>
                <a:lnTo>
                  <a:pt x="103336" y="103112"/>
                </a:lnTo>
                <a:lnTo>
                  <a:pt x="137219" y="73354"/>
                </a:lnTo>
                <a:lnTo>
                  <a:pt x="174740" y="48065"/>
                </a:lnTo>
                <a:lnTo>
                  <a:pt x="215480" y="27665"/>
                </a:lnTo>
                <a:lnTo>
                  <a:pt x="259018" y="12575"/>
                </a:lnTo>
                <a:lnTo>
                  <a:pt x="304933" y="3213"/>
                </a:lnTo>
                <a:lnTo>
                  <a:pt x="352806" y="0"/>
                </a:lnTo>
                <a:lnTo>
                  <a:pt x="400678" y="3213"/>
                </a:lnTo>
                <a:lnTo>
                  <a:pt x="446593" y="12575"/>
                </a:lnTo>
                <a:lnTo>
                  <a:pt x="490131" y="27665"/>
                </a:lnTo>
                <a:lnTo>
                  <a:pt x="530871" y="48065"/>
                </a:lnTo>
                <a:lnTo>
                  <a:pt x="568392" y="73354"/>
                </a:lnTo>
                <a:lnTo>
                  <a:pt x="602275" y="103112"/>
                </a:lnTo>
                <a:lnTo>
                  <a:pt x="632098" y="136922"/>
                </a:lnTo>
                <a:lnTo>
                  <a:pt x="657442" y="174362"/>
                </a:lnTo>
                <a:lnTo>
                  <a:pt x="677885" y="215014"/>
                </a:lnTo>
                <a:lnTo>
                  <a:pt x="693009" y="258458"/>
                </a:lnTo>
                <a:lnTo>
                  <a:pt x="702391" y="304274"/>
                </a:lnTo>
                <a:lnTo>
                  <a:pt x="705612" y="352043"/>
                </a:lnTo>
                <a:lnTo>
                  <a:pt x="702391" y="399813"/>
                </a:lnTo>
                <a:lnTo>
                  <a:pt x="693009" y="445629"/>
                </a:lnTo>
                <a:lnTo>
                  <a:pt x="677885" y="489073"/>
                </a:lnTo>
                <a:lnTo>
                  <a:pt x="657442" y="529725"/>
                </a:lnTo>
                <a:lnTo>
                  <a:pt x="632098" y="567165"/>
                </a:lnTo>
                <a:lnTo>
                  <a:pt x="602275" y="600975"/>
                </a:lnTo>
                <a:lnTo>
                  <a:pt x="568392" y="630733"/>
                </a:lnTo>
                <a:lnTo>
                  <a:pt x="530871" y="656022"/>
                </a:lnTo>
                <a:lnTo>
                  <a:pt x="490131" y="676422"/>
                </a:lnTo>
                <a:lnTo>
                  <a:pt x="446593" y="691512"/>
                </a:lnTo>
                <a:lnTo>
                  <a:pt x="400678" y="700874"/>
                </a:lnTo>
                <a:lnTo>
                  <a:pt x="352806" y="704087"/>
                </a:lnTo>
                <a:lnTo>
                  <a:pt x="304933" y="700874"/>
                </a:lnTo>
                <a:lnTo>
                  <a:pt x="259018" y="691512"/>
                </a:lnTo>
                <a:lnTo>
                  <a:pt x="215480" y="676422"/>
                </a:lnTo>
                <a:lnTo>
                  <a:pt x="174740" y="656022"/>
                </a:lnTo>
                <a:lnTo>
                  <a:pt x="137219" y="630733"/>
                </a:lnTo>
                <a:lnTo>
                  <a:pt x="103336" y="600975"/>
                </a:lnTo>
                <a:lnTo>
                  <a:pt x="73513" y="567165"/>
                </a:lnTo>
                <a:lnTo>
                  <a:pt x="48169" y="529725"/>
                </a:lnTo>
                <a:lnTo>
                  <a:pt x="27726" y="489073"/>
                </a:lnTo>
                <a:lnTo>
                  <a:pt x="12602" y="445629"/>
                </a:lnTo>
                <a:lnTo>
                  <a:pt x="3220" y="399813"/>
                </a:lnTo>
                <a:lnTo>
                  <a:pt x="0" y="3520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9728" y="4949952"/>
            <a:ext cx="706120" cy="706120"/>
          </a:xfrm>
          <a:custGeom>
            <a:avLst/>
            <a:gdLst/>
            <a:ahLst/>
            <a:cxnLst/>
            <a:rect l="l" t="t" r="r" b="b"/>
            <a:pathLst>
              <a:path w="706120" h="706120">
                <a:moveTo>
                  <a:pt x="352806" y="0"/>
                </a:moveTo>
                <a:lnTo>
                  <a:pt x="304933" y="3220"/>
                </a:lnTo>
                <a:lnTo>
                  <a:pt x="259018" y="12602"/>
                </a:lnTo>
                <a:lnTo>
                  <a:pt x="215480" y="27726"/>
                </a:lnTo>
                <a:lnTo>
                  <a:pt x="174740" y="48169"/>
                </a:lnTo>
                <a:lnTo>
                  <a:pt x="137219" y="73513"/>
                </a:lnTo>
                <a:lnTo>
                  <a:pt x="103336" y="103336"/>
                </a:lnTo>
                <a:lnTo>
                  <a:pt x="73513" y="137219"/>
                </a:lnTo>
                <a:lnTo>
                  <a:pt x="48169" y="174740"/>
                </a:lnTo>
                <a:lnTo>
                  <a:pt x="27726" y="215480"/>
                </a:lnTo>
                <a:lnTo>
                  <a:pt x="12602" y="259018"/>
                </a:lnTo>
                <a:lnTo>
                  <a:pt x="3220" y="304933"/>
                </a:lnTo>
                <a:lnTo>
                  <a:pt x="0" y="352806"/>
                </a:lnTo>
                <a:lnTo>
                  <a:pt x="3220" y="400678"/>
                </a:lnTo>
                <a:lnTo>
                  <a:pt x="12602" y="446593"/>
                </a:lnTo>
                <a:lnTo>
                  <a:pt x="27726" y="490131"/>
                </a:lnTo>
                <a:lnTo>
                  <a:pt x="48169" y="530871"/>
                </a:lnTo>
                <a:lnTo>
                  <a:pt x="73513" y="568392"/>
                </a:lnTo>
                <a:lnTo>
                  <a:pt x="103336" y="602275"/>
                </a:lnTo>
                <a:lnTo>
                  <a:pt x="137219" y="632098"/>
                </a:lnTo>
                <a:lnTo>
                  <a:pt x="174740" y="657442"/>
                </a:lnTo>
                <a:lnTo>
                  <a:pt x="215480" y="677885"/>
                </a:lnTo>
                <a:lnTo>
                  <a:pt x="259018" y="693009"/>
                </a:lnTo>
                <a:lnTo>
                  <a:pt x="304933" y="702391"/>
                </a:lnTo>
                <a:lnTo>
                  <a:pt x="352806" y="705612"/>
                </a:lnTo>
                <a:lnTo>
                  <a:pt x="400678" y="702391"/>
                </a:lnTo>
                <a:lnTo>
                  <a:pt x="446593" y="693009"/>
                </a:lnTo>
                <a:lnTo>
                  <a:pt x="490131" y="677885"/>
                </a:lnTo>
                <a:lnTo>
                  <a:pt x="530871" y="657442"/>
                </a:lnTo>
                <a:lnTo>
                  <a:pt x="568392" y="632098"/>
                </a:lnTo>
                <a:lnTo>
                  <a:pt x="602275" y="602275"/>
                </a:lnTo>
                <a:lnTo>
                  <a:pt x="632098" y="568392"/>
                </a:lnTo>
                <a:lnTo>
                  <a:pt x="657442" y="530871"/>
                </a:lnTo>
                <a:lnTo>
                  <a:pt x="677885" y="490131"/>
                </a:lnTo>
                <a:lnTo>
                  <a:pt x="693009" y="446593"/>
                </a:lnTo>
                <a:lnTo>
                  <a:pt x="702391" y="400678"/>
                </a:lnTo>
                <a:lnTo>
                  <a:pt x="705612" y="352806"/>
                </a:lnTo>
                <a:lnTo>
                  <a:pt x="702391" y="304933"/>
                </a:lnTo>
                <a:lnTo>
                  <a:pt x="693009" y="259018"/>
                </a:lnTo>
                <a:lnTo>
                  <a:pt x="677885" y="215480"/>
                </a:lnTo>
                <a:lnTo>
                  <a:pt x="657442" y="174740"/>
                </a:lnTo>
                <a:lnTo>
                  <a:pt x="632098" y="137219"/>
                </a:lnTo>
                <a:lnTo>
                  <a:pt x="602275" y="103336"/>
                </a:lnTo>
                <a:lnTo>
                  <a:pt x="568392" y="73513"/>
                </a:lnTo>
                <a:lnTo>
                  <a:pt x="530871" y="48169"/>
                </a:lnTo>
                <a:lnTo>
                  <a:pt x="490131" y="27726"/>
                </a:lnTo>
                <a:lnTo>
                  <a:pt x="446593" y="12602"/>
                </a:lnTo>
                <a:lnTo>
                  <a:pt x="400678" y="3220"/>
                </a:lnTo>
                <a:lnTo>
                  <a:pt x="3528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19728" y="4949952"/>
            <a:ext cx="706120" cy="706120"/>
          </a:xfrm>
          <a:custGeom>
            <a:avLst/>
            <a:gdLst/>
            <a:ahLst/>
            <a:cxnLst/>
            <a:rect l="l" t="t" r="r" b="b"/>
            <a:pathLst>
              <a:path w="706120" h="706120">
                <a:moveTo>
                  <a:pt x="0" y="352806"/>
                </a:moveTo>
                <a:lnTo>
                  <a:pt x="3220" y="304933"/>
                </a:lnTo>
                <a:lnTo>
                  <a:pt x="12602" y="259018"/>
                </a:lnTo>
                <a:lnTo>
                  <a:pt x="27726" y="215480"/>
                </a:lnTo>
                <a:lnTo>
                  <a:pt x="48169" y="174740"/>
                </a:lnTo>
                <a:lnTo>
                  <a:pt x="73513" y="137219"/>
                </a:lnTo>
                <a:lnTo>
                  <a:pt x="103336" y="103336"/>
                </a:lnTo>
                <a:lnTo>
                  <a:pt x="137219" y="73513"/>
                </a:lnTo>
                <a:lnTo>
                  <a:pt x="174740" y="48169"/>
                </a:lnTo>
                <a:lnTo>
                  <a:pt x="215480" y="27726"/>
                </a:lnTo>
                <a:lnTo>
                  <a:pt x="259018" y="12602"/>
                </a:lnTo>
                <a:lnTo>
                  <a:pt x="304933" y="3220"/>
                </a:lnTo>
                <a:lnTo>
                  <a:pt x="352806" y="0"/>
                </a:lnTo>
                <a:lnTo>
                  <a:pt x="400678" y="3220"/>
                </a:lnTo>
                <a:lnTo>
                  <a:pt x="446593" y="12602"/>
                </a:lnTo>
                <a:lnTo>
                  <a:pt x="490131" y="27726"/>
                </a:lnTo>
                <a:lnTo>
                  <a:pt x="530871" y="48169"/>
                </a:lnTo>
                <a:lnTo>
                  <a:pt x="568392" y="73513"/>
                </a:lnTo>
                <a:lnTo>
                  <a:pt x="602275" y="103336"/>
                </a:lnTo>
                <a:lnTo>
                  <a:pt x="632098" y="137219"/>
                </a:lnTo>
                <a:lnTo>
                  <a:pt x="657442" y="174740"/>
                </a:lnTo>
                <a:lnTo>
                  <a:pt x="677885" y="215480"/>
                </a:lnTo>
                <a:lnTo>
                  <a:pt x="693009" y="259018"/>
                </a:lnTo>
                <a:lnTo>
                  <a:pt x="702391" y="304933"/>
                </a:lnTo>
                <a:lnTo>
                  <a:pt x="705612" y="352806"/>
                </a:lnTo>
                <a:lnTo>
                  <a:pt x="702391" y="400678"/>
                </a:lnTo>
                <a:lnTo>
                  <a:pt x="693009" y="446593"/>
                </a:lnTo>
                <a:lnTo>
                  <a:pt x="677885" y="490131"/>
                </a:lnTo>
                <a:lnTo>
                  <a:pt x="657442" y="530871"/>
                </a:lnTo>
                <a:lnTo>
                  <a:pt x="632098" y="568392"/>
                </a:lnTo>
                <a:lnTo>
                  <a:pt x="602275" y="602275"/>
                </a:lnTo>
                <a:lnTo>
                  <a:pt x="568392" y="632098"/>
                </a:lnTo>
                <a:lnTo>
                  <a:pt x="530871" y="657442"/>
                </a:lnTo>
                <a:lnTo>
                  <a:pt x="490131" y="677885"/>
                </a:lnTo>
                <a:lnTo>
                  <a:pt x="446593" y="693009"/>
                </a:lnTo>
                <a:lnTo>
                  <a:pt x="400678" y="702391"/>
                </a:lnTo>
                <a:lnTo>
                  <a:pt x="352806" y="705612"/>
                </a:lnTo>
                <a:lnTo>
                  <a:pt x="304933" y="702391"/>
                </a:lnTo>
                <a:lnTo>
                  <a:pt x="259018" y="693009"/>
                </a:lnTo>
                <a:lnTo>
                  <a:pt x="215480" y="677885"/>
                </a:lnTo>
                <a:lnTo>
                  <a:pt x="174740" y="657442"/>
                </a:lnTo>
                <a:lnTo>
                  <a:pt x="137219" y="632098"/>
                </a:lnTo>
                <a:lnTo>
                  <a:pt x="103336" y="602275"/>
                </a:lnTo>
                <a:lnTo>
                  <a:pt x="73513" y="568392"/>
                </a:lnTo>
                <a:lnTo>
                  <a:pt x="48169" y="530871"/>
                </a:lnTo>
                <a:lnTo>
                  <a:pt x="27726" y="490131"/>
                </a:lnTo>
                <a:lnTo>
                  <a:pt x="12602" y="446593"/>
                </a:lnTo>
                <a:lnTo>
                  <a:pt x="3220" y="400678"/>
                </a:lnTo>
                <a:lnTo>
                  <a:pt x="0" y="35280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3836" y="4927091"/>
            <a:ext cx="704215" cy="704215"/>
          </a:xfrm>
          <a:custGeom>
            <a:avLst/>
            <a:gdLst/>
            <a:ahLst/>
            <a:cxnLst/>
            <a:rect l="l" t="t" r="r" b="b"/>
            <a:pathLst>
              <a:path w="704214" h="704214">
                <a:moveTo>
                  <a:pt x="352044" y="0"/>
                </a:moveTo>
                <a:lnTo>
                  <a:pt x="304274" y="3213"/>
                </a:lnTo>
                <a:lnTo>
                  <a:pt x="258458" y="12575"/>
                </a:lnTo>
                <a:lnTo>
                  <a:pt x="215014" y="27665"/>
                </a:lnTo>
                <a:lnTo>
                  <a:pt x="174362" y="48065"/>
                </a:lnTo>
                <a:lnTo>
                  <a:pt x="136922" y="73354"/>
                </a:lnTo>
                <a:lnTo>
                  <a:pt x="103112" y="103112"/>
                </a:lnTo>
                <a:lnTo>
                  <a:pt x="73354" y="136922"/>
                </a:lnTo>
                <a:lnTo>
                  <a:pt x="48065" y="174362"/>
                </a:lnTo>
                <a:lnTo>
                  <a:pt x="27665" y="215014"/>
                </a:lnTo>
                <a:lnTo>
                  <a:pt x="12575" y="258458"/>
                </a:lnTo>
                <a:lnTo>
                  <a:pt x="3213" y="304274"/>
                </a:lnTo>
                <a:lnTo>
                  <a:pt x="0" y="352043"/>
                </a:lnTo>
                <a:lnTo>
                  <a:pt x="3213" y="399813"/>
                </a:lnTo>
                <a:lnTo>
                  <a:pt x="12575" y="445629"/>
                </a:lnTo>
                <a:lnTo>
                  <a:pt x="27665" y="489073"/>
                </a:lnTo>
                <a:lnTo>
                  <a:pt x="48065" y="529725"/>
                </a:lnTo>
                <a:lnTo>
                  <a:pt x="73354" y="567165"/>
                </a:lnTo>
                <a:lnTo>
                  <a:pt x="103112" y="600975"/>
                </a:lnTo>
                <a:lnTo>
                  <a:pt x="136922" y="630733"/>
                </a:lnTo>
                <a:lnTo>
                  <a:pt x="174362" y="656022"/>
                </a:lnTo>
                <a:lnTo>
                  <a:pt x="215014" y="676422"/>
                </a:lnTo>
                <a:lnTo>
                  <a:pt x="258458" y="691512"/>
                </a:lnTo>
                <a:lnTo>
                  <a:pt x="304274" y="700874"/>
                </a:lnTo>
                <a:lnTo>
                  <a:pt x="352044" y="704087"/>
                </a:lnTo>
                <a:lnTo>
                  <a:pt x="399813" y="700874"/>
                </a:lnTo>
                <a:lnTo>
                  <a:pt x="445629" y="691512"/>
                </a:lnTo>
                <a:lnTo>
                  <a:pt x="489073" y="676422"/>
                </a:lnTo>
                <a:lnTo>
                  <a:pt x="529725" y="656022"/>
                </a:lnTo>
                <a:lnTo>
                  <a:pt x="567165" y="630733"/>
                </a:lnTo>
                <a:lnTo>
                  <a:pt x="600975" y="600975"/>
                </a:lnTo>
                <a:lnTo>
                  <a:pt x="630733" y="567165"/>
                </a:lnTo>
                <a:lnTo>
                  <a:pt x="656022" y="529725"/>
                </a:lnTo>
                <a:lnTo>
                  <a:pt x="676422" y="489073"/>
                </a:lnTo>
                <a:lnTo>
                  <a:pt x="691512" y="445629"/>
                </a:lnTo>
                <a:lnTo>
                  <a:pt x="700874" y="399813"/>
                </a:lnTo>
                <a:lnTo>
                  <a:pt x="704088" y="352043"/>
                </a:lnTo>
                <a:lnTo>
                  <a:pt x="700874" y="304274"/>
                </a:lnTo>
                <a:lnTo>
                  <a:pt x="691512" y="258458"/>
                </a:lnTo>
                <a:lnTo>
                  <a:pt x="676422" y="215014"/>
                </a:lnTo>
                <a:lnTo>
                  <a:pt x="656022" y="174362"/>
                </a:lnTo>
                <a:lnTo>
                  <a:pt x="630733" y="136922"/>
                </a:lnTo>
                <a:lnTo>
                  <a:pt x="600975" y="103112"/>
                </a:lnTo>
                <a:lnTo>
                  <a:pt x="567165" y="73354"/>
                </a:lnTo>
                <a:lnTo>
                  <a:pt x="529725" y="48065"/>
                </a:lnTo>
                <a:lnTo>
                  <a:pt x="489073" y="27665"/>
                </a:lnTo>
                <a:lnTo>
                  <a:pt x="445629" y="12575"/>
                </a:lnTo>
                <a:lnTo>
                  <a:pt x="399813" y="3213"/>
                </a:lnTo>
                <a:lnTo>
                  <a:pt x="352044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3836" y="4927091"/>
            <a:ext cx="704215" cy="704215"/>
          </a:xfrm>
          <a:custGeom>
            <a:avLst/>
            <a:gdLst/>
            <a:ahLst/>
            <a:cxnLst/>
            <a:rect l="l" t="t" r="r" b="b"/>
            <a:pathLst>
              <a:path w="704214" h="704214">
                <a:moveTo>
                  <a:pt x="0" y="352043"/>
                </a:moveTo>
                <a:lnTo>
                  <a:pt x="3213" y="304274"/>
                </a:lnTo>
                <a:lnTo>
                  <a:pt x="12575" y="258458"/>
                </a:lnTo>
                <a:lnTo>
                  <a:pt x="27665" y="215014"/>
                </a:lnTo>
                <a:lnTo>
                  <a:pt x="48065" y="174362"/>
                </a:lnTo>
                <a:lnTo>
                  <a:pt x="73354" y="136922"/>
                </a:lnTo>
                <a:lnTo>
                  <a:pt x="103112" y="103112"/>
                </a:lnTo>
                <a:lnTo>
                  <a:pt x="136922" y="73354"/>
                </a:lnTo>
                <a:lnTo>
                  <a:pt x="174362" y="48065"/>
                </a:lnTo>
                <a:lnTo>
                  <a:pt x="215014" y="27665"/>
                </a:lnTo>
                <a:lnTo>
                  <a:pt x="258458" y="12575"/>
                </a:lnTo>
                <a:lnTo>
                  <a:pt x="304274" y="3213"/>
                </a:lnTo>
                <a:lnTo>
                  <a:pt x="352044" y="0"/>
                </a:lnTo>
                <a:lnTo>
                  <a:pt x="399813" y="3213"/>
                </a:lnTo>
                <a:lnTo>
                  <a:pt x="445629" y="12575"/>
                </a:lnTo>
                <a:lnTo>
                  <a:pt x="489073" y="27665"/>
                </a:lnTo>
                <a:lnTo>
                  <a:pt x="529725" y="48065"/>
                </a:lnTo>
                <a:lnTo>
                  <a:pt x="567165" y="73354"/>
                </a:lnTo>
                <a:lnTo>
                  <a:pt x="600975" y="103112"/>
                </a:lnTo>
                <a:lnTo>
                  <a:pt x="630733" y="136922"/>
                </a:lnTo>
                <a:lnTo>
                  <a:pt x="656022" y="174362"/>
                </a:lnTo>
                <a:lnTo>
                  <a:pt x="676422" y="215014"/>
                </a:lnTo>
                <a:lnTo>
                  <a:pt x="691512" y="258458"/>
                </a:lnTo>
                <a:lnTo>
                  <a:pt x="700874" y="304274"/>
                </a:lnTo>
                <a:lnTo>
                  <a:pt x="704088" y="352043"/>
                </a:lnTo>
                <a:lnTo>
                  <a:pt x="700874" y="399813"/>
                </a:lnTo>
                <a:lnTo>
                  <a:pt x="691512" y="445629"/>
                </a:lnTo>
                <a:lnTo>
                  <a:pt x="676422" y="489073"/>
                </a:lnTo>
                <a:lnTo>
                  <a:pt x="656022" y="529725"/>
                </a:lnTo>
                <a:lnTo>
                  <a:pt x="630733" y="567165"/>
                </a:lnTo>
                <a:lnTo>
                  <a:pt x="600975" y="600975"/>
                </a:lnTo>
                <a:lnTo>
                  <a:pt x="567165" y="630733"/>
                </a:lnTo>
                <a:lnTo>
                  <a:pt x="529725" y="656022"/>
                </a:lnTo>
                <a:lnTo>
                  <a:pt x="489073" y="676422"/>
                </a:lnTo>
                <a:lnTo>
                  <a:pt x="445629" y="691512"/>
                </a:lnTo>
                <a:lnTo>
                  <a:pt x="399813" y="700874"/>
                </a:lnTo>
                <a:lnTo>
                  <a:pt x="352044" y="704087"/>
                </a:lnTo>
                <a:lnTo>
                  <a:pt x="304274" y="700874"/>
                </a:lnTo>
                <a:lnTo>
                  <a:pt x="258458" y="691512"/>
                </a:lnTo>
                <a:lnTo>
                  <a:pt x="215014" y="676422"/>
                </a:lnTo>
                <a:lnTo>
                  <a:pt x="174362" y="656022"/>
                </a:lnTo>
                <a:lnTo>
                  <a:pt x="136922" y="630733"/>
                </a:lnTo>
                <a:lnTo>
                  <a:pt x="103112" y="600975"/>
                </a:lnTo>
                <a:lnTo>
                  <a:pt x="73354" y="567165"/>
                </a:lnTo>
                <a:lnTo>
                  <a:pt x="48065" y="529725"/>
                </a:lnTo>
                <a:lnTo>
                  <a:pt x="27665" y="489073"/>
                </a:lnTo>
                <a:lnTo>
                  <a:pt x="12575" y="445629"/>
                </a:lnTo>
                <a:lnTo>
                  <a:pt x="3213" y="399813"/>
                </a:lnTo>
                <a:lnTo>
                  <a:pt x="0" y="3520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3836" y="1990344"/>
            <a:ext cx="704215" cy="704215"/>
          </a:xfrm>
          <a:custGeom>
            <a:avLst/>
            <a:gdLst/>
            <a:ahLst/>
            <a:cxnLst/>
            <a:rect l="l" t="t" r="r" b="b"/>
            <a:pathLst>
              <a:path w="704214" h="704214">
                <a:moveTo>
                  <a:pt x="352044" y="0"/>
                </a:moveTo>
                <a:lnTo>
                  <a:pt x="304274" y="3213"/>
                </a:lnTo>
                <a:lnTo>
                  <a:pt x="258458" y="12575"/>
                </a:lnTo>
                <a:lnTo>
                  <a:pt x="215014" y="27665"/>
                </a:lnTo>
                <a:lnTo>
                  <a:pt x="174362" y="48065"/>
                </a:lnTo>
                <a:lnTo>
                  <a:pt x="136922" y="73354"/>
                </a:lnTo>
                <a:lnTo>
                  <a:pt x="103112" y="103112"/>
                </a:lnTo>
                <a:lnTo>
                  <a:pt x="73354" y="136922"/>
                </a:lnTo>
                <a:lnTo>
                  <a:pt x="48065" y="174362"/>
                </a:lnTo>
                <a:lnTo>
                  <a:pt x="27665" y="215014"/>
                </a:lnTo>
                <a:lnTo>
                  <a:pt x="12575" y="258458"/>
                </a:lnTo>
                <a:lnTo>
                  <a:pt x="3213" y="304274"/>
                </a:lnTo>
                <a:lnTo>
                  <a:pt x="0" y="352043"/>
                </a:lnTo>
                <a:lnTo>
                  <a:pt x="3213" y="399813"/>
                </a:lnTo>
                <a:lnTo>
                  <a:pt x="12575" y="445629"/>
                </a:lnTo>
                <a:lnTo>
                  <a:pt x="27665" y="489073"/>
                </a:lnTo>
                <a:lnTo>
                  <a:pt x="48065" y="529725"/>
                </a:lnTo>
                <a:lnTo>
                  <a:pt x="73354" y="567165"/>
                </a:lnTo>
                <a:lnTo>
                  <a:pt x="103112" y="600975"/>
                </a:lnTo>
                <a:lnTo>
                  <a:pt x="136922" y="630733"/>
                </a:lnTo>
                <a:lnTo>
                  <a:pt x="174362" y="656022"/>
                </a:lnTo>
                <a:lnTo>
                  <a:pt x="215014" y="676422"/>
                </a:lnTo>
                <a:lnTo>
                  <a:pt x="258458" y="691512"/>
                </a:lnTo>
                <a:lnTo>
                  <a:pt x="304274" y="700874"/>
                </a:lnTo>
                <a:lnTo>
                  <a:pt x="352044" y="704087"/>
                </a:lnTo>
                <a:lnTo>
                  <a:pt x="399813" y="700874"/>
                </a:lnTo>
                <a:lnTo>
                  <a:pt x="445629" y="691512"/>
                </a:lnTo>
                <a:lnTo>
                  <a:pt x="489073" y="676422"/>
                </a:lnTo>
                <a:lnTo>
                  <a:pt x="529725" y="656022"/>
                </a:lnTo>
                <a:lnTo>
                  <a:pt x="567165" y="630733"/>
                </a:lnTo>
                <a:lnTo>
                  <a:pt x="600975" y="600975"/>
                </a:lnTo>
                <a:lnTo>
                  <a:pt x="630733" y="567165"/>
                </a:lnTo>
                <a:lnTo>
                  <a:pt x="656022" y="529725"/>
                </a:lnTo>
                <a:lnTo>
                  <a:pt x="676422" y="489073"/>
                </a:lnTo>
                <a:lnTo>
                  <a:pt x="691512" y="445629"/>
                </a:lnTo>
                <a:lnTo>
                  <a:pt x="700874" y="399813"/>
                </a:lnTo>
                <a:lnTo>
                  <a:pt x="704088" y="352043"/>
                </a:lnTo>
                <a:lnTo>
                  <a:pt x="700874" y="304274"/>
                </a:lnTo>
                <a:lnTo>
                  <a:pt x="691512" y="258458"/>
                </a:lnTo>
                <a:lnTo>
                  <a:pt x="676422" y="215014"/>
                </a:lnTo>
                <a:lnTo>
                  <a:pt x="656022" y="174362"/>
                </a:lnTo>
                <a:lnTo>
                  <a:pt x="630733" y="136922"/>
                </a:lnTo>
                <a:lnTo>
                  <a:pt x="600975" y="103112"/>
                </a:lnTo>
                <a:lnTo>
                  <a:pt x="567165" y="73354"/>
                </a:lnTo>
                <a:lnTo>
                  <a:pt x="529725" y="48065"/>
                </a:lnTo>
                <a:lnTo>
                  <a:pt x="489073" y="27665"/>
                </a:lnTo>
                <a:lnTo>
                  <a:pt x="445629" y="12575"/>
                </a:lnTo>
                <a:lnTo>
                  <a:pt x="399813" y="3213"/>
                </a:lnTo>
                <a:lnTo>
                  <a:pt x="35204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3836" y="1990344"/>
            <a:ext cx="704215" cy="704215"/>
          </a:xfrm>
          <a:custGeom>
            <a:avLst/>
            <a:gdLst/>
            <a:ahLst/>
            <a:cxnLst/>
            <a:rect l="l" t="t" r="r" b="b"/>
            <a:pathLst>
              <a:path w="704214" h="704214">
                <a:moveTo>
                  <a:pt x="0" y="352043"/>
                </a:moveTo>
                <a:lnTo>
                  <a:pt x="3213" y="304274"/>
                </a:lnTo>
                <a:lnTo>
                  <a:pt x="12575" y="258458"/>
                </a:lnTo>
                <a:lnTo>
                  <a:pt x="27665" y="215014"/>
                </a:lnTo>
                <a:lnTo>
                  <a:pt x="48065" y="174362"/>
                </a:lnTo>
                <a:lnTo>
                  <a:pt x="73354" y="136922"/>
                </a:lnTo>
                <a:lnTo>
                  <a:pt x="103112" y="103112"/>
                </a:lnTo>
                <a:lnTo>
                  <a:pt x="136922" y="73354"/>
                </a:lnTo>
                <a:lnTo>
                  <a:pt x="174362" y="48065"/>
                </a:lnTo>
                <a:lnTo>
                  <a:pt x="215014" y="27665"/>
                </a:lnTo>
                <a:lnTo>
                  <a:pt x="258458" y="12575"/>
                </a:lnTo>
                <a:lnTo>
                  <a:pt x="304274" y="3213"/>
                </a:lnTo>
                <a:lnTo>
                  <a:pt x="352044" y="0"/>
                </a:lnTo>
                <a:lnTo>
                  <a:pt x="399813" y="3213"/>
                </a:lnTo>
                <a:lnTo>
                  <a:pt x="445629" y="12575"/>
                </a:lnTo>
                <a:lnTo>
                  <a:pt x="489073" y="27665"/>
                </a:lnTo>
                <a:lnTo>
                  <a:pt x="529725" y="48065"/>
                </a:lnTo>
                <a:lnTo>
                  <a:pt x="567165" y="73354"/>
                </a:lnTo>
                <a:lnTo>
                  <a:pt x="600975" y="103112"/>
                </a:lnTo>
                <a:lnTo>
                  <a:pt x="630733" y="136922"/>
                </a:lnTo>
                <a:lnTo>
                  <a:pt x="656022" y="174362"/>
                </a:lnTo>
                <a:lnTo>
                  <a:pt x="676422" y="215014"/>
                </a:lnTo>
                <a:lnTo>
                  <a:pt x="691512" y="258458"/>
                </a:lnTo>
                <a:lnTo>
                  <a:pt x="700874" y="304274"/>
                </a:lnTo>
                <a:lnTo>
                  <a:pt x="704088" y="352043"/>
                </a:lnTo>
                <a:lnTo>
                  <a:pt x="700874" y="399813"/>
                </a:lnTo>
                <a:lnTo>
                  <a:pt x="691512" y="445629"/>
                </a:lnTo>
                <a:lnTo>
                  <a:pt x="676422" y="489073"/>
                </a:lnTo>
                <a:lnTo>
                  <a:pt x="656022" y="529725"/>
                </a:lnTo>
                <a:lnTo>
                  <a:pt x="630733" y="567165"/>
                </a:lnTo>
                <a:lnTo>
                  <a:pt x="600975" y="600975"/>
                </a:lnTo>
                <a:lnTo>
                  <a:pt x="567165" y="630733"/>
                </a:lnTo>
                <a:lnTo>
                  <a:pt x="529725" y="656022"/>
                </a:lnTo>
                <a:lnTo>
                  <a:pt x="489073" y="676422"/>
                </a:lnTo>
                <a:lnTo>
                  <a:pt x="445629" y="691512"/>
                </a:lnTo>
                <a:lnTo>
                  <a:pt x="399813" y="700874"/>
                </a:lnTo>
                <a:lnTo>
                  <a:pt x="352044" y="704087"/>
                </a:lnTo>
                <a:lnTo>
                  <a:pt x="304274" y="700874"/>
                </a:lnTo>
                <a:lnTo>
                  <a:pt x="258458" y="691512"/>
                </a:lnTo>
                <a:lnTo>
                  <a:pt x="215014" y="676422"/>
                </a:lnTo>
                <a:lnTo>
                  <a:pt x="174362" y="656022"/>
                </a:lnTo>
                <a:lnTo>
                  <a:pt x="136922" y="630733"/>
                </a:lnTo>
                <a:lnTo>
                  <a:pt x="103112" y="600975"/>
                </a:lnTo>
                <a:lnTo>
                  <a:pt x="73354" y="567165"/>
                </a:lnTo>
                <a:lnTo>
                  <a:pt x="48065" y="529725"/>
                </a:lnTo>
                <a:lnTo>
                  <a:pt x="27665" y="489073"/>
                </a:lnTo>
                <a:lnTo>
                  <a:pt x="12575" y="445629"/>
                </a:lnTo>
                <a:lnTo>
                  <a:pt x="3213" y="399813"/>
                </a:lnTo>
                <a:lnTo>
                  <a:pt x="0" y="3520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" y="284480"/>
            <a:ext cx="48761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Problem:</a:t>
            </a:r>
            <a:r>
              <a:rPr spc="-75" dirty="0"/>
              <a:t> </a:t>
            </a:r>
            <a:r>
              <a:rPr dirty="0"/>
              <a:t>Ambiguity</a:t>
            </a:r>
          </a:p>
        </p:txBody>
      </p:sp>
      <p:sp>
        <p:nvSpPr>
          <p:cNvPr id="3" name="object 3"/>
          <p:cNvSpPr/>
          <p:nvPr/>
        </p:nvSpPr>
        <p:spPr>
          <a:xfrm>
            <a:off x="1315211" y="2342388"/>
            <a:ext cx="2959735" cy="2959735"/>
          </a:xfrm>
          <a:custGeom>
            <a:avLst/>
            <a:gdLst/>
            <a:ahLst/>
            <a:cxnLst/>
            <a:rect l="l" t="t" r="r" b="b"/>
            <a:pathLst>
              <a:path w="2959735" h="2959735">
                <a:moveTo>
                  <a:pt x="0" y="0"/>
                </a:moveTo>
                <a:lnTo>
                  <a:pt x="2959608" y="0"/>
                </a:lnTo>
                <a:lnTo>
                  <a:pt x="2959608" y="2959608"/>
                </a:lnTo>
                <a:lnTo>
                  <a:pt x="0" y="29596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8203" y="1990344"/>
            <a:ext cx="706120" cy="704215"/>
          </a:xfrm>
          <a:custGeom>
            <a:avLst/>
            <a:gdLst/>
            <a:ahLst/>
            <a:cxnLst/>
            <a:rect l="l" t="t" r="r" b="b"/>
            <a:pathLst>
              <a:path w="706120" h="704214">
                <a:moveTo>
                  <a:pt x="352806" y="0"/>
                </a:moveTo>
                <a:lnTo>
                  <a:pt x="304933" y="3213"/>
                </a:lnTo>
                <a:lnTo>
                  <a:pt x="259018" y="12575"/>
                </a:lnTo>
                <a:lnTo>
                  <a:pt x="215480" y="27665"/>
                </a:lnTo>
                <a:lnTo>
                  <a:pt x="174740" y="48065"/>
                </a:lnTo>
                <a:lnTo>
                  <a:pt x="137219" y="73354"/>
                </a:lnTo>
                <a:lnTo>
                  <a:pt x="103336" y="103112"/>
                </a:lnTo>
                <a:lnTo>
                  <a:pt x="73513" y="136922"/>
                </a:lnTo>
                <a:lnTo>
                  <a:pt x="48169" y="174362"/>
                </a:lnTo>
                <a:lnTo>
                  <a:pt x="27726" y="215014"/>
                </a:lnTo>
                <a:lnTo>
                  <a:pt x="12602" y="258458"/>
                </a:lnTo>
                <a:lnTo>
                  <a:pt x="3220" y="304274"/>
                </a:lnTo>
                <a:lnTo>
                  <a:pt x="0" y="352043"/>
                </a:lnTo>
                <a:lnTo>
                  <a:pt x="3220" y="399813"/>
                </a:lnTo>
                <a:lnTo>
                  <a:pt x="12602" y="445629"/>
                </a:lnTo>
                <a:lnTo>
                  <a:pt x="27726" y="489073"/>
                </a:lnTo>
                <a:lnTo>
                  <a:pt x="48169" y="529725"/>
                </a:lnTo>
                <a:lnTo>
                  <a:pt x="73513" y="567165"/>
                </a:lnTo>
                <a:lnTo>
                  <a:pt x="103336" y="600975"/>
                </a:lnTo>
                <a:lnTo>
                  <a:pt x="137219" y="630733"/>
                </a:lnTo>
                <a:lnTo>
                  <a:pt x="174740" y="656022"/>
                </a:lnTo>
                <a:lnTo>
                  <a:pt x="215480" y="676422"/>
                </a:lnTo>
                <a:lnTo>
                  <a:pt x="259018" y="691512"/>
                </a:lnTo>
                <a:lnTo>
                  <a:pt x="304933" y="700874"/>
                </a:lnTo>
                <a:lnTo>
                  <a:pt x="352806" y="704087"/>
                </a:lnTo>
                <a:lnTo>
                  <a:pt x="400678" y="700874"/>
                </a:lnTo>
                <a:lnTo>
                  <a:pt x="446593" y="691512"/>
                </a:lnTo>
                <a:lnTo>
                  <a:pt x="490131" y="676422"/>
                </a:lnTo>
                <a:lnTo>
                  <a:pt x="530871" y="656022"/>
                </a:lnTo>
                <a:lnTo>
                  <a:pt x="568392" y="630733"/>
                </a:lnTo>
                <a:lnTo>
                  <a:pt x="602275" y="600975"/>
                </a:lnTo>
                <a:lnTo>
                  <a:pt x="632098" y="567165"/>
                </a:lnTo>
                <a:lnTo>
                  <a:pt x="657442" y="529725"/>
                </a:lnTo>
                <a:lnTo>
                  <a:pt x="677885" y="489073"/>
                </a:lnTo>
                <a:lnTo>
                  <a:pt x="693009" y="445629"/>
                </a:lnTo>
                <a:lnTo>
                  <a:pt x="702391" y="399813"/>
                </a:lnTo>
                <a:lnTo>
                  <a:pt x="705612" y="352043"/>
                </a:lnTo>
                <a:lnTo>
                  <a:pt x="702391" y="304274"/>
                </a:lnTo>
                <a:lnTo>
                  <a:pt x="693009" y="258458"/>
                </a:lnTo>
                <a:lnTo>
                  <a:pt x="677885" y="215014"/>
                </a:lnTo>
                <a:lnTo>
                  <a:pt x="657442" y="174362"/>
                </a:lnTo>
                <a:lnTo>
                  <a:pt x="632098" y="136922"/>
                </a:lnTo>
                <a:lnTo>
                  <a:pt x="602275" y="103112"/>
                </a:lnTo>
                <a:lnTo>
                  <a:pt x="568392" y="73354"/>
                </a:lnTo>
                <a:lnTo>
                  <a:pt x="530871" y="48065"/>
                </a:lnTo>
                <a:lnTo>
                  <a:pt x="490131" y="27665"/>
                </a:lnTo>
                <a:lnTo>
                  <a:pt x="446593" y="12575"/>
                </a:lnTo>
                <a:lnTo>
                  <a:pt x="400678" y="3213"/>
                </a:lnTo>
                <a:lnTo>
                  <a:pt x="352806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8203" y="1990344"/>
            <a:ext cx="706120" cy="704215"/>
          </a:xfrm>
          <a:custGeom>
            <a:avLst/>
            <a:gdLst/>
            <a:ahLst/>
            <a:cxnLst/>
            <a:rect l="l" t="t" r="r" b="b"/>
            <a:pathLst>
              <a:path w="706120" h="704214">
                <a:moveTo>
                  <a:pt x="0" y="352043"/>
                </a:moveTo>
                <a:lnTo>
                  <a:pt x="3220" y="304274"/>
                </a:lnTo>
                <a:lnTo>
                  <a:pt x="12602" y="258458"/>
                </a:lnTo>
                <a:lnTo>
                  <a:pt x="27726" y="215014"/>
                </a:lnTo>
                <a:lnTo>
                  <a:pt x="48169" y="174362"/>
                </a:lnTo>
                <a:lnTo>
                  <a:pt x="73513" y="136922"/>
                </a:lnTo>
                <a:lnTo>
                  <a:pt x="103336" y="103112"/>
                </a:lnTo>
                <a:lnTo>
                  <a:pt x="137219" y="73354"/>
                </a:lnTo>
                <a:lnTo>
                  <a:pt x="174740" y="48065"/>
                </a:lnTo>
                <a:lnTo>
                  <a:pt x="215480" y="27665"/>
                </a:lnTo>
                <a:lnTo>
                  <a:pt x="259018" y="12575"/>
                </a:lnTo>
                <a:lnTo>
                  <a:pt x="304933" y="3213"/>
                </a:lnTo>
                <a:lnTo>
                  <a:pt x="352806" y="0"/>
                </a:lnTo>
                <a:lnTo>
                  <a:pt x="400678" y="3213"/>
                </a:lnTo>
                <a:lnTo>
                  <a:pt x="446593" y="12575"/>
                </a:lnTo>
                <a:lnTo>
                  <a:pt x="490131" y="27665"/>
                </a:lnTo>
                <a:lnTo>
                  <a:pt x="530871" y="48065"/>
                </a:lnTo>
                <a:lnTo>
                  <a:pt x="568392" y="73354"/>
                </a:lnTo>
                <a:lnTo>
                  <a:pt x="602275" y="103112"/>
                </a:lnTo>
                <a:lnTo>
                  <a:pt x="632098" y="136922"/>
                </a:lnTo>
                <a:lnTo>
                  <a:pt x="657442" y="174362"/>
                </a:lnTo>
                <a:lnTo>
                  <a:pt x="677885" y="215014"/>
                </a:lnTo>
                <a:lnTo>
                  <a:pt x="693009" y="258458"/>
                </a:lnTo>
                <a:lnTo>
                  <a:pt x="702391" y="304274"/>
                </a:lnTo>
                <a:lnTo>
                  <a:pt x="705612" y="352043"/>
                </a:lnTo>
                <a:lnTo>
                  <a:pt x="702391" y="399813"/>
                </a:lnTo>
                <a:lnTo>
                  <a:pt x="693009" y="445629"/>
                </a:lnTo>
                <a:lnTo>
                  <a:pt x="677885" y="489073"/>
                </a:lnTo>
                <a:lnTo>
                  <a:pt x="657442" y="529725"/>
                </a:lnTo>
                <a:lnTo>
                  <a:pt x="632098" y="567165"/>
                </a:lnTo>
                <a:lnTo>
                  <a:pt x="602275" y="600975"/>
                </a:lnTo>
                <a:lnTo>
                  <a:pt x="568392" y="630733"/>
                </a:lnTo>
                <a:lnTo>
                  <a:pt x="530871" y="656022"/>
                </a:lnTo>
                <a:lnTo>
                  <a:pt x="490131" y="676422"/>
                </a:lnTo>
                <a:lnTo>
                  <a:pt x="446593" y="691512"/>
                </a:lnTo>
                <a:lnTo>
                  <a:pt x="400678" y="700874"/>
                </a:lnTo>
                <a:lnTo>
                  <a:pt x="352806" y="704087"/>
                </a:lnTo>
                <a:lnTo>
                  <a:pt x="304933" y="700874"/>
                </a:lnTo>
                <a:lnTo>
                  <a:pt x="259018" y="691512"/>
                </a:lnTo>
                <a:lnTo>
                  <a:pt x="215480" y="676422"/>
                </a:lnTo>
                <a:lnTo>
                  <a:pt x="174740" y="656022"/>
                </a:lnTo>
                <a:lnTo>
                  <a:pt x="137219" y="630733"/>
                </a:lnTo>
                <a:lnTo>
                  <a:pt x="103336" y="600975"/>
                </a:lnTo>
                <a:lnTo>
                  <a:pt x="73513" y="567165"/>
                </a:lnTo>
                <a:lnTo>
                  <a:pt x="48169" y="529725"/>
                </a:lnTo>
                <a:lnTo>
                  <a:pt x="27726" y="489073"/>
                </a:lnTo>
                <a:lnTo>
                  <a:pt x="12602" y="445629"/>
                </a:lnTo>
                <a:lnTo>
                  <a:pt x="3220" y="399813"/>
                </a:lnTo>
                <a:lnTo>
                  <a:pt x="0" y="3520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19728" y="4949952"/>
            <a:ext cx="706120" cy="706120"/>
          </a:xfrm>
          <a:custGeom>
            <a:avLst/>
            <a:gdLst/>
            <a:ahLst/>
            <a:cxnLst/>
            <a:rect l="l" t="t" r="r" b="b"/>
            <a:pathLst>
              <a:path w="706120" h="706120">
                <a:moveTo>
                  <a:pt x="352806" y="0"/>
                </a:moveTo>
                <a:lnTo>
                  <a:pt x="304933" y="3220"/>
                </a:lnTo>
                <a:lnTo>
                  <a:pt x="259018" y="12602"/>
                </a:lnTo>
                <a:lnTo>
                  <a:pt x="215480" y="27726"/>
                </a:lnTo>
                <a:lnTo>
                  <a:pt x="174740" y="48169"/>
                </a:lnTo>
                <a:lnTo>
                  <a:pt x="137219" y="73513"/>
                </a:lnTo>
                <a:lnTo>
                  <a:pt x="103336" y="103336"/>
                </a:lnTo>
                <a:lnTo>
                  <a:pt x="73513" y="137219"/>
                </a:lnTo>
                <a:lnTo>
                  <a:pt x="48169" y="174740"/>
                </a:lnTo>
                <a:lnTo>
                  <a:pt x="27726" y="215480"/>
                </a:lnTo>
                <a:lnTo>
                  <a:pt x="12602" y="259018"/>
                </a:lnTo>
                <a:lnTo>
                  <a:pt x="3220" y="304933"/>
                </a:lnTo>
                <a:lnTo>
                  <a:pt x="0" y="352806"/>
                </a:lnTo>
                <a:lnTo>
                  <a:pt x="3220" y="400678"/>
                </a:lnTo>
                <a:lnTo>
                  <a:pt x="12602" y="446593"/>
                </a:lnTo>
                <a:lnTo>
                  <a:pt x="27726" y="490131"/>
                </a:lnTo>
                <a:lnTo>
                  <a:pt x="48169" y="530871"/>
                </a:lnTo>
                <a:lnTo>
                  <a:pt x="73513" y="568392"/>
                </a:lnTo>
                <a:lnTo>
                  <a:pt x="103336" y="602275"/>
                </a:lnTo>
                <a:lnTo>
                  <a:pt x="137219" y="632098"/>
                </a:lnTo>
                <a:lnTo>
                  <a:pt x="174740" y="657442"/>
                </a:lnTo>
                <a:lnTo>
                  <a:pt x="215480" y="677885"/>
                </a:lnTo>
                <a:lnTo>
                  <a:pt x="259018" y="693009"/>
                </a:lnTo>
                <a:lnTo>
                  <a:pt x="304933" y="702391"/>
                </a:lnTo>
                <a:lnTo>
                  <a:pt x="352806" y="705612"/>
                </a:lnTo>
                <a:lnTo>
                  <a:pt x="400678" y="702391"/>
                </a:lnTo>
                <a:lnTo>
                  <a:pt x="446593" y="693009"/>
                </a:lnTo>
                <a:lnTo>
                  <a:pt x="490131" y="677885"/>
                </a:lnTo>
                <a:lnTo>
                  <a:pt x="530871" y="657442"/>
                </a:lnTo>
                <a:lnTo>
                  <a:pt x="568392" y="632098"/>
                </a:lnTo>
                <a:lnTo>
                  <a:pt x="602275" y="602275"/>
                </a:lnTo>
                <a:lnTo>
                  <a:pt x="632098" y="568392"/>
                </a:lnTo>
                <a:lnTo>
                  <a:pt x="657442" y="530871"/>
                </a:lnTo>
                <a:lnTo>
                  <a:pt x="677885" y="490131"/>
                </a:lnTo>
                <a:lnTo>
                  <a:pt x="693009" y="446593"/>
                </a:lnTo>
                <a:lnTo>
                  <a:pt x="702391" y="400678"/>
                </a:lnTo>
                <a:lnTo>
                  <a:pt x="705612" y="352806"/>
                </a:lnTo>
                <a:lnTo>
                  <a:pt x="702391" y="304933"/>
                </a:lnTo>
                <a:lnTo>
                  <a:pt x="693009" y="259018"/>
                </a:lnTo>
                <a:lnTo>
                  <a:pt x="677885" y="215480"/>
                </a:lnTo>
                <a:lnTo>
                  <a:pt x="657442" y="174740"/>
                </a:lnTo>
                <a:lnTo>
                  <a:pt x="632098" y="137219"/>
                </a:lnTo>
                <a:lnTo>
                  <a:pt x="602275" y="103336"/>
                </a:lnTo>
                <a:lnTo>
                  <a:pt x="568392" y="73513"/>
                </a:lnTo>
                <a:lnTo>
                  <a:pt x="530871" y="48169"/>
                </a:lnTo>
                <a:lnTo>
                  <a:pt x="490131" y="27726"/>
                </a:lnTo>
                <a:lnTo>
                  <a:pt x="446593" y="12602"/>
                </a:lnTo>
                <a:lnTo>
                  <a:pt x="400678" y="3220"/>
                </a:lnTo>
                <a:lnTo>
                  <a:pt x="3528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9728" y="4949952"/>
            <a:ext cx="706120" cy="706120"/>
          </a:xfrm>
          <a:custGeom>
            <a:avLst/>
            <a:gdLst/>
            <a:ahLst/>
            <a:cxnLst/>
            <a:rect l="l" t="t" r="r" b="b"/>
            <a:pathLst>
              <a:path w="706120" h="706120">
                <a:moveTo>
                  <a:pt x="0" y="352806"/>
                </a:moveTo>
                <a:lnTo>
                  <a:pt x="3220" y="304933"/>
                </a:lnTo>
                <a:lnTo>
                  <a:pt x="12602" y="259018"/>
                </a:lnTo>
                <a:lnTo>
                  <a:pt x="27726" y="215480"/>
                </a:lnTo>
                <a:lnTo>
                  <a:pt x="48169" y="174740"/>
                </a:lnTo>
                <a:lnTo>
                  <a:pt x="73513" y="137219"/>
                </a:lnTo>
                <a:lnTo>
                  <a:pt x="103336" y="103336"/>
                </a:lnTo>
                <a:lnTo>
                  <a:pt x="137219" y="73513"/>
                </a:lnTo>
                <a:lnTo>
                  <a:pt x="174740" y="48169"/>
                </a:lnTo>
                <a:lnTo>
                  <a:pt x="215480" y="27726"/>
                </a:lnTo>
                <a:lnTo>
                  <a:pt x="259018" y="12602"/>
                </a:lnTo>
                <a:lnTo>
                  <a:pt x="304933" y="3220"/>
                </a:lnTo>
                <a:lnTo>
                  <a:pt x="352806" y="0"/>
                </a:lnTo>
                <a:lnTo>
                  <a:pt x="400678" y="3220"/>
                </a:lnTo>
                <a:lnTo>
                  <a:pt x="446593" y="12602"/>
                </a:lnTo>
                <a:lnTo>
                  <a:pt x="490131" y="27726"/>
                </a:lnTo>
                <a:lnTo>
                  <a:pt x="530871" y="48169"/>
                </a:lnTo>
                <a:lnTo>
                  <a:pt x="568392" y="73513"/>
                </a:lnTo>
                <a:lnTo>
                  <a:pt x="602275" y="103336"/>
                </a:lnTo>
                <a:lnTo>
                  <a:pt x="632098" y="137219"/>
                </a:lnTo>
                <a:lnTo>
                  <a:pt x="657442" y="174740"/>
                </a:lnTo>
                <a:lnTo>
                  <a:pt x="677885" y="215480"/>
                </a:lnTo>
                <a:lnTo>
                  <a:pt x="693009" y="259018"/>
                </a:lnTo>
                <a:lnTo>
                  <a:pt x="702391" y="304933"/>
                </a:lnTo>
                <a:lnTo>
                  <a:pt x="705612" y="352806"/>
                </a:lnTo>
                <a:lnTo>
                  <a:pt x="702391" y="400678"/>
                </a:lnTo>
                <a:lnTo>
                  <a:pt x="693009" y="446593"/>
                </a:lnTo>
                <a:lnTo>
                  <a:pt x="677885" y="490131"/>
                </a:lnTo>
                <a:lnTo>
                  <a:pt x="657442" y="530871"/>
                </a:lnTo>
                <a:lnTo>
                  <a:pt x="632098" y="568392"/>
                </a:lnTo>
                <a:lnTo>
                  <a:pt x="602275" y="602275"/>
                </a:lnTo>
                <a:lnTo>
                  <a:pt x="568392" y="632098"/>
                </a:lnTo>
                <a:lnTo>
                  <a:pt x="530871" y="657442"/>
                </a:lnTo>
                <a:lnTo>
                  <a:pt x="490131" y="677885"/>
                </a:lnTo>
                <a:lnTo>
                  <a:pt x="446593" y="693009"/>
                </a:lnTo>
                <a:lnTo>
                  <a:pt x="400678" y="702391"/>
                </a:lnTo>
                <a:lnTo>
                  <a:pt x="352806" y="705612"/>
                </a:lnTo>
                <a:lnTo>
                  <a:pt x="304933" y="702391"/>
                </a:lnTo>
                <a:lnTo>
                  <a:pt x="259018" y="693009"/>
                </a:lnTo>
                <a:lnTo>
                  <a:pt x="215480" y="677885"/>
                </a:lnTo>
                <a:lnTo>
                  <a:pt x="174740" y="657442"/>
                </a:lnTo>
                <a:lnTo>
                  <a:pt x="137219" y="632098"/>
                </a:lnTo>
                <a:lnTo>
                  <a:pt x="103336" y="602275"/>
                </a:lnTo>
                <a:lnTo>
                  <a:pt x="73513" y="568392"/>
                </a:lnTo>
                <a:lnTo>
                  <a:pt x="48169" y="530871"/>
                </a:lnTo>
                <a:lnTo>
                  <a:pt x="27726" y="490131"/>
                </a:lnTo>
                <a:lnTo>
                  <a:pt x="12602" y="446593"/>
                </a:lnTo>
                <a:lnTo>
                  <a:pt x="3220" y="400678"/>
                </a:lnTo>
                <a:lnTo>
                  <a:pt x="0" y="35280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3836" y="4927091"/>
            <a:ext cx="704215" cy="704215"/>
          </a:xfrm>
          <a:custGeom>
            <a:avLst/>
            <a:gdLst/>
            <a:ahLst/>
            <a:cxnLst/>
            <a:rect l="l" t="t" r="r" b="b"/>
            <a:pathLst>
              <a:path w="704214" h="704214">
                <a:moveTo>
                  <a:pt x="352044" y="0"/>
                </a:moveTo>
                <a:lnTo>
                  <a:pt x="304274" y="3213"/>
                </a:lnTo>
                <a:lnTo>
                  <a:pt x="258458" y="12575"/>
                </a:lnTo>
                <a:lnTo>
                  <a:pt x="215014" y="27665"/>
                </a:lnTo>
                <a:lnTo>
                  <a:pt x="174362" y="48065"/>
                </a:lnTo>
                <a:lnTo>
                  <a:pt x="136922" y="73354"/>
                </a:lnTo>
                <a:lnTo>
                  <a:pt x="103112" y="103112"/>
                </a:lnTo>
                <a:lnTo>
                  <a:pt x="73354" y="136922"/>
                </a:lnTo>
                <a:lnTo>
                  <a:pt x="48065" y="174362"/>
                </a:lnTo>
                <a:lnTo>
                  <a:pt x="27665" y="215014"/>
                </a:lnTo>
                <a:lnTo>
                  <a:pt x="12575" y="258458"/>
                </a:lnTo>
                <a:lnTo>
                  <a:pt x="3213" y="304274"/>
                </a:lnTo>
                <a:lnTo>
                  <a:pt x="0" y="352043"/>
                </a:lnTo>
                <a:lnTo>
                  <a:pt x="3213" y="399813"/>
                </a:lnTo>
                <a:lnTo>
                  <a:pt x="12575" y="445629"/>
                </a:lnTo>
                <a:lnTo>
                  <a:pt x="27665" y="489073"/>
                </a:lnTo>
                <a:lnTo>
                  <a:pt x="48065" y="529725"/>
                </a:lnTo>
                <a:lnTo>
                  <a:pt x="73354" y="567165"/>
                </a:lnTo>
                <a:lnTo>
                  <a:pt x="103112" y="600975"/>
                </a:lnTo>
                <a:lnTo>
                  <a:pt x="136922" y="630733"/>
                </a:lnTo>
                <a:lnTo>
                  <a:pt x="174362" y="656022"/>
                </a:lnTo>
                <a:lnTo>
                  <a:pt x="215014" y="676422"/>
                </a:lnTo>
                <a:lnTo>
                  <a:pt x="258458" y="691512"/>
                </a:lnTo>
                <a:lnTo>
                  <a:pt x="304274" y="700874"/>
                </a:lnTo>
                <a:lnTo>
                  <a:pt x="352044" y="704087"/>
                </a:lnTo>
                <a:lnTo>
                  <a:pt x="399813" y="700874"/>
                </a:lnTo>
                <a:lnTo>
                  <a:pt x="445629" y="691512"/>
                </a:lnTo>
                <a:lnTo>
                  <a:pt x="489073" y="676422"/>
                </a:lnTo>
                <a:lnTo>
                  <a:pt x="529725" y="656022"/>
                </a:lnTo>
                <a:lnTo>
                  <a:pt x="567165" y="630733"/>
                </a:lnTo>
                <a:lnTo>
                  <a:pt x="600975" y="600975"/>
                </a:lnTo>
                <a:lnTo>
                  <a:pt x="630733" y="567165"/>
                </a:lnTo>
                <a:lnTo>
                  <a:pt x="656022" y="529725"/>
                </a:lnTo>
                <a:lnTo>
                  <a:pt x="676422" y="489073"/>
                </a:lnTo>
                <a:lnTo>
                  <a:pt x="691512" y="445629"/>
                </a:lnTo>
                <a:lnTo>
                  <a:pt x="700874" y="399813"/>
                </a:lnTo>
                <a:lnTo>
                  <a:pt x="704088" y="352043"/>
                </a:lnTo>
                <a:lnTo>
                  <a:pt x="700874" y="304274"/>
                </a:lnTo>
                <a:lnTo>
                  <a:pt x="691512" y="258458"/>
                </a:lnTo>
                <a:lnTo>
                  <a:pt x="676422" y="215014"/>
                </a:lnTo>
                <a:lnTo>
                  <a:pt x="656022" y="174362"/>
                </a:lnTo>
                <a:lnTo>
                  <a:pt x="630733" y="136922"/>
                </a:lnTo>
                <a:lnTo>
                  <a:pt x="600975" y="103112"/>
                </a:lnTo>
                <a:lnTo>
                  <a:pt x="567165" y="73354"/>
                </a:lnTo>
                <a:lnTo>
                  <a:pt x="529725" y="48065"/>
                </a:lnTo>
                <a:lnTo>
                  <a:pt x="489073" y="27665"/>
                </a:lnTo>
                <a:lnTo>
                  <a:pt x="445629" y="12575"/>
                </a:lnTo>
                <a:lnTo>
                  <a:pt x="399813" y="3213"/>
                </a:lnTo>
                <a:lnTo>
                  <a:pt x="352044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3836" y="4927091"/>
            <a:ext cx="704215" cy="704215"/>
          </a:xfrm>
          <a:custGeom>
            <a:avLst/>
            <a:gdLst/>
            <a:ahLst/>
            <a:cxnLst/>
            <a:rect l="l" t="t" r="r" b="b"/>
            <a:pathLst>
              <a:path w="704214" h="704214">
                <a:moveTo>
                  <a:pt x="0" y="352043"/>
                </a:moveTo>
                <a:lnTo>
                  <a:pt x="3213" y="304274"/>
                </a:lnTo>
                <a:lnTo>
                  <a:pt x="12575" y="258458"/>
                </a:lnTo>
                <a:lnTo>
                  <a:pt x="27665" y="215014"/>
                </a:lnTo>
                <a:lnTo>
                  <a:pt x="48065" y="174362"/>
                </a:lnTo>
                <a:lnTo>
                  <a:pt x="73354" y="136922"/>
                </a:lnTo>
                <a:lnTo>
                  <a:pt x="103112" y="103112"/>
                </a:lnTo>
                <a:lnTo>
                  <a:pt x="136922" y="73354"/>
                </a:lnTo>
                <a:lnTo>
                  <a:pt x="174362" y="48065"/>
                </a:lnTo>
                <a:lnTo>
                  <a:pt x="215014" y="27665"/>
                </a:lnTo>
                <a:lnTo>
                  <a:pt x="258458" y="12575"/>
                </a:lnTo>
                <a:lnTo>
                  <a:pt x="304274" y="3213"/>
                </a:lnTo>
                <a:lnTo>
                  <a:pt x="352044" y="0"/>
                </a:lnTo>
                <a:lnTo>
                  <a:pt x="399813" y="3213"/>
                </a:lnTo>
                <a:lnTo>
                  <a:pt x="445629" y="12575"/>
                </a:lnTo>
                <a:lnTo>
                  <a:pt x="489073" y="27665"/>
                </a:lnTo>
                <a:lnTo>
                  <a:pt x="529725" y="48065"/>
                </a:lnTo>
                <a:lnTo>
                  <a:pt x="567165" y="73354"/>
                </a:lnTo>
                <a:lnTo>
                  <a:pt x="600975" y="103112"/>
                </a:lnTo>
                <a:lnTo>
                  <a:pt x="630733" y="136922"/>
                </a:lnTo>
                <a:lnTo>
                  <a:pt x="656022" y="174362"/>
                </a:lnTo>
                <a:lnTo>
                  <a:pt x="676422" y="215014"/>
                </a:lnTo>
                <a:lnTo>
                  <a:pt x="691512" y="258458"/>
                </a:lnTo>
                <a:lnTo>
                  <a:pt x="700874" y="304274"/>
                </a:lnTo>
                <a:lnTo>
                  <a:pt x="704088" y="352043"/>
                </a:lnTo>
                <a:lnTo>
                  <a:pt x="700874" y="399813"/>
                </a:lnTo>
                <a:lnTo>
                  <a:pt x="691512" y="445629"/>
                </a:lnTo>
                <a:lnTo>
                  <a:pt x="676422" y="489073"/>
                </a:lnTo>
                <a:lnTo>
                  <a:pt x="656022" y="529725"/>
                </a:lnTo>
                <a:lnTo>
                  <a:pt x="630733" y="567165"/>
                </a:lnTo>
                <a:lnTo>
                  <a:pt x="600975" y="600975"/>
                </a:lnTo>
                <a:lnTo>
                  <a:pt x="567165" y="630733"/>
                </a:lnTo>
                <a:lnTo>
                  <a:pt x="529725" y="656022"/>
                </a:lnTo>
                <a:lnTo>
                  <a:pt x="489073" y="676422"/>
                </a:lnTo>
                <a:lnTo>
                  <a:pt x="445629" y="691512"/>
                </a:lnTo>
                <a:lnTo>
                  <a:pt x="399813" y="700874"/>
                </a:lnTo>
                <a:lnTo>
                  <a:pt x="352044" y="704087"/>
                </a:lnTo>
                <a:lnTo>
                  <a:pt x="304274" y="700874"/>
                </a:lnTo>
                <a:lnTo>
                  <a:pt x="258458" y="691512"/>
                </a:lnTo>
                <a:lnTo>
                  <a:pt x="215014" y="676422"/>
                </a:lnTo>
                <a:lnTo>
                  <a:pt x="174362" y="656022"/>
                </a:lnTo>
                <a:lnTo>
                  <a:pt x="136922" y="630733"/>
                </a:lnTo>
                <a:lnTo>
                  <a:pt x="103112" y="600975"/>
                </a:lnTo>
                <a:lnTo>
                  <a:pt x="73354" y="567165"/>
                </a:lnTo>
                <a:lnTo>
                  <a:pt x="48065" y="529725"/>
                </a:lnTo>
                <a:lnTo>
                  <a:pt x="27665" y="489073"/>
                </a:lnTo>
                <a:lnTo>
                  <a:pt x="12575" y="445629"/>
                </a:lnTo>
                <a:lnTo>
                  <a:pt x="3213" y="399813"/>
                </a:lnTo>
                <a:lnTo>
                  <a:pt x="0" y="3520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3836" y="1990344"/>
            <a:ext cx="704215" cy="704215"/>
          </a:xfrm>
          <a:custGeom>
            <a:avLst/>
            <a:gdLst/>
            <a:ahLst/>
            <a:cxnLst/>
            <a:rect l="l" t="t" r="r" b="b"/>
            <a:pathLst>
              <a:path w="704214" h="704214">
                <a:moveTo>
                  <a:pt x="352044" y="0"/>
                </a:moveTo>
                <a:lnTo>
                  <a:pt x="304274" y="3213"/>
                </a:lnTo>
                <a:lnTo>
                  <a:pt x="258458" y="12575"/>
                </a:lnTo>
                <a:lnTo>
                  <a:pt x="215014" y="27665"/>
                </a:lnTo>
                <a:lnTo>
                  <a:pt x="174362" y="48065"/>
                </a:lnTo>
                <a:lnTo>
                  <a:pt x="136922" y="73354"/>
                </a:lnTo>
                <a:lnTo>
                  <a:pt x="103112" y="103112"/>
                </a:lnTo>
                <a:lnTo>
                  <a:pt x="73354" y="136922"/>
                </a:lnTo>
                <a:lnTo>
                  <a:pt x="48065" y="174362"/>
                </a:lnTo>
                <a:lnTo>
                  <a:pt x="27665" y="215014"/>
                </a:lnTo>
                <a:lnTo>
                  <a:pt x="12575" y="258458"/>
                </a:lnTo>
                <a:lnTo>
                  <a:pt x="3213" y="304274"/>
                </a:lnTo>
                <a:lnTo>
                  <a:pt x="0" y="352043"/>
                </a:lnTo>
                <a:lnTo>
                  <a:pt x="3213" y="399813"/>
                </a:lnTo>
                <a:lnTo>
                  <a:pt x="12575" y="445629"/>
                </a:lnTo>
                <a:lnTo>
                  <a:pt x="27665" y="489073"/>
                </a:lnTo>
                <a:lnTo>
                  <a:pt x="48065" y="529725"/>
                </a:lnTo>
                <a:lnTo>
                  <a:pt x="73354" y="567165"/>
                </a:lnTo>
                <a:lnTo>
                  <a:pt x="103112" y="600975"/>
                </a:lnTo>
                <a:lnTo>
                  <a:pt x="136922" y="630733"/>
                </a:lnTo>
                <a:lnTo>
                  <a:pt x="174362" y="656022"/>
                </a:lnTo>
                <a:lnTo>
                  <a:pt x="215014" y="676422"/>
                </a:lnTo>
                <a:lnTo>
                  <a:pt x="258458" y="691512"/>
                </a:lnTo>
                <a:lnTo>
                  <a:pt x="304274" y="700874"/>
                </a:lnTo>
                <a:lnTo>
                  <a:pt x="352044" y="704087"/>
                </a:lnTo>
                <a:lnTo>
                  <a:pt x="399813" y="700874"/>
                </a:lnTo>
                <a:lnTo>
                  <a:pt x="445629" y="691512"/>
                </a:lnTo>
                <a:lnTo>
                  <a:pt x="489073" y="676422"/>
                </a:lnTo>
                <a:lnTo>
                  <a:pt x="529725" y="656022"/>
                </a:lnTo>
                <a:lnTo>
                  <a:pt x="567165" y="630733"/>
                </a:lnTo>
                <a:lnTo>
                  <a:pt x="600975" y="600975"/>
                </a:lnTo>
                <a:lnTo>
                  <a:pt x="630733" y="567165"/>
                </a:lnTo>
                <a:lnTo>
                  <a:pt x="656022" y="529725"/>
                </a:lnTo>
                <a:lnTo>
                  <a:pt x="676422" y="489073"/>
                </a:lnTo>
                <a:lnTo>
                  <a:pt x="691512" y="445629"/>
                </a:lnTo>
                <a:lnTo>
                  <a:pt x="700874" y="399813"/>
                </a:lnTo>
                <a:lnTo>
                  <a:pt x="704088" y="352043"/>
                </a:lnTo>
                <a:lnTo>
                  <a:pt x="700874" y="304274"/>
                </a:lnTo>
                <a:lnTo>
                  <a:pt x="691512" y="258458"/>
                </a:lnTo>
                <a:lnTo>
                  <a:pt x="676422" y="215014"/>
                </a:lnTo>
                <a:lnTo>
                  <a:pt x="656022" y="174362"/>
                </a:lnTo>
                <a:lnTo>
                  <a:pt x="630733" y="136922"/>
                </a:lnTo>
                <a:lnTo>
                  <a:pt x="600975" y="103112"/>
                </a:lnTo>
                <a:lnTo>
                  <a:pt x="567165" y="73354"/>
                </a:lnTo>
                <a:lnTo>
                  <a:pt x="529725" y="48065"/>
                </a:lnTo>
                <a:lnTo>
                  <a:pt x="489073" y="27665"/>
                </a:lnTo>
                <a:lnTo>
                  <a:pt x="445629" y="12575"/>
                </a:lnTo>
                <a:lnTo>
                  <a:pt x="399813" y="3213"/>
                </a:lnTo>
                <a:lnTo>
                  <a:pt x="35204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3836" y="1990344"/>
            <a:ext cx="704215" cy="704215"/>
          </a:xfrm>
          <a:custGeom>
            <a:avLst/>
            <a:gdLst/>
            <a:ahLst/>
            <a:cxnLst/>
            <a:rect l="l" t="t" r="r" b="b"/>
            <a:pathLst>
              <a:path w="704214" h="704214">
                <a:moveTo>
                  <a:pt x="0" y="352043"/>
                </a:moveTo>
                <a:lnTo>
                  <a:pt x="3213" y="304274"/>
                </a:lnTo>
                <a:lnTo>
                  <a:pt x="12575" y="258458"/>
                </a:lnTo>
                <a:lnTo>
                  <a:pt x="27665" y="215014"/>
                </a:lnTo>
                <a:lnTo>
                  <a:pt x="48065" y="174362"/>
                </a:lnTo>
                <a:lnTo>
                  <a:pt x="73354" y="136922"/>
                </a:lnTo>
                <a:lnTo>
                  <a:pt x="103112" y="103112"/>
                </a:lnTo>
                <a:lnTo>
                  <a:pt x="136922" y="73354"/>
                </a:lnTo>
                <a:lnTo>
                  <a:pt x="174362" y="48065"/>
                </a:lnTo>
                <a:lnTo>
                  <a:pt x="215014" y="27665"/>
                </a:lnTo>
                <a:lnTo>
                  <a:pt x="258458" y="12575"/>
                </a:lnTo>
                <a:lnTo>
                  <a:pt x="304274" y="3213"/>
                </a:lnTo>
                <a:lnTo>
                  <a:pt x="352044" y="0"/>
                </a:lnTo>
                <a:lnTo>
                  <a:pt x="399813" y="3213"/>
                </a:lnTo>
                <a:lnTo>
                  <a:pt x="445629" y="12575"/>
                </a:lnTo>
                <a:lnTo>
                  <a:pt x="489073" y="27665"/>
                </a:lnTo>
                <a:lnTo>
                  <a:pt x="529725" y="48065"/>
                </a:lnTo>
                <a:lnTo>
                  <a:pt x="567165" y="73354"/>
                </a:lnTo>
                <a:lnTo>
                  <a:pt x="600975" y="103112"/>
                </a:lnTo>
                <a:lnTo>
                  <a:pt x="630733" y="136922"/>
                </a:lnTo>
                <a:lnTo>
                  <a:pt x="656022" y="174362"/>
                </a:lnTo>
                <a:lnTo>
                  <a:pt x="676422" y="215014"/>
                </a:lnTo>
                <a:lnTo>
                  <a:pt x="691512" y="258458"/>
                </a:lnTo>
                <a:lnTo>
                  <a:pt x="700874" y="304274"/>
                </a:lnTo>
                <a:lnTo>
                  <a:pt x="704088" y="352043"/>
                </a:lnTo>
                <a:lnTo>
                  <a:pt x="700874" y="399813"/>
                </a:lnTo>
                <a:lnTo>
                  <a:pt x="691512" y="445629"/>
                </a:lnTo>
                <a:lnTo>
                  <a:pt x="676422" y="489073"/>
                </a:lnTo>
                <a:lnTo>
                  <a:pt x="656022" y="529725"/>
                </a:lnTo>
                <a:lnTo>
                  <a:pt x="630733" y="567165"/>
                </a:lnTo>
                <a:lnTo>
                  <a:pt x="600975" y="600975"/>
                </a:lnTo>
                <a:lnTo>
                  <a:pt x="567165" y="630733"/>
                </a:lnTo>
                <a:lnTo>
                  <a:pt x="529725" y="656022"/>
                </a:lnTo>
                <a:lnTo>
                  <a:pt x="489073" y="676422"/>
                </a:lnTo>
                <a:lnTo>
                  <a:pt x="445629" y="691512"/>
                </a:lnTo>
                <a:lnTo>
                  <a:pt x="399813" y="700874"/>
                </a:lnTo>
                <a:lnTo>
                  <a:pt x="352044" y="704087"/>
                </a:lnTo>
                <a:lnTo>
                  <a:pt x="304274" y="700874"/>
                </a:lnTo>
                <a:lnTo>
                  <a:pt x="258458" y="691512"/>
                </a:lnTo>
                <a:lnTo>
                  <a:pt x="215014" y="676422"/>
                </a:lnTo>
                <a:lnTo>
                  <a:pt x="174362" y="656022"/>
                </a:lnTo>
                <a:lnTo>
                  <a:pt x="136922" y="630733"/>
                </a:lnTo>
                <a:lnTo>
                  <a:pt x="103112" y="600975"/>
                </a:lnTo>
                <a:lnTo>
                  <a:pt x="73354" y="567165"/>
                </a:lnTo>
                <a:lnTo>
                  <a:pt x="48065" y="529725"/>
                </a:lnTo>
                <a:lnTo>
                  <a:pt x="27665" y="489073"/>
                </a:lnTo>
                <a:lnTo>
                  <a:pt x="12575" y="445629"/>
                </a:lnTo>
                <a:lnTo>
                  <a:pt x="3213" y="399813"/>
                </a:lnTo>
                <a:lnTo>
                  <a:pt x="0" y="3520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7177" y="3595878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29">
                <a:moveTo>
                  <a:pt x="0" y="227838"/>
                </a:moveTo>
                <a:lnTo>
                  <a:pt x="4628" y="181920"/>
                </a:lnTo>
                <a:lnTo>
                  <a:pt x="17904" y="139153"/>
                </a:lnTo>
                <a:lnTo>
                  <a:pt x="38911" y="100451"/>
                </a:lnTo>
                <a:lnTo>
                  <a:pt x="66732" y="66732"/>
                </a:lnTo>
                <a:lnTo>
                  <a:pt x="100451" y="38911"/>
                </a:lnTo>
                <a:lnTo>
                  <a:pt x="139153" y="17904"/>
                </a:lnTo>
                <a:lnTo>
                  <a:pt x="181920" y="4628"/>
                </a:lnTo>
                <a:lnTo>
                  <a:pt x="227838" y="0"/>
                </a:lnTo>
                <a:lnTo>
                  <a:pt x="273755" y="4628"/>
                </a:lnTo>
                <a:lnTo>
                  <a:pt x="316522" y="17904"/>
                </a:lnTo>
                <a:lnTo>
                  <a:pt x="355224" y="38911"/>
                </a:lnTo>
                <a:lnTo>
                  <a:pt x="388943" y="66732"/>
                </a:lnTo>
                <a:lnTo>
                  <a:pt x="416764" y="100451"/>
                </a:lnTo>
                <a:lnTo>
                  <a:pt x="437771" y="139153"/>
                </a:lnTo>
                <a:lnTo>
                  <a:pt x="451047" y="181920"/>
                </a:lnTo>
                <a:lnTo>
                  <a:pt x="455676" y="227838"/>
                </a:lnTo>
                <a:lnTo>
                  <a:pt x="451047" y="273755"/>
                </a:lnTo>
                <a:lnTo>
                  <a:pt x="437771" y="316522"/>
                </a:lnTo>
                <a:lnTo>
                  <a:pt x="416764" y="355224"/>
                </a:lnTo>
                <a:lnTo>
                  <a:pt x="388943" y="388943"/>
                </a:lnTo>
                <a:lnTo>
                  <a:pt x="355224" y="416764"/>
                </a:lnTo>
                <a:lnTo>
                  <a:pt x="316522" y="437771"/>
                </a:lnTo>
                <a:lnTo>
                  <a:pt x="273755" y="451047"/>
                </a:lnTo>
                <a:lnTo>
                  <a:pt x="227838" y="455676"/>
                </a:lnTo>
                <a:lnTo>
                  <a:pt x="181920" y="451047"/>
                </a:lnTo>
                <a:lnTo>
                  <a:pt x="139153" y="437771"/>
                </a:lnTo>
                <a:lnTo>
                  <a:pt x="100451" y="416764"/>
                </a:lnTo>
                <a:lnTo>
                  <a:pt x="66732" y="388943"/>
                </a:lnTo>
                <a:lnTo>
                  <a:pt x="38911" y="355224"/>
                </a:lnTo>
                <a:lnTo>
                  <a:pt x="17904" y="316522"/>
                </a:lnTo>
                <a:lnTo>
                  <a:pt x="4628" y="273755"/>
                </a:lnTo>
                <a:lnTo>
                  <a:pt x="0" y="22783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" y="284480"/>
            <a:ext cx="48761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Problem:</a:t>
            </a:r>
            <a:r>
              <a:rPr spc="-75" dirty="0"/>
              <a:t> </a:t>
            </a:r>
            <a:r>
              <a:rPr dirty="0"/>
              <a:t>Ambiguity</a:t>
            </a:r>
          </a:p>
        </p:txBody>
      </p:sp>
      <p:sp>
        <p:nvSpPr>
          <p:cNvPr id="3" name="object 3"/>
          <p:cNvSpPr/>
          <p:nvPr/>
        </p:nvSpPr>
        <p:spPr>
          <a:xfrm>
            <a:off x="1315211" y="2342388"/>
            <a:ext cx="2959735" cy="2959735"/>
          </a:xfrm>
          <a:custGeom>
            <a:avLst/>
            <a:gdLst/>
            <a:ahLst/>
            <a:cxnLst/>
            <a:rect l="l" t="t" r="r" b="b"/>
            <a:pathLst>
              <a:path w="2959735" h="2959735">
                <a:moveTo>
                  <a:pt x="0" y="0"/>
                </a:moveTo>
                <a:lnTo>
                  <a:pt x="2959608" y="0"/>
                </a:lnTo>
                <a:lnTo>
                  <a:pt x="2959608" y="2959608"/>
                </a:lnTo>
                <a:lnTo>
                  <a:pt x="0" y="29596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8203" y="1990344"/>
            <a:ext cx="706120" cy="704215"/>
          </a:xfrm>
          <a:custGeom>
            <a:avLst/>
            <a:gdLst/>
            <a:ahLst/>
            <a:cxnLst/>
            <a:rect l="l" t="t" r="r" b="b"/>
            <a:pathLst>
              <a:path w="706120" h="704214">
                <a:moveTo>
                  <a:pt x="352806" y="0"/>
                </a:moveTo>
                <a:lnTo>
                  <a:pt x="304933" y="3213"/>
                </a:lnTo>
                <a:lnTo>
                  <a:pt x="259018" y="12575"/>
                </a:lnTo>
                <a:lnTo>
                  <a:pt x="215480" y="27665"/>
                </a:lnTo>
                <a:lnTo>
                  <a:pt x="174740" y="48065"/>
                </a:lnTo>
                <a:lnTo>
                  <a:pt x="137219" y="73354"/>
                </a:lnTo>
                <a:lnTo>
                  <a:pt x="103336" y="103112"/>
                </a:lnTo>
                <a:lnTo>
                  <a:pt x="73513" y="136922"/>
                </a:lnTo>
                <a:lnTo>
                  <a:pt x="48169" y="174362"/>
                </a:lnTo>
                <a:lnTo>
                  <a:pt x="27726" y="215014"/>
                </a:lnTo>
                <a:lnTo>
                  <a:pt x="12602" y="258458"/>
                </a:lnTo>
                <a:lnTo>
                  <a:pt x="3220" y="304274"/>
                </a:lnTo>
                <a:lnTo>
                  <a:pt x="0" y="352043"/>
                </a:lnTo>
                <a:lnTo>
                  <a:pt x="3220" y="399813"/>
                </a:lnTo>
                <a:lnTo>
                  <a:pt x="12602" y="445629"/>
                </a:lnTo>
                <a:lnTo>
                  <a:pt x="27726" y="489073"/>
                </a:lnTo>
                <a:lnTo>
                  <a:pt x="48169" y="529725"/>
                </a:lnTo>
                <a:lnTo>
                  <a:pt x="73513" y="567165"/>
                </a:lnTo>
                <a:lnTo>
                  <a:pt x="103336" y="600975"/>
                </a:lnTo>
                <a:lnTo>
                  <a:pt x="137219" y="630733"/>
                </a:lnTo>
                <a:lnTo>
                  <a:pt x="174740" y="656022"/>
                </a:lnTo>
                <a:lnTo>
                  <a:pt x="215480" y="676422"/>
                </a:lnTo>
                <a:lnTo>
                  <a:pt x="259018" y="691512"/>
                </a:lnTo>
                <a:lnTo>
                  <a:pt x="304933" y="700874"/>
                </a:lnTo>
                <a:lnTo>
                  <a:pt x="352806" y="704087"/>
                </a:lnTo>
                <a:lnTo>
                  <a:pt x="400678" y="700874"/>
                </a:lnTo>
                <a:lnTo>
                  <a:pt x="446593" y="691512"/>
                </a:lnTo>
                <a:lnTo>
                  <a:pt x="490131" y="676422"/>
                </a:lnTo>
                <a:lnTo>
                  <a:pt x="530871" y="656022"/>
                </a:lnTo>
                <a:lnTo>
                  <a:pt x="568392" y="630733"/>
                </a:lnTo>
                <a:lnTo>
                  <a:pt x="602275" y="600975"/>
                </a:lnTo>
                <a:lnTo>
                  <a:pt x="632098" y="567165"/>
                </a:lnTo>
                <a:lnTo>
                  <a:pt x="657442" y="529725"/>
                </a:lnTo>
                <a:lnTo>
                  <a:pt x="677885" y="489073"/>
                </a:lnTo>
                <a:lnTo>
                  <a:pt x="693009" y="445629"/>
                </a:lnTo>
                <a:lnTo>
                  <a:pt x="702391" y="399813"/>
                </a:lnTo>
                <a:lnTo>
                  <a:pt x="705612" y="352043"/>
                </a:lnTo>
                <a:lnTo>
                  <a:pt x="702391" y="304274"/>
                </a:lnTo>
                <a:lnTo>
                  <a:pt x="693009" y="258458"/>
                </a:lnTo>
                <a:lnTo>
                  <a:pt x="677885" y="215014"/>
                </a:lnTo>
                <a:lnTo>
                  <a:pt x="657442" y="174362"/>
                </a:lnTo>
                <a:lnTo>
                  <a:pt x="632098" y="136922"/>
                </a:lnTo>
                <a:lnTo>
                  <a:pt x="602275" y="103112"/>
                </a:lnTo>
                <a:lnTo>
                  <a:pt x="568392" y="73354"/>
                </a:lnTo>
                <a:lnTo>
                  <a:pt x="530871" y="48065"/>
                </a:lnTo>
                <a:lnTo>
                  <a:pt x="490131" y="27665"/>
                </a:lnTo>
                <a:lnTo>
                  <a:pt x="446593" y="12575"/>
                </a:lnTo>
                <a:lnTo>
                  <a:pt x="400678" y="3213"/>
                </a:lnTo>
                <a:lnTo>
                  <a:pt x="352806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8203" y="1990344"/>
            <a:ext cx="706120" cy="704215"/>
          </a:xfrm>
          <a:custGeom>
            <a:avLst/>
            <a:gdLst/>
            <a:ahLst/>
            <a:cxnLst/>
            <a:rect l="l" t="t" r="r" b="b"/>
            <a:pathLst>
              <a:path w="706120" h="704214">
                <a:moveTo>
                  <a:pt x="0" y="352043"/>
                </a:moveTo>
                <a:lnTo>
                  <a:pt x="3220" y="304274"/>
                </a:lnTo>
                <a:lnTo>
                  <a:pt x="12602" y="258458"/>
                </a:lnTo>
                <a:lnTo>
                  <a:pt x="27726" y="215014"/>
                </a:lnTo>
                <a:lnTo>
                  <a:pt x="48169" y="174362"/>
                </a:lnTo>
                <a:lnTo>
                  <a:pt x="73513" y="136922"/>
                </a:lnTo>
                <a:lnTo>
                  <a:pt x="103336" y="103112"/>
                </a:lnTo>
                <a:lnTo>
                  <a:pt x="137219" y="73354"/>
                </a:lnTo>
                <a:lnTo>
                  <a:pt x="174740" y="48065"/>
                </a:lnTo>
                <a:lnTo>
                  <a:pt x="215480" y="27665"/>
                </a:lnTo>
                <a:lnTo>
                  <a:pt x="259018" y="12575"/>
                </a:lnTo>
                <a:lnTo>
                  <a:pt x="304933" y="3213"/>
                </a:lnTo>
                <a:lnTo>
                  <a:pt x="352806" y="0"/>
                </a:lnTo>
                <a:lnTo>
                  <a:pt x="400678" y="3213"/>
                </a:lnTo>
                <a:lnTo>
                  <a:pt x="446593" y="12575"/>
                </a:lnTo>
                <a:lnTo>
                  <a:pt x="490131" y="27665"/>
                </a:lnTo>
                <a:lnTo>
                  <a:pt x="530871" y="48065"/>
                </a:lnTo>
                <a:lnTo>
                  <a:pt x="568392" y="73354"/>
                </a:lnTo>
                <a:lnTo>
                  <a:pt x="602275" y="103112"/>
                </a:lnTo>
                <a:lnTo>
                  <a:pt x="632098" y="136922"/>
                </a:lnTo>
                <a:lnTo>
                  <a:pt x="657442" y="174362"/>
                </a:lnTo>
                <a:lnTo>
                  <a:pt x="677885" y="215014"/>
                </a:lnTo>
                <a:lnTo>
                  <a:pt x="693009" y="258458"/>
                </a:lnTo>
                <a:lnTo>
                  <a:pt x="702391" y="304274"/>
                </a:lnTo>
                <a:lnTo>
                  <a:pt x="705612" y="352043"/>
                </a:lnTo>
                <a:lnTo>
                  <a:pt x="702391" y="399813"/>
                </a:lnTo>
                <a:lnTo>
                  <a:pt x="693009" y="445629"/>
                </a:lnTo>
                <a:lnTo>
                  <a:pt x="677885" y="489073"/>
                </a:lnTo>
                <a:lnTo>
                  <a:pt x="657442" y="529725"/>
                </a:lnTo>
                <a:lnTo>
                  <a:pt x="632098" y="567165"/>
                </a:lnTo>
                <a:lnTo>
                  <a:pt x="602275" y="600975"/>
                </a:lnTo>
                <a:lnTo>
                  <a:pt x="568392" y="630733"/>
                </a:lnTo>
                <a:lnTo>
                  <a:pt x="530871" y="656022"/>
                </a:lnTo>
                <a:lnTo>
                  <a:pt x="490131" y="676422"/>
                </a:lnTo>
                <a:lnTo>
                  <a:pt x="446593" y="691512"/>
                </a:lnTo>
                <a:lnTo>
                  <a:pt x="400678" y="700874"/>
                </a:lnTo>
                <a:lnTo>
                  <a:pt x="352806" y="704087"/>
                </a:lnTo>
                <a:lnTo>
                  <a:pt x="304933" y="700874"/>
                </a:lnTo>
                <a:lnTo>
                  <a:pt x="259018" y="691512"/>
                </a:lnTo>
                <a:lnTo>
                  <a:pt x="215480" y="676422"/>
                </a:lnTo>
                <a:lnTo>
                  <a:pt x="174740" y="656022"/>
                </a:lnTo>
                <a:lnTo>
                  <a:pt x="137219" y="630733"/>
                </a:lnTo>
                <a:lnTo>
                  <a:pt x="103336" y="600975"/>
                </a:lnTo>
                <a:lnTo>
                  <a:pt x="73513" y="567165"/>
                </a:lnTo>
                <a:lnTo>
                  <a:pt x="48169" y="529725"/>
                </a:lnTo>
                <a:lnTo>
                  <a:pt x="27726" y="489073"/>
                </a:lnTo>
                <a:lnTo>
                  <a:pt x="12602" y="445629"/>
                </a:lnTo>
                <a:lnTo>
                  <a:pt x="3220" y="399813"/>
                </a:lnTo>
                <a:lnTo>
                  <a:pt x="0" y="3520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82166" y="212349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19728" y="4949952"/>
            <a:ext cx="706120" cy="706120"/>
          </a:xfrm>
          <a:custGeom>
            <a:avLst/>
            <a:gdLst/>
            <a:ahLst/>
            <a:cxnLst/>
            <a:rect l="l" t="t" r="r" b="b"/>
            <a:pathLst>
              <a:path w="706120" h="706120">
                <a:moveTo>
                  <a:pt x="352806" y="0"/>
                </a:moveTo>
                <a:lnTo>
                  <a:pt x="304933" y="3220"/>
                </a:lnTo>
                <a:lnTo>
                  <a:pt x="259018" y="12602"/>
                </a:lnTo>
                <a:lnTo>
                  <a:pt x="215480" y="27726"/>
                </a:lnTo>
                <a:lnTo>
                  <a:pt x="174740" y="48169"/>
                </a:lnTo>
                <a:lnTo>
                  <a:pt x="137219" y="73513"/>
                </a:lnTo>
                <a:lnTo>
                  <a:pt x="103336" y="103336"/>
                </a:lnTo>
                <a:lnTo>
                  <a:pt x="73513" y="137219"/>
                </a:lnTo>
                <a:lnTo>
                  <a:pt x="48169" y="174740"/>
                </a:lnTo>
                <a:lnTo>
                  <a:pt x="27726" y="215480"/>
                </a:lnTo>
                <a:lnTo>
                  <a:pt x="12602" y="259018"/>
                </a:lnTo>
                <a:lnTo>
                  <a:pt x="3220" y="304933"/>
                </a:lnTo>
                <a:lnTo>
                  <a:pt x="0" y="352806"/>
                </a:lnTo>
                <a:lnTo>
                  <a:pt x="3220" y="400678"/>
                </a:lnTo>
                <a:lnTo>
                  <a:pt x="12602" y="446593"/>
                </a:lnTo>
                <a:lnTo>
                  <a:pt x="27726" y="490131"/>
                </a:lnTo>
                <a:lnTo>
                  <a:pt x="48169" y="530871"/>
                </a:lnTo>
                <a:lnTo>
                  <a:pt x="73513" y="568392"/>
                </a:lnTo>
                <a:lnTo>
                  <a:pt x="103336" y="602275"/>
                </a:lnTo>
                <a:lnTo>
                  <a:pt x="137219" y="632098"/>
                </a:lnTo>
                <a:lnTo>
                  <a:pt x="174740" y="657442"/>
                </a:lnTo>
                <a:lnTo>
                  <a:pt x="215480" y="677885"/>
                </a:lnTo>
                <a:lnTo>
                  <a:pt x="259018" y="693009"/>
                </a:lnTo>
                <a:lnTo>
                  <a:pt x="304933" y="702391"/>
                </a:lnTo>
                <a:lnTo>
                  <a:pt x="352806" y="705612"/>
                </a:lnTo>
                <a:lnTo>
                  <a:pt x="400678" y="702391"/>
                </a:lnTo>
                <a:lnTo>
                  <a:pt x="446593" y="693009"/>
                </a:lnTo>
                <a:lnTo>
                  <a:pt x="490131" y="677885"/>
                </a:lnTo>
                <a:lnTo>
                  <a:pt x="530871" y="657442"/>
                </a:lnTo>
                <a:lnTo>
                  <a:pt x="568392" y="632098"/>
                </a:lnTo>
                <a:lnTo>
                  <a:pt x="602275" y="602275"/>
                </a:lnTo>
                <a:lnTo>
                  <a:pt x="632098" y="568392"/>
                </a:lnTo>
                <a:lnTo>
                  <a:pt x="657442" y="530871"/>
                </a:lnTo>
                <a:lnTo>
                  <a:pt x="677885" y="490131"/>
                </a:lnTo>
                <a:lnTo>
                  <a:pt x="693009" y="446593"/>
                </a:lnTo>
                <a:lnTo>
                  <a:pt x="702391" y="400678"/>
                </a:lnTo>
                <a:lnTo>
                  <a:pt x="705612" y="352806"/>
                </a:lnTo>
                <a:lnTo>
                  <a:pt x="702391" y="304933"/>
                </a:lnTo>
                <a:lnTo>
                  <a:pt x="693009" y="259018"/>
                </a:lnTo>
                <a:lnTo>
                  <a:pt x="677885" y="215480"/>
                </a:lnTo>
                <a:lnTo>
                  <a:pt x="657442" y="174740"/>
                </a:lnTo>
                <a:lnTo>
                  <a:pt x="632098" y="137219"/>
                </a:lnTo>
                <a:lnTo>
                  <a:pt x="602275" y="103336"/>
                </a:lnTo>
                <a:lnTo>
                  <a:pt x="568392" y="73513"/>
                </a:lnTo>
                <a:lnTo>
                  <a:pt x="530871" y="48169"/>
                </a:lnTo>
                <a:lnTo>
                  <a:pt x="490131" y="27726"/>
                </a:lnTo>
                <a:lnTo>
                  <a:pt x="446593" y="12602"/>
                </a:lnTo>
                <a:lnTo>
                  <a:pt x="400678" y="3220"/>
                </a:lnTo>
                <a:lnTo>
                  <a:pt x="3528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9728" y="4949952"/>
            <a:ext cx="706120" cy="706120"/>
          </a:xfrm>
          <a:custGeom>
            <a:avLst/>
            <a:gdLst/>
            <a:ahLst/>
            <a:cxnLst/>
            <a:rect l="l" t="t" r="r" b="b"/>
            <a:pathLst>
              <a:path w="706120" h="706120">
                <a:moveTo>
                  <a:pt x="0" y="352806"/>
                </a:moveTo>
                <a:lnTo>
                  <a:pt x="3220" y="304933"/>
                </a:lnTo>
                <a:lnTo>
                  <a:pt x="12602" y="259018"/>
                </a:lnTo>
                <a:lnTo>
                  <a:pt x="27726" y="215480"/>
                </a:lnTo>
                <a:lnTo>
                  <a:pt x="48169" y="174740"/>
                </a:lnTo>
                <a:lnTo>
                  <a:pt x="73513" y="137219"/>
                </a:lnTo>
                <a:lnTo>
                  <a:pt x="103336" y="103336"/>
                </a:lnTo>
                <a:lnTo>
                  <a:pt x="137219" y="73513"/>
                </a:lnTo>
                <a:lnTo>
                  <a:pt x="174740" y="48169"/>
                </a:lnTo>
                <a:lnTo>
                  <a:pt x="215480" y="27726"/>
                </a:lnTo>
                <a:lnTo>
                  <a:pt x="259018" y="12602"/>
                </a:lnTo>
                <a:lnTo>
                  <a:pt x="304933" y="3220"/>
                </a:lnTo>
                <a:lnTo>
                  <a:pt x="352806" y="0"/>
                </a:lnTo>
                <a:lnTo>
                  <a:pt x="400678" y="3220"/>
                </a:lnTo>
                <a:lnTo>
                  <a:pt x="446593" y="12602"/>
                </a:lnTo>
                <a:lnTo>
                  <a:pt x="490131" y="27726"/>
                </a:lnTo>
                <a:lnTo>
                  <a:pt x="530871" y="48169"/>
                </a:lnTo>
                <a:lnTo>
                  <a:pt x="568392" y="73513"/>
                </a:lnTo>
                <a:lnTo>
                  <a:pt x="602275" y="103336"/>
                </a:lnTo>
                <a:lnTo>
                  <a:pt x="632098" y="137219"/>
                </a:lnTo>
                <a:lnTo>
                  <a:pt x="657442" y="174740"/>
                </a:lnTo>
                <a:lnTo>
                  <a:pt x="677885" y="215480"/>
                </a:lnTo>
                <a:lnTo>
                  <a:pt x="693009" y="259018"/>
                </a:lnTo>
                <a:lnTo>
                  <a:pt x="702391" y="304933"/>
                </a:lnTo>
                <a:lnTo>
                  <a:pt x="705612" y="352806"/>
                </a:lnTo>
                <a:lnTo>
                  <a:pt x="702391" y="400678"/>
                </a:lnTo>
                <a:lnTo>
                  <a:pt x="693009" y="446593"/>
                </a:lnTo>
                <a:lnTo>
                  <a:pt x="677885" y="490131"/>
                </a:lnTo>
                <a:lnTo>
                  <a:pt x="657442" y="530871"/>
                </a:lnTo>
                <a:lnTo>
                  <a:pt x="632098" y="568392"/>
                </a:lnTo>
                <a:lnTo>
                  <a:pt x="602275" y="602275"/>
                </a:lnTo>
                <a:lnTo>
                  <a:pt x="568392" y="632098"/>
                </a:lnTo>
                <a:lnTo>
                  <a:pt x="530871" y="657442"/>
                </a:lnTo>
                <a:lnTo>
                  <a:pt x="490131" y="677885"/>
                </a:lnTo>
                <a:lnTo>
                  <a:pt x="446593" y="693009"/>
                </a:lnTo>
                <a:lnTo>
                  <a:pt x="400678" y="702391"/>
                </a:lnTo>
                <a:lnTo>
                  <a:pt x="352806" y="705612"/>
                </a:lnTo>
                <a:lnTo>
                  <a:pt x="304933" y="702391"/>
                </a:lnTo>
                <a:lnTo>
                  <a:pt x="259018" y="693009"/>
                </a:lnTo>
                <a:lnTo>
                  <a:pt x="215480" y="677885"/>
                </a:lnTo>
                <a:lnTo>
                  <a:pt x="174740" y="657442"/>
                </a:lnTo>
                <a:lnTo>
                  <a:pt x="137219" y="632098"/>
                </a:lnTo>
                <a:lnTo>
                  <a:pt x="103336" y="602275"/>
                </a:lnTo>
                <a:lnTo>
                  <a:pt x="73513" y="568392"/>
                </a:lnTo>
                <a:lnTo>
                  <a:pt x="48169" y="530871"/>
                </a:lnTo>
                <a:lnTo>
                  <a:pt x="27726" y="490131"/>
                </a:lnTo>
                <a:lnTo>
                  <a:pt x="12602" y="446593"/>
                </a:lnTo>
                <a:lnTo>
                  <a:pt x="3220" y="400678"/>
                </a:lnTo>
                <a:lnTo>
                  <a:pt x="0" y="35280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83440" y="508339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3836" y="4927091"/>
            <a:ext cx="704215" cy="704215"/>
          </a:xfrm>
          <a:custGeom>
            <a:avLst/>
            <a:gdLst/>
            <a:ahLst/>
            <a:cxnLst/>
            <a:rect l="l" t="t" r="r" b="b"/>
            <a:pathLst>
              <a:path w="704214" h="704214">
                <a:moveTo>
                  <a:pt x="352044" y="0"/>
                </a:moveTo>
                <a:lnTo>
                  <a:pt x="304274" y="3213"/>
                </a:lnTo>
                <a:lnTo>
                  <a:pt x="258458" y="12575"/>
                </a:lnTo>
                <a:lnTo>
                  <a:pt x="215014" y="27665"/>
                </a:lnTo>
                <a:lnTo>
                  <a:pt x="174362" y="48065"/>
                </a:lnTo>
                <a:lnTo>
                  <a:pt x="136922" y="73354"/>
                </a:lnTo>
                <a:lnTo>
                  <a:pt x="103112" y="103112"/>
                </a:lnTo>
                <a:lnTo>
                  <a:pt x="73354" y="136922"/>
                </a:lnTo>
                <a:lnTo>
                  <a:pt x="48065" y="174362"/>
                </a:lnTo>
                <a:lnTo>
                  <a:pt x="27665" y="215014"/>
                </a:lnTo>
                <a:lnTo>
                  <a:pt x="12575" y="258458"/>
                </a:lnTo>
                <a:lnTo>
                  <a:pt x="3213" y="304274"/>
                </a:lnTo>
                <a:lnTo>
                  <a:pt x="0" y="352043"/>
                </a:lnTo>
                <a:lnTo>
                  <a:pt x="3213" y="399813"/>
                </a:lnTo>
                <a:lnTo>
                  <a:pt x="12575" y="445629"/>
                </a:lnTo>
                <a:lnTo>
                  <a:pt x="27665" y="489073"/>
                </a:lnTo>
                <a:lnTo>
                  <a:pt x="48065" y="529725"/>
                </a:lnTo>
                <a:lnTo>
                  <a:pt x="73354" y="567165"/>
                </a:lnTo>
                <a:lnTo>
                  <a:pt x="103112" y="600975"/>
                </a:lnTo>
                <a:lnTo>
                  <a:pt x="136922" y="630733"/>
                </a:lnTo>
                <a:lnTo>
                  <a:pt x="174362" y="656022"/>
                </a:lnTo>
                <a:lnTo>
                  <a:pt x="215014" y="676422"/>
                </a:lnTo>
                <a:lnTo>
                  <a:pt x="258458" y="691512"/>
                </a:lnTo>
                <a:lnTo>
                  <a:pt x="304274" y="700874"/>
                </a:lnTo>
                <a:lnTo>
                  <a:pt x="352044" y="704087"/>
                </a:lnTo>
                <a:lnTo>
                  <a:pt x="399813" y="700874"/>
                </a:lnTo>
                <a:lnTo>
                  <a:pt x="445629" y="691512"/>
                </a:lnTo>
                <a:lnTo>
                  <a:pt x="489073" y="676422"/>
                </a:lnTo>
                <a:lnTo>
                  <a:pt x="529725" y="656022"/>
                </a:lnTo>
                <a:lnTo>
                  <a:pt x="567165" y="630733"/>
                </a:lnTo>
                <a:lnTo>
                  <a:pt x="600975" y="600975"/>
                </a:lnTo>
                <a:lnTo>
                  <a:pt x="630733" y="567165"/>
                </a:lnTo>
                <a:lnTo>
                  <a:pt x="656022" y="529725"/>
                </a:lnTo>
                <a:lnTo>
                  <a:pt x="676422" y="489073"/>
                </a:lnTo>
                <a:lnTo>
                  <a:pt x="691512" y="445629"/>
                </a:lnTo>
                <a:lnTo>
                  <a:pt x="700874" y="399813"/>
                </a:lnTo>
                <a:lnTo>
                  <a:pt x="704088" y="352043"/>
                </a:lnTo>
                <a:lnTo>
                  <a:pt x="700874" y="304274"/>
                </a:lnTo>
                <a:lnTo>
                  <a:pt x="691512" y="258458"/>
                </a:lnTo>
                <a:lnTo>
                  <a:pt x="676422" y="215014"/>
                </a:lnTo>
                <a:lnTo>
                  <a:pt x="656022" y="174362"/>
                </a:lnTo>
                <a:lnTo>
                  <a:pt x="630733" y="136922"/>
                </a:lnTo>
                <a:lnTo>
                  <a:pt x="600975" y="103112"/>
                </a:lnTo>
                <a:lnTo>
                  <a:pt x="567165" y="73354"/>
                </a:lnTo>
                <a:lnTo>
                  <a:pt x="529725" y="48065"/>
                </a:lnTo>
                <a:lnTo>
                  <a:pt x="489073" y="27665"/>
                </a:lnTo>
                <a:lnTo>
                  <a:pt x="445629" y="12575"/>
                </a:lnTo>
                <a:lnTo>
                  <a:pt x="399813" y="3213"/>
                </a:lnTo>
                <a:lnTo>
                  <a:pt x="352044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3836" y="4927091"/>
            <a:ext cx="704215" cy="704215"/>
          </a:xfrm>
          <a:custGeom>
            <a:avLst/>
            <a:gdLst/>
            <a:ahLst/>
            <a:cxnLst/>
            <a:rect l="l" t="t" r="r" b="b"/>
            <a:pathLst>
              <a:path w="704214" h="704214">
                <a:moveTo>
                  <a:pt x="0" y="352043"/>
                </a:moveTo>
                <a:lnTo>
                  <a:pt x="3213" y="304274"/>
                </a:lnTo>
                <a:lnTo>
                  <a:pt x="12575" y="258458"/>
                </a:lnTo>
                <a:lnTo>
                  <a:pt x="27665" y="215014"/>
                </a:lnTo>
                <a:lnTo>
                  <a:pt x="48065" y="174362"/>
                </a:lnTo>
                <a:lnTo>
                  <a:pt x="73354" y="136922"/>
                </a:lnTo>
                <a:lnTo>
                  <a:pt x="103112" y="103112"/>
                </a:lnTo>
                <a:lnTo>
                  <a:pt x="136922" y="73354"/>
                </a:lnTo>
                <a:lnTo>
                  <a:pt x="174362" y="48065"/>
                </a:lnTo>
                <a:lnTo>
                  <a:pt x="215014" y="27665"/>
                </a:lnTo>
                <a:lnTo>
                  <a:pt x="258458" y="12575"/>
                </a:lnTo>
                <a:lnTo>
                  <a:pt x="304274" y="3213"/>
                </a:lnTo>
                <a:lnTo>
                  <a:pt x="352044" y="0"/>
                </a:lnTo>
                <a:lnTo>
                  <a:pt x="399813" y="3213"/>
                </a:lnTo>
                <a:lnTo>
                  <a:pt x="445629" y="12575"/>
                </a:lnTo>
                <a:lnTo>
                  <a:pt x="489073" y="27665"/>
                </a:lnTo>
                <a:lnTo>
                  <a:pt x="529725" y="48065"/>
                </a:lnTo>
                <a:lnTo>
                  <a:pt x="567165" y="73354"/>
                </a:lnTo>
                <a:lnTo>
                  <a:pt x="600975" y="103112"/>
                </a:lnTo>
                <a:lnTo>
                  <a:pt x="630733" y="136922"/>
                </a:lnTo>
                <a:lnTo>
                  <a:pt x="656022" y="174362"/>
                </a:lnTo>
                <a:lnTo>
                  <a:pt x="676422" y="215014"/>
                </a:lnTo>
                <a:lnTo>
                  <a:pt x="691512" y="258458"/>
                </a:lnTo>
                <a:lnTo>
                  <a:pt x="700874" y="304274"/>
                </a:lnTo>
                <a:lnTo>
                  <a:pt x="704088" y="352043"/>
                </a:lnTo>
                <a:lnTo>
                  <a:pt x="700874" y="399813"/>
                </a:lnTo>
                <a:lnTo>
                  <a:pt x="691512" y="445629"/>
                </a:lnTo>
                <a:lnTo>
                  <a:pt x="676422" y="489073"/>
                </a:lnTo>
                <a:lnTo>
                  <a:pt x="656022" y="529725"/>
                </a:lnTo>
                <a:lnTo>
                  <a:pt x="630733" y="567165"/>
                </a:lnTo>
                <a:lnTo>
                  <a:pt x="600975" y="600975"/>
                </a:lnTo>
                <a:lnTo>
                  <a:pt x="567165" y="630733"/>
                </a:lnTo>
                <a:lnTo>
                  <a:pt x="529725" y="656022"/>
                </a:lnTo>
                <a:lnTo>
                  <a:pt x="489073" y="676422"/>
                </a:lnTo>
                <a:lnTo>
                  <a:pt x="445629" y="691512"/>
                </a:lnTo>
                <a:lnTo>
                  <a:pt x="399813" y="700874"/>
                </a:lnTo>
                <a:lnTo>
                  <a:pt x="352044" y="704087"/>
                </a:lnTo>
                <a:lnTo>
                  <a:pt x="304274" y="700874"/>
                </a:lnTo>
                <a:lnTo>
                  <a:pt x="258458" y="691512"/>
                </a:lnTo>
                <a:lnTo>
                  <a:pt x="215014" y="676422"/>
                </a:lnTo>
                <a:lnTo>
                  <a:pt x="174362" y="656022"/>
                </a:lnTo>
                <a:lnTo>
                  <a:pt x="136922" y="630733"/>
                </a:lnTo>
                <a:lnTo>
                  <a:pt x="103112" y="600975"/>
                </a:lnTo>
                <a:lnTo>
                  <a:pt x="73354" y="567165"/>
                </a:lnTo>
                <a:lnTo>
                  <a:pt x="48065" y="529725"/>
                </a:lnTo>
                <a:lnTo>
                  <a:pt x="27665" y="489073"/>
                </a:lnTo>
                <a:lnTo>
                  <a:pt x="12575" y="445629"/>
                </a:lnTo>
                <a:lnTo>
                  <a:pt x="3213" y="399813"/>
                </a:lnTo>
                <a:lnTo>
                  <a:pt x="0" y="3520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44522" y="5059851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73836" y="1990344"/>
            <a:ext cx="704215" cy="704215"/>
          </a:xfrm>
          <a:custGeom>
            <a:avLst/>
            <a:gdLst/>
            <a:ahLst/>
            <a:cxnLst/>
            <a:rect l="l" t="t" r="r" b="b"/>
            <a:pathLst>
              <a:path w="704214" h="704214">
                <a:moveTo>
                  <a:pt x="352044" y="0"/>
                </a:moveTo>
                <a:lnTo>
                  <a:pt x="304274" y="3213"/>
                </a:lnTo>
                <a:lnTo>
                  <a:pt x="258458" y="12575"/>
                </a:lnTo>
                <a:lnTo>
                  <a:pt x="215014" y="27665"/>
                </a:lnTo>
                <a:lnTo>
                  <a:pt x="174362" y="48065"/>
                </a:lnTo>
                <a:lnTo>
                  <a:pt x="136922" y="73354"/>
                </a:lnTo>
                <a:lnTo>
                  <a:pt x="103112" y="103112"/>
                </a:lnTo>
                <a:lnTo>
                  <a:pt x="73354" y="136922"/>
                </a:lnTo>
                <a:lnTo>
                  <a:pt x="48065" y="174362"/>
                </a:lnTo>
                <a:lnTo>
                  <a:pt x="27665" y="215014"/>
                </a:lnTo>
                <a:lnTo>
                  <a:pt x="12575" y="258458"/>
                </a:lnTo>
                <a:lnTo>
                  <a:pt x="3213" y="304274"/>
                </a:lnTo>
                <a:lnTo>
                  <a:pt x="0" y="352043"/>
                </a:lnTo>
                <a:lnTo>
                  <a:pt x="3213" y="399813"/>
                </a:lnTo>
                <a:lnTo>
                  <a:pt x="12575" y="445629"/>
                </a:lnTo>
                <a:lnTo>
                  <a:pt x="27665" y="489073"/>
                </a:lnTo>
                <a:lnTo>
                  <a:pt x="48065" y="529725"/>
                </a:lnTo>
                <a:lnTo>
                  <a:pt x="73354" y="567165"/>
                </a:lnTo>
                <a:lnTo>
                  <a:pt x="103112" y="600975"/>
                </a:lnTo>
                <a:lnTo>
                  <a:pt x="136922" y="630733"/>
                </a:lnTo>
                <a:lnTo>
                  <a:pt x="174362" y="656022"/>
                </a:lnTo>
                <a:lnTo>
                  <a:pt x="215014" y="676422"/>
                </a:lnTo>
                <a:lnTo>
                  <a:pt x="258458" y="691512"/>
                </a:lnTo>
                <a:lnTo>
                  <a:pt x="304274" y="700874"/>
                </a:lnTo>
                <a:lnTo>
                  <a:pt x="352044" y="704087"/>
                </a:lnTo>
                <a:lnTo>
                  <a:pt x="399813" y="700874"/>
                </a:lnTo>
                <a:lnTo>
                  <a:pt x="445629" y="691512"/>
                </a:lnTo>
                <a:lnTo>
                  <a:pt x="489073" y="676422"/>
                </a:lnTo>
                <a:lnTo>
                  <a:pt x="529725" y="656022"/>
                </a:lnTo>
                <a:lnTo>
                  <a:pt x="567165" y="630733"/>
                </a:lnTo>
                <a:lnTo>
                  <a:pt x="600975" y="600975"/>
                </a:lnTo>
                <a:lnTo>
                  <a:pt x="630733" y="567165"/>
                </a:lnTo>
                <a:lnTo>
                  <a:pt x="656022" y="529725"/>
                </a:lnTo>
                <a:lnTo>
                  <a:pt x="676422" y="489073"/>
                </a:lnTo>
                <a:lnTo>
                  <a:pt x="691512" y="445629"/>
                </a:lnTo>
                <a:lnTo>
                  <a:pt x="700874" y="399813"/>
                </a:lnTo>
                <a:lnTo>
                  <a:pt x="704088" y="352043"/>
                </a:lnTo>
                <a:lnTo>
                  <a:pt x="700874" y="304274"/>
                </a:lnTo>
                <a:lnTo>
                  <a:pt x="691512" y="258458"/>
                </a:lnTo>
                <a:lnTo>
                  <a:pt x="676422" y="215014"/>
                </a:lnTo>
                <a:lnTo>
                  <a:pt x="656022" y="174362"/>
                </a:lnTo>
                <a:lnTo>
                  <a:pt x="630733" y="136922"/>
                </a:lnTo>
                <a:lnTo>
                  <a:pt x="600975" y="103112"/>
                </a:lnTo>
                <a:lnTo>
                  <a:pt x="567165" y="73354"/>
                </a:lnTo>
                <a:lnTo>
                  <a:pt x="529725" y="48065"/>
                </a:lnTo>
                <a:lnTo>
                  <a:pt x="489073" y="27665"/>
                </a:lnTo>
                <a:lnTo>
                  <a:pt x="445629" y="12575"/>
                </a:lnTo>
                <a:lnTo>
                  <a:pt x="399813" y="3213"/>
                </a:lnTo>
                <a:lnTo>
                  <a:pt x="35204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3836" y="1990344"/>
            <a:ext cx="704215" cy="704215"/>
          </a:xfrm>
          <a:custGeom>
            <a:avLst/>
            <a:gdLst/>
            <a:ahLst/>
            <a:cxnLst/>
            <a:rect l="l" t="t" r="r" b="b"/>
            <a:pathLst>
              <a:path w="704214" h="704214">
                <a:moveTo>
                  <a:pt x="0" y="352043"/>
                </a:moveTo>
                <a:lnTo>
                  <a:pt x="3213" y="304274"/>
                </a:lnTo>
                <a:lnTo>
                  <a:pt x="12575" y="258458"/>
                </a:lnTo>
                <a:lnTo>
                  <a:pt x="27665" y="215014"/>
                </a:lnTo>
                <a:lnTo>
                  <a:pt x="48065" y="174362"/>
                </a:lnTo>
                <a:lnTo>
                  <a:pt x="73354" y="136922"/>
                </a:lnTo>
                <a:lnTo>
                  <a:pt x="103112" y="103112"/>
                </a:lnTo>
                <a:lnTo>
                  <a:pt x="136922" y="73354"/>
                </a:lnTo>
                <a:lnTo>
                  <a:pt x="174362" y="48065"/>
                </a:lnTo>
                <a:lnTo>
                  <a:pt x="215014" y="27665"/>
                </a:lnTo>
                <a:lnTo>
                  <a:pt x="258458" y="12575"/>
                </a:lnTo>
                <a:lnTo>
                  <a:pt x="304274" y="3213"/>
                </a:lnTo>
                <a:lnTo>
                  <a:pt x="352044" y="0"/>
                </a:lnTo>
                <a:lnTo>
                  <a:pt x="399813" y="3213"/>
                </a:lnTo>
                <a:lnTo>
                  <a:pt x="445629" y="12575"/>
                </a:lnTo>
                <a:lnTo>
                  <a:pt x="489073" y="27665"/>
                </a:lnTo>
                <a:lnTo>
                  <a:pt x="529725" y="48065"/>
                </a:lnTo>
                <a:lnTo>
                  <a:pt x="567165" y="73354"/>
                </a:lnTo>
                <a:lnTo>
                  <a:pt x="600975" y="103112"/>
                </a:lnTo>
                <a:lnTo>
                  <a:pt x="630733" y="136922"/>
                </a:lnTo>
                <a:lnTo>
                  <a:pt x="656022" y="174362"/>
                </a:lnTo>
                <a:lnTo>
                  <a:pt x="676422" y="215014"/>
                </a:lnTo>
                <a:lnTo>
                  <a:pt x="691512" y="258458"/>
                </a:lnTo>
                <a:lnTo>
                  <a:pt x="700874" y="304274"/>
                </a:lnTo>
                <a:lnTo>
                  <a:pt x="704088" y="352043"/>
                </a:lnTo>
                <a:lnTo>
                  <a:pt x="700874" y="399813"/>
                </a:lnTo>
                <a:lnTo>
                  <a:pt x="691512" y="445629"/>
                </a:lnTo>
                <a:lnTo>
                  <a:pt x="676422" y="489073"/>
                </a:lnTo>
                <a:lnTo>
                  <a:pt x="656022" y="529725"/>
                </a:lnTo>
                <a:lnTo>
                  <a:pt x="630733" y="567165"/>
                </a:lnTo>
                <a:lnTo>
                  <a:pt x="600975" y="600975"/>
                </a:lnTo>
                <a:lnTo>
                  <a:pt x="567165" y="630733"/>
                </a:lnTo>
                <a:lnTo>
                  <a:pt x="529725" y="656022"/>
                </a:lnTo>
                <a:lnTo>
                  <a:pt x="489073" y="676422"/>
                </a:lnTo>
                <a:lnTo>
                  <a:pt x="445629" y="691512"/>
                </a:lnTo>
                <a:lnTo>
                  <a:pt x="399813" y="700874"/>
                </a:lnTo>
                <a:lnTo>
                  <a:pt x="352044" y="704087"/>
                </a:lnTo>
                <a:lnTo>
                  <a:pt x="304274" y="700874"/>
                </a:lnTo>
                <a:lnTo>
                  <a:pt x="258458" y="691512"/>
                </a:lnTo>
                <a:lnTo>
                  <a:pt x="215014" y="676422"/>
                </a:lnTo>
                <a:lnTo>
                  <a:pt x="174362" y="656022"/>
                </a:lnTo>
                <a:lnTo>
                  <a:pt x="136922" y="630733"/>
                </a:lnTo>
                <a:lnTo>
                  <a:pt x="103112" y="600975"/>
                </a:lnTo>
                <a:lnTo>
                  <a:pt x="73354" y="567165"/>
                </a:lnTo>
                <a:lnTo>
                  <a:pt x="48065" y="529725"/>
                </a:lnTo>
                <a:lnTo>
                  <a:pt x="27665" y="489073"/>
                </a:lnTo>
                <a:lnTo>
                  <a:pt x="12575" y="445629"/>
                </a:lnTo>
                <a:lnTo>
                  <a:pt x="3213" y="399813"/>
                </a:lnTo>
                <a:lnTo>
                  <a:pt x="0" y="3520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44522" y="2123493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78227" y="4072689"/>
            <a:ext cx="2012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(a + b + c +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d)/4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67177" y="3595878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29">
                <a:moveTo>
                  <a:pt x="0" y="227838"/>
                </a:moveTo>
                <a:lnTo>
                  <a:pt x="4628" y="181920"/>
                </a:lnTo>
                <a:lnTo>
                  <a:pt x="17904" y="139153"/>
                </a:lnTo>
                <a:lnTo>
                  <a:pt x="38911" y="100451"/>
                </a:lnTo>
                <a:lnTo>
                  <a:pt x="66732" y="66732"/>
                </a:lnTo>
                <a:lnTo>
                  <a:pt x="100451" y="38911"/>
                </a:lnTo>
                <a:lnTo>
                  <a:pt x="139153" y="17904"/>
                </a:lnTo>
                <a:lnTo>
                  <a:pt x="181920" y="4628"/>
                </a:lnTo>
                <a:lnTo>
                  <a:pt x="227838" y="0"/>
                </a:lnTo>
                <a:lnTo>
                  <a:pt x="273755" y="4628"/>
                </a:lnTo>
                <a:lnTo>
                  <a:pt x="316522" y="17904"/>
                </a:lnTo>
                <a:lnTo>
                  <a:pt x="355224" y="38911"/>
                </a:lnTo>
                <a:lnTo>
                  <a:pt x="388943" y="66732"/>
                </a:lnTo>
                <a:lnTo>
                  <a:pt x="416764" y="100451"/>
                </a:lnTo>
                <a:lnTo>
                  <a:pt x="437771" y="139153"/>
                </a:lnTo>
                <a:lnTo>
                  <a:pt x="451047" y="181920"/>
                </a:lnTo>
                <a:lnTo>
                  <a:pt x="455676" y="227838"/>
                </a:lnTo>
                <a:lnTo>
                  <a:pt x="451047" y="273755"/>
                </a:lnTo>
                <a:lnTo>
                  <a:pt x="437771" y="316522"/>
                </a:lnTo>
                <a:lnTo>
                  <a:pt x="416764" y="355224"/>
                </a:lnTo>
                <a:lnTo>
                  <a:pt x="388943" y="388943"/>
                </a:lnTo>
                <a:lnTo>
                  <a:pt x="355224" y="416764"/>
                </a:lnTo>
                <a:lnTo>
                  <a:pt x="316522" y="437771"/>
                </a:lnTo>
                <a:lnTo>
                  <a:pt x="273755" y="451047"/>
                </a:lnTo>
                <a:lnTo>
                  <a:pt x="227838" y="455676"/>
                </a:lnTo>
                <a:lnTo>
                  <a:pt x="181920" y="451047"/>
                </a:lnTo>
                <a:lnTo>
                  <a:pt x="139153" y="437771"/>
                </a:lnTo>
                <a:lnTo>
                  <a:pt x="100451" y="416764"/>
                </a:lnTo>
                <a:lnTo>
                  <a:pt x="66732" y="388943"/>
                </a:lnTo>
                <a:lnTo>
                  <a:pt x="38911" y="355224"/>
                </a:lnTo>
                <a:lnTo>
                  <a:pt x="17904" y="316522"/>
                </a:lnTo>
                <a:lnTo>
                  <a:pt x="4628" y="273755"/>
                </a:lnTo>
                <a:lnTo>
                  <a:pt x="0" y="22783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986665" cy="990600"/>
          </a:xfrm>
        </p:spPr>
        <p:txBody>
          <a:bodyPr>
            <a:normAutofit/>
          </a:bodyPr>
          <a:lstStyle/>
          <a:p>
            <a:r>
              <a:rPr lang="en-US" dirty="0"/>
              <a:t>Alternative: Ray Tracing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858" y="1585507"/>
            <a:ext cx="6631640" cy="3106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9460" y="4719215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</a:t>
            </a:r>
            <a:r>
              <a:rPr lang="en-US" i="1" dirty="0"/>
              <a:t>Ray Tracing from the Ground Up </a:t>
            </a:r>
            <a:r>
              <a:rPr lang="en-US" dirty="0"/>
              <a:t>by Kevin Suffern</a:t>
            </a:r>
          </a:p>
        </p:txBody>
      </p:sp>
    </p:spTree>
    <p:extLst>
      <p:ext uri="{BB962C8B-B14F-4D97-AF65-F5344CB8AC3E}">
        <p14:creationId xmlns:p14="http://schemas.microsoft.com/office/powerpoint/2010/main" val="142571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9" y="365127"/>
            <a:ext cx="1204659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How Does Ray Tracing Differ from </a:t>
            </a:r>
            <a:r>
              <a:rPr lang="en-US" sz="4000" dirty="0" err="1"/>
              <a:t>Rasterization</a:t>
            </a:r>
            <a:r>
              <a:rPr lang="en-US" sz="4000" dirty="0"/>
              <a:t>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7967" b="17967"/>
          <a:stretch>
            <a:fillRect/>
          </a:stretch>
        </p:blipFill>
        <p:spPr>
          <a:xfrm>
            <a:off x="2612621" y="2326923"/>
            <a:ext cx="7141452" cy="3444542"/>
          </a:xfrm>
        </p:spPr>
      </p:pic>
      <p:sp>
        <p:nvSpPr>
          <p:cNvPr id="5" name="TextBox 4"/>
          <p:cNvSpPr txBox="1"/>
          <p:nvPr/>
        </p:nvSpPr>
        <p:spPr>
          <a:xfrm>
            <a:off x="2330896" y="6038854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from </a:t>
            </a:r>
            <a:r>
              <a:rPr lang="en-US" i="1" dirty="0"/>
              <a:t>CS348b: Image Synthesis </a:t>
            </a:r>
            <a:r>
              <a:rPr lang="en-US" dirty="0"/>
              <a:t>by Matt Pharr</a:t>
            </a:r>
          </a:p>
        </p:txBody>
      </p:sp>
    </p:spTree>
    <p:extLst>
      <p:ext uri="{BB962C8B-B14F-4D97-AF65-F5344CB8AC3E}">
        <p14:creationId xmlns:p14="http://schemas.microsoft.com/office/powerpoint/2010/main" val="169863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986665" cy="990600"/>
          </a:xfrm>
        </p:spPr>
        <p:txBody>
          <a:bodyPr>
            <a:normAutofit/>
          </a:bodyPr>
          <a:lstStyle/>
          <a:p>
            <a:r>
              <a:rPr lang="en-US" dirty="0"/>
              <a:t>Ray Tracing – basic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402" y="1567072"/>
            <a:ext cx="86759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define some objects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specify a material for each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define some light 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define window that consists of a grid of pixels (the view plane)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for each pixel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	shoot a ray into the model world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         compute the intersection of the ray with each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      	find the intersection (if any) closest to the view plane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         if there was an intersection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                use lights and material to compute the pixel color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    	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                pixel is set to background color</a:t>
            </a:r>
          </a:p>
        </p:txBody>
      </p:sp>
    </p:spTree>
    <p:extLst>
      <p:ext uri="{BB962C8B-B14F-4D97-AF65-F5344CB8AC3E}">
        <p14:creationId xmlns:p14="http://schemas.microsoft.com/office/powerpoint/2010/main" val="3034126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Orthographic ray-tracing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9460" y="5906890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</a:t>
            </a:r>
            <a:r>
              <a:rPr lang="en-US" i="1" dirty="0"/>
              <a:t>Ray Tracing from the Ground Up </a:t>
            </a:r>
            <a:r>
              <a:rPr lang="en-US" dirty="0"/>
              <a:t>by Kevin Suffern</a:t>
            </a:r>
          </a:p>
        </p:txBody>
      </p:sp>
      <p:pic>
        <p:nvPicPr>
          <p:cNvPr id="4" name="Content Placeholder 3" descr="Figure03.01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86" r="-13086"/>
          <a:stretch>
            <a:fillRect/>
          </a:stretch>
        </p:blipFill>
        <p:spPr>
          <a:xfrm>
            <a:off x="2149460" y="2236124"/>
            <a:ext cx="7610476" cy="3670767"/>
          </a:xfrm>
        </p:spPr>
      </p:pic>
    </p:spTree>
    <p:extLst>
      <p:ext uri="{BB962C8B-B14F-4D97-AF65-F5344CB8AC3E}">
        <p14:creationId xmlns:p14="http://schemas.microsoft.com/office/powerpoint/2010/main" val="1384893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666656"/>
            <a:ext cx="8913813" cy="914400"/>
          </a:xfrm>
        </p:spPr>
        <p:txBody>
          <a:bodyPr/>
          <a:lstStyle/>
          <a:p>
            <a:r>
              <a:rPr lang="en-US" dirty="0"/>
              <a:t>Orthographic ray-tracing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9460" y="5906890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</a:t>
            </a:r>
            <a:r>
              <a:rPr lang="en-US" i="1" dirty="0"/>
              <a:t>Ray Tracing from the Ground Up </a:t>
            </a:r>
            <a:r>
              <a:rPr lang="en-US" dirty="0"/>
              <a:t>by Kevin Suffern</a:t>
            </a:r>
          </a:p>
        </p:txBody>
      </p:sp>
      <p:pic>
        <p:nvPicPr>
          <p:cNvPr id="5" name="Content Placeholder 4" descr="Figure03.04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" b="239"/>
          <a:stretch>
            <a:fillRect/>
          </a:stretch>
        </p:blipFill>
        <p:spPr>
          <a:xfrm>
            <a:off x="1840443" y="1905047"/>
            <a:ext cx="8261360" cy="3984202"/>
          </a:xfrm>
        </p:spPr>
      </p:pic>
    </p:spTree>
    <p:extLst>
      <p:ext uri="{BB962C8B-B14F-4D97-AF65-F5344CB8AC3E}">
        <p14:creationId xmlns:p14="http://schemas.microsoft.com/office/powerpoint/2010/main" val="3551521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Rays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06214" y="2224355"/>
          <a:ext cx="2541588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609600" imgH="393700" progId="Equation.3">
                  <p:embed/>
                </p:oleObj>
              </mc:Choice>
              <mc:Fallback>
                <p:oleObj name="Equation" r:id="rId3" imgW="609600" imgH="393700" progId="Equation.3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6214" y="2224355"/>
                        <a:ext cx="2541588" cy="164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80409" y="5222744"/>
            <a:ext cx="5789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is a point on the ray</a:t>
            </a:r>
          </a:p>
          <a:p>
            <a:r>
              <a:rPr lang="en-US" dirty="0"/>
              <a:t>o is point that is origin of the ray</a:t>
            </a:r>
          </a:p>
          <a:p>
            <a:r>
              <a:rPr lang="en-US" dirty="0"/>
              <a:t>t is scalar parameter</a:t>
            </a:r>
          </a:p>
          <a:p>
            <a:r>
              <a:rPr lang="en-US" dirty="0"/>
              <a:t>d is unit vector giving the direction of the ray </a:t>
            </a:r>
          </a:p>
        </p:txBody>
      </p:sp>
      <p:pic>
        <p:nvPicPr>
          <p:cNvPr id="3" name="Picture 2" descr="Figure03.03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13" y="2355203"/>
            <a:ext cx="57658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44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Intersecting Rays and Implicit Surfaces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884051" y="3289034"/>
          <a:ext cx="2159374" cy="178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3" imgW="800100" imgH="660400" progId="Equation.3">
                  <p:embed/>
                </p:oleObj>
              </mc:Choice>
              <mc:Fallback>
                <p:oleObj name="Equation" r:id="rId3" imgW="800100" imgH="660400" progId="Equation.3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4051" y="3289034"/>
                        <a:ext cx="2159374" cy="1781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4403" y="2276378"/>
            <a:ext cx="8633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intersect an implicit surface with a ray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Just find the point p on the ray that satisfies the equation for the implicit surface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402" y="5723935"/>
            <a:ext cx="71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now, we’ll just focus on planes and spheres….</a:t>
            </a:r>
          </a:p>
        </p:txBody>
      </p:sp>
    </p:spTree>
    <p:extLst>
      <p:ext uri="{BB962C8B-B14F-4D97-AF65-F5344CB8AC3E}">
        <p14:creationId xmlns:p14="http://schemas.microsoft.com/office/powerpoint/2010/main" val="367988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" y="284480"/>
            <a:ext cx="47815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 </a:t>
            </a:r>
            <a:r>
              <a:rPr dirty="0"/>
              <a:t>Use</a:t>
            </a:r>
            <a:r>
              <a:rPr spc="-50" dirty="0"/>
              <a:t> </a:t>
            </a:r>
            <a:r>
              <a:rPr spc="-5" dirty="0"/>
              <a:t>Implicits?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940" y="1397000"/>
            <a:ext cx="5505450" cy="48539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v.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polygons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smoother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compact, fewer </a:t>
            </a:r>
            <a:r>
              <a:rPr sz="2400" dirty="0">
                <a:latin typeface="Times New Roman"/>
                <a:cs typeface="Times New Roman"/>
              </a:rPr>
              <a:t>higher-level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primitives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harder to display in real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v. </a:t>
            </a:r>
            <a:r>
              <a:rPr sz="2400" spc="-5" dirty="0">
                <a:latin typeface="Times New Roman"/>
                <a:cs typeface="Times New Roman"/>
              </a:rPr>
              <a:t>parametric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patches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easier to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blend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no topology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lower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degree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harder 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parameterize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easier to ray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trace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well defined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interior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31152" y="166116"/>
            <a:ext cx="3549395" cy="3573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5424" y="4095760"/>
            <a:ext cx="4379763" cy="2459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Equation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795560" y="2443775"/>
          <a:ext cx="4436913" cy="1463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3" imgW="1270000" imgH="419100" progId="Equation.3">
                  <p:embed/>
                </p:oleObj>
              </mc:Choice>
              <mc:Fallback>
                <p:oleObj name="Equation" r:id="rId3" imgW="1270000" imgH="419100" progId="Equation.3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560" y="2443775"/>
                        <a:ext cx="4436913" cy="1463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Figure02.10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9" r="28246"/>
          <a:stretch/>
        </p:blipFill>
        <p:spPr>
          <a:xfrm>
            <a:off x="6445488" y="2453064"/>
            <a:ext cx="3992326" cy="29079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4993" y="4069483"/>
            <a:ext cx="612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</a:t>
            </a:r>
            <a:r>
              <a:rPr lang="en-US" i="1" dirty="0"/>
              <a:t>a</a:t>
            </a:r>
            <a:r>
              <a:rPr lang="en-US" dirty="0"/>
              <a:t> is a point on the plane</a:t>
            </a:r>
            <a:br>
              <a:rPr lang="en-US" dirty="0"/>
            </a:br>
            <a:r>
              <a:rPr lang="en-US" dirty="0"/>
              <a:t>And </a:t>
            </a:r>
            <a:r>
              <a:rPr lang="en-US" i="1" dirty="0"/>
              <a:t>n</a:t>
            </a:r>
            <a:r>
              <a:rPr lang="en-US" dirty="0"/>
              <a:t> is the normal</a:t>
            </a:r>
          </a:p>
          <a:p>
            <a:endParaRPr lang="en-US" dirty="0"/>
          </a:p>
          <a:p>
            <a:r>
              <a:rPr lang="en-US" dirty="0"/>
              <a:t>All points </a:t>
            </a:r>
            <a:r>
              <a:rPr lang="en-US" i="1" dirty="0"/>
              <a:t>p</a:t>
            </a:r>
            <a:r>
              <a:rPr lang="en-US" dirty="0"/>
              <a:t> that satisfy the equation form the plane</a:t>
            </a:r>
          </a:p>
        </p:txBody>
      </p:sp>
    </p:spTree>
    <p:extLst>
      <p:ext uri="{BB962C8B-B14F-4D97-AF65-F5344CB8AC3E}">
        <p14:creationId xmlns:p14="http://schemas.microsoft.com/office/powerpoint/2010/main" val="3155115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Ray-Plane Intersection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893888" y="2579688"/>
          <a:ext cx="4349750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3" imgW="1371600" imgH="660400" progId="Equation.3">
                  <p:embed/>
                </p:oleObj>
              </mc:Choice>
              <mc:Fallback>
                <p:oleObj name="Equation" r:id="rId3" imgW="1371600" imgH="6604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3888" y="2579688"/>
                        <a:ext cx="4349750" cy="209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20782" y="2227308"/>
            <a:ext cx="2919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plane equation with normal n and point on plane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4806" y="4816683"/>
            <a:ext cx="8353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 if d is parallel to the plane?</a:t>
            </a:r>
          </a:p>
          <a:p>
            <a:endParaRPr lang="en-US" dirty="0"/>
          </a:p>
          <a:p>
            <a:r>
              <a:rPr lang="en-US" dirty="0"/>
              <a:t>How do you know if the hit happens in front or behind the view plane?</a:t>
            </a:r>
          </a:p>
        </p:txBody>
      </p:sp>
    </p:spTree>
    <p:extLst>
      <p:ext uri="{BB962C8B-B14F-4D97-AF65-F5344CB8AC3E}">
        <p14:creationId xmlns:p14="http://schemas.microsoft.com/office/powerpoint/2010/main" val="816850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Ray-Sphere Intersection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182415" y="2903207"/>
          <a:ext cx="5910617" cy="188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3" imgW="2908300" imgH="927100" progId="Equation.3">
                  <p:embed/>
                </p:oleObj>
              </mc:Choice>
              <mc:Fallback>
                <p:oleObj name="Equation" r:id="rId3" imgW="2908300" imgH="927100" progId="Equation.3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2415" y="2903207"/>
                        <a:ext cx="5910617" cy="1882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17678" y="2919703"/>
            <a:ext cx="263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 of a sphere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2414" y="4601373"/>
            <a:ext cx="638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So…a quadratic equation that we can solve</a:t>
            </a:r>
          </a:p>
        </p:txBody>
      </p:sp>
    </p:spTree>
    <p:extLst>
      <p:ext uri="{BB962C8B-B14F-4D97-AF65-F5344CB8AC3E}">
        <p14:creationId xmlns:p14="http://schemas.microsoft.com/office/powerpoint/2010/main" val="3783463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666656"/>
            <a:ext cx="8913813" cy="914400"/>
          </a:xfrm>
        </p:spPr>
        <p:txBody>
          <a:bodyPr/>
          <a:lstStyle/>
          <a:p>
            <a:r>
              <a:rPr lang="en-US" dirty="0"/>
              <a:t>Ray-Sphere Intersection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423" y="2106270"/>
            <a:ext cx="5415399" cy="36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299231" y="6071845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from </a:t>
            </a:r>
            <a:r>
              <a:rPr lang="en-US" i="1" dirty="0"/>
              <a:t>CS348b: Image Synthesis </a:t>
            </a:r>
            <a:r>
              <a:rPr lang="en-US" dirty="0"/>
              <a:t>by Matt Pharr</a:t>
            </a:r>
          </a:p>
        </p:txBody>
      </p:sp>
    </p:spTree>
    <p:extLst>
      <p:ext uri="{BB962C8B-B14F-4D97-AF65-F5344CB8AC3E}">
        <p14:creationId xmlns:p14="http://schemas.microsoft.com/office/powerpoint/2010/main" val="506451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Pixel Coordinates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354" y="2754747"/>
            <a:ext cx="6014647" cy="3950160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660265" y="2082498"/>
          <a:ext cx="4559417" cy="1464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4" imgW="1384300" imgH="444500" progId="Equation.3">
                  <p:embed/>
                </p:oleObj>
              </mc:Choice>
              <mc:Fallback>
                <p:oleObj name="Equation" r:id="rId4" imgW="1384300" imgH="444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0265" y="2082498"/>
                        <a:ext cx="4559417" cy="1464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4555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pic>
        <p:nvPicPr>
          <p:cNvPr id="5" name="Picture 4" descr="Figure03.02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874814"/>
            <a:ext cx="4469001" cy="3005286"/>
          </a:xfrm>
          <a:prstGeom prst="rect">
            <a:avLst/>
          </a:prstGeom>
        </p:spPr>
      </p:pic>
      <p:pic>
        <p:nvPicPr>
          <p:cNvPr id="7" name="Picture 6" descr="Figure03.02(f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53" y="2874814"/>
            <a:ext cx="4500416" cy="300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42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Field </a:t>
            </a:r>
            <a:r>
              <a:rPr lang="en-US" dirty="0"/>
              <a:t>of View</a:t>
            </a:r>
          </a:p>
        </p:txBody>
      </p:sp>
      <p:pic>
        <p:nvPicPr>
          <p:cNvPr id="4" name="Content Placeholder 3" descr="Figure03.14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159" b="-13795"/>
          <a:stretch/>
        </p:blipFill>
        <p:spPr>
          <a:xfrm>
            <a:off x="1524000" y="2981357"/>
            <a:ext cx="9005728" cy="2505044"/>
          </a:xfrm>
        </p:spPr>
      </p:pic>
    </p:spTree>
    <p:extLst>
      <p:ext uri="{BB962C8B-B14F-4D97-AF65-F5344CB8AC3E}">
        <p14:creationId xmlns:p14="http://schemas.microsoft.com/office/powerpoint/2010/main" val="237411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2" y="1219200"/>
            <a:ext cx="7112507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1896" y="1606296"/>
          <a:ext cx="3048000" cy="2819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1940" y="284480"/>
            <a:ext cx="40957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Marching</a:t>
            </a:r>
            <a:r>
              <a:rPr spc="-95" dirty="0"/>
              <a:t> </a:t>
            </a:r>
            <a:r>
              <a:rPr dirty="0"/>
              <a:t>Cubes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1940" y="1397000"/>
            <a:ext cx="3629660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99210" indent="-34290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each cubic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  </a:t>
            </a:r>
            <a:r>
              <a:rPr sz="2400" spc="-5" dirty="0">
                <a:latin typeface="Times New Roman"/>
                <a:cs typeface="Times New Roman"/>
              </a:rPr>
              <a:t>Compute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index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(using </a:t>
            </a:r>
            <a:r>
              <a:rPr sz="2400" spc="-5" dirty="0">
                <a:latin typeface="Times New Roman"/>
                <a:cs typeface="Times New Roman"/>
              </a:rPr>
              <a:t>bitmask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vertices)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940" y="5274055"/>
            <a:ext cx="448183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Output </a:t>
            </a:r>
            <a:r>
              <a:rPr sz="2400" dirty="0">
                <a:latin typeface="Times New Roman"/>
                <a:cs typeface="Times New Roman"/>
              </a:rPr>
              <a:t>polygon(s) stored at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index  translated to cell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End for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3523" y="1677923"/>
            <a:ext cx="2904744" cy="2599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759" y="29733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5987" y="2892551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0788" y="2892551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0788" y="3197351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5987" y="3197351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32560" y="29733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51788" y="2892551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6588" y="2892551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6588" y="3197351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51788" y="3197351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2560" y="29733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3322" y="297408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6759" y="29733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18360" y="29733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37588" y="2892551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42388" y="2892551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42388" y="3197351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37588" y="3197351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18360" y="29733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71522" y="297408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04160" y="29733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3388" y="2892551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28188" y="2892551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28188" y="3197351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23388" y="3197351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04160" y="29733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04922" y="3107435"/>
            <a:ext cx="304800" cy="38100"/>
          </a:xfrm>
          <a:custGeom>
            <a:avLst/>
            <a:gdLst/>
            <a:ahLst/>
            <a:cxnLst/>
            <a:rect l="l" t="t" r="r" b="b"/>
            <a:pathLst>
              <a:path w="304800" h="38100">
                <a:moveTo>
                  <a:pt x="0" y="38100"/>
                </a:moveTo>
                <a:lnTo>
                  <a:pt x="304800" y="38100"/>
                </a:lnTo>
                <a:lnTo>
                  <a:pt x="3048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6759" y="35829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5987" y="3502152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70788" y="3502152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0788" y="3806952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5987" y="38069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32560" y="35829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51788" y="35021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56588" y="3502152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56588" y="3806952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51788" y="38069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32560" y="35829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85722" y="358368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6759" y="35829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18360" y="35829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37588" y="3502152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42388" y="35021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42388" y="3806952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37588" y="38069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18360" y="35829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71522" y="358368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04160" y="35829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23388" y="35021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28188" y="35021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28188" y="3806952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23388" y="38069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04160" y="35829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57322" y="373608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6759" y="41925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5987" y="4111752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70788" y="4111752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70788" y="44165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5987" y="4416552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32560" y="41925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51788" y="41117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56588" y="4111752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56588" y="44165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51788" y="4416552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32560" y="41925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33322" y="419328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6759" y="41925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18360" y="41925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37588" y="4111752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42388" y="41117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42388" y="44165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37588" y="4416552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18360" y="41925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71522" y="419328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04160" y="41925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723388" y="41117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28188" y="41117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028188" y="44165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23388" y="4416552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04160" y="41925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04922" y="434568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46759" y="48021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65987" y="4721352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70788" y="4721352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70788" y="50261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5987" y="50261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32560" y="48021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51788" y="47213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56588" y="4721352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56588" y="50261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351788" y="50261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432560" y="48021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85722" y="480288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152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46759" y="48021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118360" y="48021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037588" y="4721352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342388" y="47213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342388" y="50261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037588" y="50261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118360" y="48021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119122" y="480288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804160" y="48021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723388" y="47213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028188" y="47213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028188" y="50261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723388" y="5026152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804160" y="48021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47522" y="373608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119122" y="373608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99922" y="434568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585722" y="434568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47522" y="4936235"/>
            <a:ext cx="304800" cy="38100"/>
          </a:xfrm>
          <a:custGeom>
            <a:avLst/>
            <a:gdLst/>
            <a:ahLst/>
            <a:cxnLst/>
            <a:rect l="l" t="t" r="r" b="b"/>
            <a:pathLst>
              <a:path w="304800" h="38100">
                <a:moveTo>
                  <a:pt x="0" y="38100"/>
                </a:moveTo>
                <a:lnTo>
                  <a:pt x="304800" y="38100"/>
                </a:lnTo>
                <a:lnTo>
                  <a:pt x="3048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2" y="1219200"/>
            <a:ext cx="7112507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1896" y="1606296"/>
          <a:ext cx="3048000" cy="2819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1940" y="284480"/>
            <a:ext cx="40957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Marching</a:t>
            </a:r>
            <a:r>
              <a:rPr spc="-95" dirty="0"/>
              <a:t> </a:t>
            </a:r>
            <a:r>
              <a:rPr dirty="0"/>
              <a:t>Cubes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1940" y="1397000"/>
            <a:ext cx="393446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04010" indent="-34290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each cubic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  </a:t>
            </a:r>
            <a:r>
              <a:rPr sz="2400" spc="-5" dirty="0">
                <a:latin typeface="Times New Roman"/>
                <a:cs typeface="Times New Roman"/>
              </a:rPr>
              <a:t>Compute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index</a:t>
            </a:r>
            <a:endParaRPr sz="2400">
              <a:latin typeface="Times New Roman"/>
              <a:cs typeface="Times New Roman"/>
            </a:endParaRPr>
          </a:p>
          <a:p>
            <a:pPr marL="6604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(using </a:t>
            </a:r>
            <a:r>
              <a:rPr sz="2400" spc="-5" dirty="0">
                <a:latin typeface="Times New Roman"/>
                <a:cs typeface="Times New Roman"/>
              </a:rPr>
              <a:t>bitmask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vertices)</a:t>
            </a:r>
            <a:endParaRPr sz="2400">
              <a:latin typeface="Times New Roman"/>
              <a:cs typeface="Times New Roman"/>
            </a:endParaRPr>
          </a:p>
          <a:p>
            <a:pPr marL="659765" marR="1326515" indent="-3048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Output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polygon(s)  stored at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index</a:t>
            </a:r>
            <a:endParaRPr sz="2400">
              <a:latin typeface="Times New Roman"/>
              <a:cs typeface="Times New Roman"/>
            </a:endParaRPr>
          </a:p>
          <a:p>
            <a:pPr marL="12700" marR="499745" indent="342900">
              <a:lnSpc>
                <a:spcPct val="120000"/>
              </a:lnSpc>
            </a:pPr>
            <a:r>
              <a:rPr sz="2400" dirty="0">
                <a:latin typeface="Times New Roman"/>
                <a:cs typeface="Times New Roman"/>
              </a:rPr>
              <a:t>translated to cell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position  </a:t>
            </a:r>
            <a:r>
              <a:rPr sz="2400" spc="-5" dirty="0">
                <a:latin typeface="Times New Roman"/>
                <a:cs typeface="Times New Roman"/>
              </a:rPr>
              <a:t>End for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3523" y="1677923"/>
            <a:ext cx="2904744" cy="2599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7339" y="53111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99" y="0"/>
                </a:lnTo>
                <a:lnTo>
                  <a:pt x="304799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6567" y="523036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1367" y="5230367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1367" y="5535167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6567" y="5535167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7339" y="53111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99" y="0"/>
                </a:lnTo>
                <a:lnTo>
                  <a:pt x="304799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78102" y="53119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7136" y="53111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6363" y="5230367"/>
            <a:ext cx="161544" cy="161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1163" y="5230367"/>
            <a:ext cx="161544" cy="161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1163" y="5535167"/>
            <a:ext cx="161544" cy="161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6363" y="5535167"/>
            <a:ext cx="161544" cy="161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7136" y="53111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47544" y="53111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6772" y="5230367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71572" y="523036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71572" y="5535167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66772" y="5535167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47544" y="53111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00705" y="53119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17747" y="53111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36976" y="523036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41776" y="523036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41776" y="5535167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36976" y="5535167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17747" y="53111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18509" y="5445252"/>
            <a:ext cx="304800" cy="38100"/>
          </a:xfrm>
          <a:custGeom>
            <a:avLst/>
            <a:gdLst/>
            <a:ahLst/>
            <a:cxnLst/>
            <a:rect l="l" t="t" r="r" b="b"/>
            <a:pathLst>
              <a:path w="304800" h="38100">
                <a:moveTo>
                  <a:pt x="0" y="38100"/>
                </a:moveTo>
                <a:lnTo>
                  <a:pt x="304800" y="38100"/>
                </a:lnTo>
                <a:lnTo>
                  <a:pt x="3048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8155" y="53111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77384" y="523036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82184" y="5230367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82184" y="5535167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77384" y="553516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58155" y="53111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1317" y="531190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98564" y="53111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17792" y="5230367"/>
            <a:ext cx="161544" cy="161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22592" y="5230367"/>
            <a:ext cx="161544" cy="161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22592" y="5535167"/>
            <a:ext cx="161544" cy="161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17792" y="5535167"/>
            <a:ext cx="161544" cy="161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98564" y="53111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51726" y="54643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47544" y="60076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66772" y="5926835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71572" y="5926835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71572" y="6231635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66772" y="6231635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47544" y="60076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00705" y="600837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17747" y="60076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36976" y="5926835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41776" y="5926835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41776" y="6231635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36976" y="6231635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17747" y="60076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18509" y="61607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58155" y="60076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77384" y="5926835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82184" y="5926835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82184" y="6231635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77384" y="6231635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58155" y="60076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11317" y="60083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152399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28359" y="60076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47588" y="5926835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52388" y="5926835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52388" y="6231635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47588" y="6231635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28359" y="60076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29121" y="60083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98564" y="60076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17792" y="5926835"/>
            <a:ext cx="161544" cy="161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22592" y="5926835"/>
            <a:ext cx="161544" cy="161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22592" y="6231635"/>
            <a:ext cx="161544" cy="161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17792" y="6231635"/>
            <a:ext cx="161544" cy="161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98564" y="60076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87952" y="53111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07179" y="5230367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11979" y="5230367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11979" y="5535167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07179" y="553516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87952" y="53111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88714" y="54643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28359" y="53111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47588" y="5230367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152388" y="523036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52388" y="5535167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847588" y="553516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928359" y="53111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081521" y="53119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29121" y="54643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07136" y="60076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26363" y="5926835"/>
            <a:ext cx="161544" cy="161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31163" y="5926835"/>
            <a:ext cx="161544" cy="161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31163" y="6231635"/>
            <a:ext cx="161544" cy="161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26363" y="6231635"/>
            <a:ext cx="161544" cy="161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7136" y="60076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60297" y="61607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399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77339" y="60076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99" y="0"/>
                </a:lnTo>
                <a:lnTo>
                  <a:pt x="304799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96567" y="5926835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01367" y="5926835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801367" y="6231635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96567" y="6231635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577339" y="60076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99" y="0"/>
                </a:lnTo>
                <a:lnTo>
                  <a:pt x="304799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578102" y="60083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399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730501" y="61607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399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187952" y="60076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107179" y="5926835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411979" y="5926835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411979" y="6231635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107179" y="6231635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187952" y="60076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188714" y="6141720"/>
            <a:ext cx="304800" cy="38100"/>
          </a:xfrm>
          <a:custGeom>
            <a:avLst/>
            <a:gdLst/>
            <a:ahLst/>
            <a:cxnLst/>
            <a:rect l="l" t="t" r="r" b="b"/>
            <a:pathLst>
              <a:path w="304800" h="38100">
                <a:moveTo>
                  <a:pt x="0" y="38099"/>
                </a:moveTo>
                <a:lnTo>
                  <a:pt x="304800" y="38099"/>
                </a:lnTo>
                <a:lnTo>
                  <a:pt x="304800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406718" y="5301814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0: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271245" y="5301814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135726" y="5301814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000276" y="5301814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863225" y="5301814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784239" y="5301814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5: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648766" y="5301814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513293" y="5301814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06718" y="5975955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8: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270826" y="5975955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9: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020981" y="5975955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10: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2941926" y="5975955"/>
            <a:ext cx="30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1: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797195" y="5975955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718140" y="5975955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13: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5582553" y="5975955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14: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447057" y="5975955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15: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0384" y="5029200"/>
            <a:ext cx="457200" cy="501650"/>
          </a:xfrm>
          <a:custGeom>
            <a:avLst/>
            <a:gdLst/>
            <a:ahLst/>
            <a:cxnLst/>
            <a:rect l="l" t="t" r="r" b="b"/>
            <a:pathLst>
              <a:path w="457200" h="501650">
                <a:moveTo>
                  <a:pt x="0" y="0"/>
                </a:moveTo>
                <a:lnTo>
                  <a:pt x="457200" y="501395"/>
                </a:lnTo>
                <a:lnTo>
                  <a:pt x="325437" y="165011"/>
                </a:lnTo>
                <a:lnTo>
                  <a:pt x="0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20384" y="5029200"/>
            <a:ext cx="457200" cy="501650"/>
          </a:xfrm>
          <a:custGeom>
            <a:avLst/>
            <a:gdLst/>
            <a:ahLst/>
            <a:cxnLst/>
            <a:rect l="l" t="t" r="r" b="b"/>
            <a:pathLst>
              <a:path w="457200" h="501650">
                <a:moveTo>
                  <a:pt x="0" y="0"/>
                </a:moveTo>
                <a:lnTo>
                  <a:pt x="325437" y="165011"/>
                </a:lnTo>
                <a:lnTo>
                  <a:pt x="457200" y="50139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82189" y="5181600"/>
            <a:ext cx="614680" cy="661670"/>
          </a:xfrm>
          <a:custGeom>
            <a:avLst/>
            <a:gdLst/>
            <a:ahLst/>
            <a:cxnLst/>
            <a:rect l="l" t="t" r="r" b="b"/>
            <a:pathLst>
              <a:path w="614679" h="661670">
                <a:moveTo>
                  <a:pt x="228523" y="0"/>
                </a:moveTo>
                <a:lnTo>
                  <a:pt x="0" y="661416"/>
                </a:lnTo>
                <a:lnTo>
                  <a:pt x="614172" y="157022"/>
                </a:lnTo>
                <a:lnTo>
                  <a:pt x="228523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82189" y="5181600"/>
            <a:ext cx="614680" cy="661670"/>
          </a:xfrm>
          <a:custGeom>
            <a:avLst/>
            <a:gdLst/>
            <a:ahLst/>
            <a:cxnLst/>
            <a:rect l="l" t="t" r="r" b="b"/>
            <a:pathLst>
              <a:path w="614679" h="661670">
                <a:moveTo>
                  <a:pt x="228523" y="0"/>
                </a:moveTo>
                <a:lnTo>
                  <a:pt x="0" y="661416"/>
                </a:lnTo>
                <a:lnTo>
                  <a:pt x="614172" y="157022"/>
                </a:lnTo>
                <a:lnTo>
                  <a:pt x="22852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2984" y="50292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689" y="5181600"/>
            <a:ext cx="615950" cy="661670"/>
          </a:xfrm>
          <a:custGeom>
            <a:avLst/>
            <a:gdLst/>
            <a:ahLst/>
            <a:cxnLst/>
            <a:rect l="l" t="t" r="r" b="b"/>
            <a:pathLst>
              <a:path w="615950" h="661670">
                <a:moveTo>
                  <a:pt x="229095" y="0"/>
                </a:moveTo>
                <a:lnTo>
                  <a:pt x="0" y="661416"/>
                </a:lnTo>
                <a:lnTo>
                  <a:pt x="615695" y="157022"/>
                </a:lnTo>
                <a:lnTo>
                  <a:pt x="229095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689" y="5181600"/>
            <a:ext cx="615950" cy="661670"/>
          </a:xfrm>
          <a:custGeom>
            <a:avLst/>
            <a:gdLst/>
            <a:ahLst/>
            <a:cxnLst/>
            <a:rect l="l" t="t" r="r" b="b"/>
            <a:pathLst>
              <a:path w="615950" h="661670">
                <a:moveTo>
                  <a:pt x="229095" y="0"/>
                </a:moveTo>
                <a:lnTo>
                  <a:pt x="0" y="661416"/>
                </a:lnTo>
                <a:lnTo>
                  <a:pt x="615695" y="157022"/>
                </a:lnTo>
                <a:lnTo>
                  <a:pt x="22909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2984" y="33528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5789" y="3500628"/>
            <a:ext cx="614680" cy="661670"/>
          </a:xfrm>
          <a:custGeom>
            <a:avLst/>
            <a:gdLst/>
            <a:ahLst/>
            <a:cxnLst/>
            <a:rect l="l" t="t" r="r" b="b"/>
            <a:pathLst>
              <a:path w="614679" h="661670">
                <a:moveTo>
                  <a:pt x="228523" y="0"/>
                </a:moveTo>
                <a:lnTo>
                  <a:pt x="0" y="661416"/>
                </a:lnTo>
                <a:lnTo>
                  <a:pt x="614172" y="157022"/>
                </a:lnTo>
                <a:lnTo>
                  <a:pt x="228523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05789" y="3500628"/>
            <a:ext cx="614680" cy="661670"/>
          </a:xfrm>
          <a:custGeom>
            <a:avLst/>
            <a:gdLst/>
            <a:ahLst/>
            <a:cxnLst/>
            <a:rect l="l" t="t" r="r" b="b"/>
            <a:pathLst>
              <a:path w="614679" h="661670">
                <a:moveTo>
                  <a:pt x="228523" y="0"/>
                </a:moveTo>
                <a:lnTo>
                  <a:pt x="0" y="661416"/>
                </a:lnTo>
                <a:lnTo>
                  <a:pt x="614172" y="157022"/>
                </a:lnTo>
                <a:lnTo>
                  <a:pt x="22852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176" y="3326891"/>
            <a:ext cx="457200" cy="502920"/>
          </a:xfrm>
          <a:custGeom>
            <a:avLst/>
            <a:gdLst/>
            <a:ahLst/>
            <a:cxnLst/>
            <a:rect l="l" t="t" r="r" b="b"/>
            <a:pathLst>
              <a:path w="457200" h="502920">
                <a:moveTo>
                  <a:pt x="0" y="0"/>
                </a:moveTo>
                <a:lnTo>
                  <a:pt x="457200" y="502920"/>
                </a:lnTo>
                <a:lnTo>
                  <a:pt x="325437" y="165519"/>
                </a:lnTo>
                <a:lnTo>
                  <a:pt x="0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176" y="3326891"/>
            <a:ext cx="457200" cy="502920"/>
          </a:xfrm>
          <a:custGeom>
            <a:avLst/>
            <a:gdLst/>
            <a:ahLst/>
            <a:cxnLst/>
            <a:rect l="l" t="t" r="r" b="b"/>
            <a:pathLst>
              <a:path w="457200" h="502920">
                <a:moveTo>
                  <a:pt x="0" y="0"/>
                </a:moveTo>
                <a:lnTo>
                  <a:pt x="325437" y="165519"/>
                </a:lnTo>
                <a:lnTo>
                  <a:pt x="457200" y="50292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0183" y="33528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984" y="4191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4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9412" y="41102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9204" y="3814566"/>
            <a:ext cx="817244" cy="626745"/>
          </a:xfrm>
          <a:custGeom>
            <a:avLst/>
            <a:gdLst/>
            <a:ahLst/>
            <a:cxnLst/>
            <a:rect l="l" t="t" r="r" b="b"/>
            <a:pathLst>
              <a:path w="817244" h="626745">
                <a:moveTo>
                  <a:pt x="215709" y="0"/>
                </a:moveTo>
                <a:lnTo>
                  <a:pt x="0" y="626363"/>
                </a:lnTo>
                <a:lnTo>
                  <a:pt x="816863" y="300469"/>
                </a:lnTo>
                <a:lnTo>
                  <a:pt x="215709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9204" y="3814566"/>
            <a:ext cx="817244" cy="626745"/>
          </a:xfrm>
          <a:custGeom>
            <a:avLst/>
            <a:gdLst/>
            <a:ahLst/>
            <a:cxnLst/>
            <a:rect l="l" t="t" r="r" b="b"/>
            <a:pathLst>
              <a:path w="817244" h="626745">
                <a:moveTo>
                  <a:pt x="816863" y="300469"/>
                </a:moveTo>
                <a:lnTo>
                  <a:pt x="0" y="626363"/>
                </a:lnTo>
                <a:lnTo>
                  <a:pt x="215709" y="0"/>
                </a:lnTo>
                <a:lnTo>
                  <a:pt x="816863" y="30046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7804" y="3814571"/>
            <a:ext cx="830580" cy="288290"/>
          </a:xfrm>
          <a:custGeom>
            <a:avLst/>
            <a:gdLst/>
            <a:ahLst/>
            <a:cxnLst/>
            <a:rect l="l" t="t" r="r" b="b"/>
            <a:pathLst>
              <a:path w="830580" h="288289">
                <a:moveTo>
                  <a:pt x="830580" y="0"/>
                </a:moveTo>
                <a:lnTo>
                  <a:pt x="0" y="0"/>
                </a:lnTo>
                <a:lnTo>
                  <a:pt x="565365" y="288036"/>
                </a:lnTo>
                <a:lnTo>
                  <a:pt x="830580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7804" y="3814571"/>
            <a:ext cx="830580" cy="288290"/>
          </a:xfrm>
          <a:custGeom>
            <a:avLst/>
            <a:gdLst/>
            <a:ahLst/>
            <a:cxnLst/>
            <a:rect l="l" t="t" r="r" b="b"/>
            <a:pathLst>
              <a:path w="830580" h="288289">
                <a:moveTo>
                  <a:pt x="830580" y="0"/>
                </a:moveTo>
                <a:lnTo>
                  <a:pt x="565365" y="288036"/>
                </a:lnTo>
                <a:lnTo>
                  <a:pt x="0" y="0"/>
                </a:lnTo>
                <a:lnTo>
                  <a:pt x="83058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51419" y="1828800"/>
            <a:ext cx="601980" cy="601980"/>
          </a:xfrm>
          <a:custGeom>
            <a:avLst/>
            <a:gdLst/>
            <a:ahLst/>
            <a:cxnLst/>
            <a:rect l="l" t="t" r="r" b="b"/>
            <a:pathLst>
              <a:path w="601979" h="601980">
                <a:moveTo>
                  <a:pt x="601980" y="0"/>
                </a:moveTo>
                <a:lnTo>
                  <a:pt x="0" y="144538"/>
                </a:lnTo>
                <a:lnTo>
                  <a:pt x="468553" y="601979"/>
                </a:lnTo>
                <a:lnTo>
                  <a:pt x="601980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51419" y="1828800"/>
            <a:ext cx="601980" cy="601980"/>
          </a:xfrm>
          <a:custGeom>
            <a:avLst/>
            <a:gdLst/>
            <a:ahLst/>
            <a:cxnLst/>
            <a:rect l="l" t="t" r="r" b="b"/>
            <a:pathLst>
              <a:path w="601979" h="601980">
                <a:moveTo>
                  <a:pt x="0" y="144538"/>
                </a:moveTo>
                <a:lnTo>
                  <a:pt x="601980" y="0"/>
                </a:lnTo>
                <a:lnTo>
                  <a:pt x="468553" y="601979"/>
                </a:lnTo>
                <a:lnTo>
                  <a:pt x="0" y="14453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20384" y="1676400"/>
            <a:ext cx="457200" cy="501650"/>
          </a:xfrm>
          <a:custGeom>
            <a:avLst/>
            <a:gdLst/>
            <a:ahLst/>
            <a:cxnLst/>
            <a:rect l="l" t="t" r="r" b="b"/>
            <a:pathLst>
              <a:path w="457200" h="501650">
                <a:moveTo>
                  <a:pt x="0" y="0"/>
                </a:moveTo>
                <a:lnTo>
                  <a:pt x="457200" y="501395"/>
                </a:lnTo>
                <a:lnTo>
                  <a:pt x="325437" y="165011"/>
                </a:lnTo>
                <a:lnTo>
                  <a:pt x="0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20384" y="1676400"/>
            <a:ext cx="457200" cy="501650"/>
          </a:xfrm>
          <a:custGeom>
            <a:avLst/>
            <a:gdLst/>
            <a:ahLst/>
            <a:cxnLst/>
            <a:rect l="l" t="t" r="r" b="b"/>
            <a:pathLst>
              <a:path w="457200" h="501650">
                <a:moveTo>
                  <a:pt x="0" y="0"/>
                </a:moveTo>
                <a:lnTo>
                  <a:pt x="325437" y="165011"/>
                </a:lnTo>
                <a:lnTo>
                  <a:pt x="457200" y="50139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81940" y="284480"/>
            <a:ext cx="55594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Marching Cube</a:t>
            </a:r>
            <a:r>
              <a:rPr spc="-75" dirty="0"/>
              <a:t> </a:t>
            </a:r>
            <a:r>
              <a:rPr dirty="0"/>
              <a:t>Cases</a:t>
            </a:r>
          </a:p>
        </p:txBody>
      </p:sp>
      <p:sp>
        <p:nvSpPr>
          <p:cNvPr id="26" name="object 26"/>
          <p:cNvSpPr/>
          <p:nvPr/>
        </p:nvSpPr>
        <p:spPr>
          <a:xfrm>
            <a:off x="710183" y="16764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2984" y="1981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984" y="1981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2984" y="16764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19783" y="16764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2984" y="2514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4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19783" y="25146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2212" y="19004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9412" y="15956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67611" y="15956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39011" y="19004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67611" y="24338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39011" y="29672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2212" y="29672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9412" y="24338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86583" y="16764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29383" y="1981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29383" y="1981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9383" y="16764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96183" y="16764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29383" y="2514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4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96183" y="25146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48611" y="19004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05811" y="15956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44011" y="15956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15411" y="19004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4011" y="24338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15411" y="29672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48611" y="29672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05811" y="24338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62984" y="16764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05784" y="1981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05784" y="1981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05784" y="16764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72584" y="16764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05784" y="2514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4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72584" y="25146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25011" y="19004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82211" y="15956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20411" y="15956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91811" y="19004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20411" y="24338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91811" y="29672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525011" y="29672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82211" y="24338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39384" y="16764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82184" y="1981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82184" y="1981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82184" y="16764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48984" y="16764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82184" y="2514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4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48984" y="25146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01411" y="19004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8611" y="15956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96811" y="15956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268211" y="19004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496811" y="24338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268211" y="29672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01411" y="29672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58611" y="24338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415783" y="16764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958583" y="1981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58583" y="1981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58583" y="16764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025383" y="16764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58583" y="2514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4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25383" y="25146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877811" y="19004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335011" y="15956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173211" y="15956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44611" y="19004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173211" y="24338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44611" y="29672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77811" y="29672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35011" y="2433827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52984" y="36576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52984" y="36576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52984" y="33528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19783" y="3352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19783" y="41910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2212" y="3576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9412" y="32720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67611" y="32720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239011" y="3576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67611" y="41102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239011" y="46436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72212" y="46436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605784" y="36576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05784" y="36576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605784" y="33528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672584" y="3352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605784" y="4191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4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672584" y="41910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25011" y="35768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982211" y="32720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820411" y="32720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591811" y="3576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820411" y="41102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91811" y="46436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525011" y="46436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982211" y="41102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739384" y="33528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282184" y="36576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282184" y="36576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82184" y="33528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348984" y="3352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282184" y="4191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4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348984" y="41910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201411" y="3576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658611" y="32720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496811" y="32720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268211" y="3576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496811" y="41102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268211" y="46436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201411" y="46436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658611" y="41102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415783" y="33528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958583" y="36576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958583" y="36576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958583" y="33528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025383" y="3352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958583" y="4191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4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025383" y="41910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877811" y="3576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335011" y="32720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173211" y="32720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73211" y="41102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944611" y="46436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877811" y="46436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335011" y="41102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10183" y="50292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52984" y="53340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52984" y="53340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52984" y="50292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319783" y="50292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52984" y="5867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4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319783" y="58674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72212" y="52532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29412" y="49484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467611" y="49484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467611" y="57866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239011" y="63200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72212" y="63200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29412" y="57866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386583" y="50292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929383" y="53340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929383" y="53340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929383" y="50292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996183" y="50292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929383" y="5867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4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996183" y="58674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848611" y="52532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305811" y="49484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144011" y="49484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144011" y="57866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915411" y="63200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848611" y="63200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305811" y="57866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605784" y="53340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605784" y="53340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605784" y="50292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672584" y="50292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605784" y="5867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4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672584" y="58674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525011" y="52532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982211" y="49484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820411" y="49484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591811" y="52532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820411" y="57866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591811" y="63200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525011" y="63200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982211" y="57866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739384" y="50292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282184" y="53340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282184" y="53340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282184" y="50292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348984" y="50292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82184" y="5867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4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348984" y="58674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01411" y="52532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658611" y="49484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496811" y="49484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268211" y="52532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96811" y="57866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268211" y="63200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201411" y="63200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658611" y="57866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415783" y="50292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958583" y="53340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958583" y="53340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958583" y="50292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025383" y="50292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958583" y="5867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4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025383" y="58674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877811" y="52532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335011" y="49484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173211" y="49484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944611" y="52532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173211" y="57866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944611" y="63200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877811" y="63200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335011" y="57866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522982" y="2133600"/>
            <a:ext cx="597535" cy="620395"/>
          </a:xfrm>
          <a:custGeom>
            <a:avLst/>
            <a:gdLst/>
            <a:ahLst/>
            <a:cxnLst/>
            <a:rect l="l" t="t" r="r" b="b"/>
            <a:pathLst>
              <a:path w="597535" h="620394">
                <a:moveTo>
                  <a:pt x="216077" y="0"/>
                </a:moveTo>
                <a:lnTo>
                  <a:pt x="0" y="620268"/>
                </a:lnTo>
                <a:lnTo>
                  <a:pt x="597408" y="380733"/>
                </a:lnTo>
                <a:lnTo>
                  <a:pt x="216077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522982" y="2133600"/>
            <a:ext cx="597535" cy="620395"/>
          </a:xfrm>
          <a:custGeom>
            <a:avLst/>
            <a:gdLst/>
            <a:ahLst/>
            <a:cxnLst/>
            <a:rect l="l" t="t" r="r" b="b"/>
            <a:pathLst>
              <a:path w="597535" h="620394">
                <a:moveTo>
                  <a:pt x="216077" y="0"/>
                </a:moveTo>
                <a:lnTo>
                  <a:pt x="0" y="620268"/>
                </a:lnTo>
                <a:lnTo>
                  <a:pt x="597408" y="380733"/>
                </a:lnTo>
                <a:lnTo>
                  <a:pt x="216077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199382" y="2133600"/>
            <a:ext cx="597535" cy="620395"/>
          </a:xfrm>
          <a:custGeom>
            <a:avLst/>
            <a:gdLst/>
            <a:ahLst/>
            <a:cxnLst/>
            <a:rect l="l" t="t" r="r" b="b"/>
            <a:pathLst>
              <a:path w="597534" h="620394">
                <a:moveTo>
                  <a:pt x="216077" y="0"/>
                </a:moveTo>
                <a:lnTo>
                  <a:pt x="0" y="620268"/>
                </a:lnTo>
                <a:lnTo>
                  <a:pt x="597408" y="380733"/>
                </a:lnTo>
                <a:lnTo>
                  <a:pt x="216077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199382" y="2133600"/>
            <a:ext cx="597535" cy="620395"/>
          </a:xfrm>
          <a:custGeom>
            <a:avLst/>
            <a:gdLst/>
            <a:ahLst/>
            <a:cxnLst/>
            <a:rect l="l" t="t" r="r" b="b"/>
            <a:pathLst>
              <a:path w="597534" h="620394">
                <a:moveTo>
                  <a:pt x="216077" y="0"/>
                </a:moveTo>
                <a:lnTo>
                  <a:pt x="0" y="620268"/>
                </a:lnTo>
                <a:lnTo>
                  <a:pt x="597408" y="380733"/>
                </a:lnTo>
                <a:lnTo>
                  <a:pt x="216077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797810" y="2133600"/>
            <a:ext cx="1103630" cy="693420"/>
          </a:xfrm>
          <a:custGeom>
            <a:avLst/>
            <a:gdLst/>
            <a:ahLst/>
            <a:cxnLst/>
            <a:rect l="l" t="t" r="r" b="b"/>
            <a:pathLst>
              <a:path w="1103629" h="693419">
                <a:moveTo>
                  <a:pt x="1103375" y="0"/>
                </a:moveTo>
                <a:lnTo>
                  <a:pt x="265125" y="0"/>
                </a:lnTo>
                <a:lnTo>
                  <a:pt x="0" y="693420"/>
                </a:lnTo>
                <a:lnTo>
                  <a:pt x="950963" y="685482"/>
                </a:lnTo>
                <a:lnTo>
                  <a:pt x="1103375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797810" y="2133600"/>
            <a:ext cx="1103630" cy="693420"/>
          </a:xfrm>
          <a:custGeom>
            <a:avLst/>
            <a:gdLst/>
            <a:ahLst/>
            <a:cxnLst/>
            <a:rect l="l" t="t" r="r" b="b"/>
            <a:pathLst>
              <a:path w="1103629" h="693419">
                <a:moveTo>
                  <a:pt x="265125" y="0"/>
                </a:moveTo>
                <a:lnTo>
                  <a:pt x="1103375" y="0"/>
                </a:lnTo>
                <a:lnTo>
                  <a:pt x="950963" y="685482"/>
                </a:lnTo>
                <a:lnTo>
                  <a:pt x="0" y="693420"/>
                </a:lnTo>
                <a:lnTo>
                  <a:pt x="26512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12063" y="4102608"/>
            <a:ext cx="794385" cy="626745"/>
          </a:xfrm>
          <a:custGeom>
            <a:avLst/>
            <a:gdLst/>
            <a:ahLst/>
            <a:cxnLst/>
            <a:rect l="l" t="t" r="r" b="b"/>
            <a:pathLst>
              <a:path w="794385" h="626745">
                <a:moveTo>
                  <a:pt x="794004" y="0"/>
                </a:moveTo>
                <a:lnTo>
                  <a:pt x="0" y="325069"/>
                </a:lnTo>
                <a:lnTo>
                  <a:pt x="301726" y="626364"/>
                </a:lnTo>
                <a:lnTo>
                  <a:pt x="794004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12063" y="4102608"/>
            <a:ext cx="794385" cy="626745"/>
          </a:xfrm>
          <a:custGeom>
            <a:avLst/>
            <a:gdLst/>
            <a:ahLst/>
            <a:cxnLst/>
            <a:rect l="l" t="t" r="r" b="b"/>
            <a:pathLst>
              <a:path w="794385" h="626745">
                <a:moveTo>
                  <a:pt x="794004" y="0"/>
                </a:moveTo>
                <a:lnTo>
                  <a:pt x="0" y="325069"/>
                </a:lnTo>
                <a:lnTo>
                  <a:pt x="301726" y="626364"/>
                </a:lnTo>
                <a:lnTo>
                  <a:pt x="79400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121410" y="3802379"/>
            <a:ext cx="1103630" cy="693420"/>
          </a:xfrm>
          <a:custGeom>
            <a:avLst/>
            <a:gdLst/>
            <a:ahLst/>
            <a:cxnLst/>
            <a:rect l="l" t="t" r="r" b="b"/>
            <a:pathLst>
              <a:path w="1103630" h="693420">
                <a:moveTo>
                  <a:pt x="1103376" y="0"/>
                </a:moveTo>
                <a:lnTo>
                  <a:pt x="265125" y="0"/>
                </a:lnTo>
                <a:lnTo>
                  <a:pt x="0" y="693420"/>
                </a:lnTo>
                <a:lnTo>
                  <a:pt x="950963" y="685482"/>
                </a:lnTo>
                <a:lnTo>
                  <a:pt x="1103376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121410" y="3802379"/>
            <a:ext cx="1103630" cy="693420"/>
          </a:xfrm>
          <a:custGeom>
            <a:avLst/>
            <a:gdLst/>
            <a:ahLst/>
            <a:cxnLst/>
            <a:rect l="l" t="t" r="r" b="b"/>
            <a:pathLst>
              <a:path w="1103630" h="693420">
                <a:moveTo>
                  <a:pt x="265125" y="0"/>
                </a:moveTo>
                <a:lnTo>
                  <a:pt x="1103376" y="0"/>
                </a:lnTo>
                <a:lnTo>
                  <a:pt x="950963" y="685482"/>
                </a:lnTo>
                <a:lnTo>
                  <a:pt x="0" y="693420"/>
                </a:lnTo>
                <a:lnTo>
                  <a:pt x="26512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513076" y="3512820"/>
            <a:ext cx="601980" cy="601980"/>
          </a:xfrm>
          <a:custGeom>
            <a:avLst/>
            <a:gdLst/>
            <a:ahLst/>
            <a:cxnLst/>
            <a:rect l="l" t="t" r="r" b="b"/>
            <a:pathLst>
              <a:path w="601980" h="601979">
                <a:moveTo>
                  <a:pt x="601980" y="0"/>
                </a:moveTo>
                <a:lnTo>
                  <a:pt x="0" y="144538"/>
                </a:lnTo>
                <a:lnTo>
                  <a:pt x="468553" y="601979"/>
                </a:lnTo>
                <a:lnTo>
                  <a:pt x="601980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513076" y="3512820"/>
            <a:ext cx="601980" cy="601980"/>
          </a:xfrm>
          <a:custGeom>
            <a:avLst/>
            <a:gdLst/>
            <a:ahLst/>
            <a:cxnLst/>
            <a:rect l="l" t="t" r="r" b="b"/>
            <a:pathLst>
              <a:path w="601980" h="601979">
                <a:moveTo>
                  <a:pt x="0" y="144538"/>
                </a:moveTo>
                <a:lnTo>
                  <a:pt x="601980" y="0"/>
                </a:lnTo>
                <a:lnTo>
                  <a:pt x="468553" y="601979"/>
                </a:lnTo>
                <a:lnTo>
                  <a:pt x="0" y="14453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305811" y="41102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386583" y="33528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929383" y="36576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929383" y="36576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929383" y="33528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996183" y="3352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929383" y="4191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40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996183" y="41910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848611" y="3576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305811" y="32720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144011" y="32720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915411" y="35768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144011" y="41102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915411" y="46436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48611" y="46436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846582" y="3811523"/>
            <a:ext cx="597535" cy="620395"/>
          </a:xfrm>
          <a:custGeom>
            <a:avLst/>
            <a:gdLst/>
            <a:ahLst/>
            <a:cxnLst/>
            <a:rect l="l" t="t" r="r" b="b"/>
            <a:pathLst>
              <a:path w="597535" h="620395">
                <a:moveTo>
                  <a:pt x="216077" y="0"/>
                </a:moveTo>
                <a:lnTo>
                  <a:pt x="0" y="620268"/>
                </a:lnTo>
                <a:lnTo>
                  <a:pt x="597408" y="380733"/>
                </a:lnTo>
                <a:lnTo>
                  <a:pt x="216077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846582" y="3811523"/>
            <a:ext cx="597535" cy="620395"/>
          </a:xfrm>
          <a:custGeom>
            <a:avLst/>
            <a:gdLst/>
            <a:ahLst/>
            <a:cxnLst/>
            <a:rect l="l" t="t" r="r" b="b"/>
            <a:pathLst>
              <a:path w="597535" h="620395">
                <a:moveTo>
                  <a:pt x="216077" y="0"/>
                </a:moveTo>
                <a:lnTo>
                  <a:pt x="0" y="620268"/>
                </a:lnTo>
                <a:lnTo>
                  <a:pt x="597408" y="380733"/>
                </a:lnTo>
                <a:lnTo>
                  <a:pt x="216077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276086" y="3802379"/>
            <a:ext cx="1287780" cy="325120"/>
          </a:xfrm>
          <a:custGeom>
            <a:avLst/>
            <a:gdLst/>
            <a:ahLst/>
            <a:cxnLst/>
            <a:rect l="l" t="t" r="r" b="b"/>
            <a:pathLst>
              <a:path w="1287779" h="325120">
                <a:moveTo>
                  <a:pt x="1287780" y="0"/>
                </a:moveTo>
                <a:lnTo>
                  <a:pt x="457314" y="0"/>
                </a:lnTo>
                <a:lnTo>
                  <a:pt x="0" y="324612"/>
                </a:lnTo>
                <a:lnTo>
                  <a:pt x="1084529" y="324612"/>
                </a:lnTo>
                <a:lnTo>
                  <a:pt x="1287780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276086" y="3802379"/>
            <a:ext cx="1287780" cy="325120"/>
          </a:xfrm>
          <a:custGeom>
            <a:avLst/>
            <a:gdLst/>
            <a:ahLst/>
            <a:cxnLst/>
            <a:rect l="l" t="t" r="r" b="b"/>
            <a:pathLst>
              <a:path w="1287779" h="325120">
                <a:moveTo>
                  <a:pt x="457314" y="0"/>
                </a:moveTo>
                <a:lnTo>
                  <a:pt x="1287780" y="0"/>
                </a:lnTo>
                <a:lnTo>
                  <a:pt x="1084529" y="324612"/>
                </a:lnTo>
                <a:lnTo>
                  <a:pt x="0" y="324612"/>
                </a:lnTo>
                <a:lnTo>
                  <a:pt x="45731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949440" y="3345179"/>
            <a:ext cx="1298575" cy="1371600"/>
          </a:xfrm>
          <a:custGeom>
            <a:avLst/>
            <a:gdLst/>
            <a:ahLst/>
            <a:cxnLst/>
            <a:rect l="l" t="t" r="r" b="b"/>
            <a:pathLst>
              <a:path w="1298575" h="1371600">
                <a:moveTo>
                  <a:pt x="866686" y="0"/>
                </a:moveTo>
                <a:lnTo>
                  <a:pt x="228574" y="168275"/>
                </a:lnTo>
                <a:lnTo>
                  <a:pt x="0" y="782637"/>
                </a:lnTo>
                <a:lnTo>
                  <a:pt x="504774" y="1371600"/>
                </a:lnTo>
                <a:lnTo>
                  <a:pt x="1190510" y="1119187"/>
                </a:lnTo>
                <a:lnTo>
                  <a:pt x="1298448" y="409575"/>
                </a:lnTo>
                <a:lnTo>
                  <a:pt x="866686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949440" y="3345179"/>
            <a:ext cx="1298575" cy="1371600"/>
          </a:xfrm>
          <a:custGeom>
            <a:avLst/>
            <a:gdLst/>
            <a:ahLst/>
            <a:cxnLst/>
            <a:rect l="l" t="t" r="r" b="b"/>
            <a:pathLst>
              <a:path w="1298575" h="1371600">
                <a:moveTo>
                  <a:pt x="0" y="782637"/>
                </a:moveTo>
                <a:lnTo>
                  <a:pt x="504774" y="1371600"/>
                </a:lnTo>
                <a:lnTo>
                  <a:pt x="1190510" y="1119187"/>
                </a:lnTo>
                <a:lnTo>
                  <a:pt x="1298448" y="409575"/>
                </a:lnTo>
                <a:lnTo>
                  <a:pt x="866686" y="0"/>
                </a:lnTo>
                <a:lnTo>
                  <a:pt x="228574" y="168275"/>
                </a:lnTo>
                <a:lnTo>
                  <a:pt x="0" y="7826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944611" y="3576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29770" y="5529071"/>
            <a:ext cx="1103630" cy="693420"/>
          </a:xfrm>
          <a:custGeom>
            <a:avLst/>
            <a:gdLst/>
            <a:ahLst/>
            <a:cxnLst/>
            <a:rect l="l" t="t" r="r" b="b"/>
            <a:pathLst>
              <a:path w="1103630" h="693420">
                <a:moveTo>
                  <a:pt x="1103376" y="0"/>
                </a:moveTo>
                <a:lnTo>
                  <a:pt x="265125" y="0"/>
                </a:lnTo>
                <a:lnTo>
                  <a:pt x="0" y="693419"/>
                </a:lnTo>
                <a:lnTo>
                  <a:pt x="950963" y="685482"/>
                </a:lnTo>
                <a:lnTo>
                  <a:pt x="1103376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29770" y="5529071"/>
            <a:ext cx="1103630" cy="693420"/>
          </a:xfrm>
          <a:custGeom>
            <a:avLst/>
            <a:gdLst/>
            <a:ahLst/>
            <a:cxnLst/>
            <a:rect l="l" t="t" r="r" b="b"/>
            <a:pathLst>
              <a:path w="1103630" h="693420">
                <a:moveTo>
                  <a:pt x="265125" y="0"/>
                </a:moveTo>
                <a:lnTo>
                  <a:pt x="1103376" y="0"/>
                </a:lnTo>
                <a:lnTo>
                  <a:pt x="950963" y="685482"/>
                </a:lnTo>
                <a:lnTo>
                  <a:pt x="0" y="693419"/>
                </a:lnTo>
                <a:lnTo>
                  <a:pt x="26512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36226" y="5186171"/>
            <a:ext cx="1203960" cy="626745"/>
          </a:xfrm>
          <a:custGeom>
            <a:avLst/>
            <a:gdLst/>
            <a:ahLst/>
            <a:cxnLst/>
            <a:rect l="l" t="t" r="r" b="b"/>
            <a:pathLst>
              <a:path w="1203960" h="626745">
                <a:moveTo>
                  <a:pt x="1203960" y="0"/>
                </a:moveTo>
                <a:lnTo>
                  <a:pt x="228714" y="0"/>
                </a:lnTo>
                <a:lnTo>
                  <a:pt x="0" y="626364"/>
                </a:lnTo>
                <a:lnTo>
                  <a:pt x="1070533" y="626364"/>
                </a:lnTo>
                <a:lnTo>
                  <a:pt x="1203960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36226" y="5186171"/>
            <a:ext cx="1203960" cy="626745"/>
          </a:xfrm>
          <a:custGeom>
            <a:avLst/>
            <a:gdLst/>
            <a:ahLst/>
            <a:cxnLst/>
            <a:rect l="l" t="t" r="r" b="b"/>
            <a:pathLst>
              <a:path w="1203960" h="626745">
                <a:moveTo>
                  <a:pt x="228714" y="0"/>
                </a:moveTo>
                <a:lnTo>
                  <a:pt x="1203960" y="0"/>
                </a:lnTo>
                <a:lnTo>
                  <a:pt x="1070533" y="626364"/>
                </a:lnTo>
                <a:lnTo>
                  <a:pt x="0" y="626364"/>
                </a:lnTo>
                <a:lnTo>
                  <a:pt x="22871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239011" y="5253228"/>
            <a:ext cx="161544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923288" y="5786631"/>
            <a:ext cx="1201420" cy="614680"/>
          </a:xfrm>
          <a:custGeom>
            <a:avLst/>
            <a:gdLst/>
            <a:ahLst/>
            <a:cxnLst/>
            <a:rect l="l" t="t" r="r" b="b"/>
            <a:pathLst>
              <a:path w="1201420" h="614679">
                <a:moveTo>
                  <a:pt x="0" y="0"/>
                </a:moveTo>
                <a:lnTo>
                  <a:pt x="524205" y="614171"/>
                </a:lnTo>
                <a:lnTo>
                  <a:pt x="1200912" y="314223"/>
                </a:lnTo>
                <a:lnTo>
                  <a:pt x="0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923288" y="5786631"/>
            <a:ext cx="1201420" cy="614680"/>
          </a:xfrm>
          <a:custGeom>
            <a:avLst/>
            <a:gdLst/>
            <a:ahLst/>
            <a:cxnLst/>
            <a:rect l="l" t="t" r="r" b="b"/>
            <a:pathLst>
              <a:path w="1201420" h="614679">
                <a:moveTo>
                  <a:pt x="1200912" y="314223"/>
                </a:moveTo>
                <a:lnTo>
                  <a:pt x="0" y="0"/>
                </a:lnTo>
                <a:lnTo>
                  <a:pt x="524205" y="614171"/>
                </a:lnTo>
                <a:lnTo>
                  <a:pt x="1200912" y="31422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929383" y="5173979"/>
            <a:ext cx="1199515" cy="931544"/>
          </a:xfrm>
          <a:custGeom>
            <a:avLst/>
            <a:gdLst/>
            <a:ahLst/>
            <a:cxnLst/>
            <a:rect l="l" t="t" r="r" b="b"/>
            <a:pathLst>
              <a:path w="1199514" h="931545">
                <a:moveTo>
                  <a:pt x="1194625" y="0"/>
                </a:moveTo>
                <a:lnTo>
                  <a:pt x="0" y="617080"/>
                </a:lnTo>
                <a:lnTo>
                  <a:pt x="1199388" y="931164"/>
                </a:lnTo>
                <a:lnTo>
                  <a:pt x="1194625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29383" y="5173979"/>
            <a:ext cx="1199515" cy="931544"/>
          </a:xfrm>
          <a:custGeom>
            <a:avLst/>
            <a:gdLst/>
            <a:ahLst/>
            <a:cxnLst/>
            <a:rect l="l" t="t" r="r" b="b"/>
            <a:pathLst>
              <a:path w="1199514" h="931545">
                <a:moveTo>
                  <a:pt x="1199388" y="931164"/>
                </a:moveTo>
                <a:lnTo>
                  <a:pt x="0" y="617080"/>
                </a:lnTo>
                <a:lnTo>
                  <a:pt x="1194625" y="0"/>
                </a:lnTo>
                <a:lnTo>
                  <a:pt x="1199388" y="93116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29380" y="5029200"/>
            <a:ext cx="1195070" cy="769620"/>
          </a:xfrm>
          <a:custGeom>
            <a:avLst/>
            <a:gdLst/>
            <a:ahLst/>
            <a:cxnLst/>
            <a:rect l="l" t="t" r="r" b="b"/>
            <a:pathLst>
              <a:path w="1195070" h="769620">
                <a:moveTo>
                  <a:pt x="858431" y="0"/>
                </a:moveTo>
                <a:lnTo>
                  <a:pt x="0" y="769620"/>
                </a:lnTo>
                <a:lnTo>
                  <a:pt x="1194816" y="152336"/>
                </a:lnTo>
                <a:lnTo>
                  <a:pt x="858431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929380" y="5029200"/>
            <a:ext cx="1195070" cy="769620"/>
          </a:xfrm>
          <a:custGeom>
            <a:avLst/>
            <a:gdLst/>
            <a:ahLst/>
            <a:cxnLst/>
            <a:rect l="l" t="t" r="r" b="b"/>
            <a:pathLst>
              <a:path w="1195070" h="769620">
                <a:moveTo>
                  <a:pt x="858431" y="0"/>
                </a:moveTo>
                <a:lnTo>
                  <a:pt x="0" y="769620"/>
                </a:lnTo>
                <a:lnTo>
                  <a:pt x="1194816" y="152336"/>
                </a:lnTo>
                <a:lnTo>
                  <a:pt x="85843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929383" y="5029200"/>
            <a:ext cx="858519" cy="769620"/>
          </a:xfrm>
          <a:custGeom>
            <a:avLst/>
            <a:gdLst/>
            <a:ahLst/>
            <a:cxnLst/>
            <a:rect l="l" t="t" r="r" b="b"/>
            <a:pathLst>
              <a:path w="858519" h="769620">
                <a:moveTo>
                  <a:pt x="858012" y="0"/>
                </a:moveTo>
                <a:lnTo>
                  <a:pt x="0" y="769620"/>
                </a:lnTo>
                <a:lnTo>
                  <a:pt x="448830" y="457009"/>
                </a:lnTo>
                <a:lnTo>
                  <a:pt x="858012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929383" y="5029200"/>
            <a:ext cx="858519" cy="769620"/>
          </a:xfrm>
          <a:custGeom>
            <a:avLst/>
            <a:gdLst/>
            <a:ahLst/>
            <a:cxnLst/>
            <a:rect l="l" t="t" r="r" b="b"/>
            <a:pathLst>
              <a:path w="858519" h="769620">
                <a:moveTo>
                  <a:pt x="858012" y="0"/>
                </a:moveTo>
                <a:lnTo>
                  <a:pt x="0" y="769620"/>
                </a:lnTo>
                <a:lnTo>
                  <a:pt x="448830" y="457009"/>
                </a:lnTo>
                <a:lnTo>
                  <a:pt x="85801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915411" y="52532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846571" y="5558028"/>
            <a:ext cx="817244" cy="855344"/>
          </a:xfrm>
          <a:custGeom>
            <a:avLst/>
            <a:gdLst/>
            <a:ahLst/>
            <a:cxnLst/>
            <a:rect l="l" t="t" r="r" b="b"/>
            <a:pathLst>
              <a:path w="817245" h="855345">
                <a:moveTo>
                  <a:pt x="228409" y="0"/>
                </a:moveTo>
                <a:lnTo>
                  <a:pt x="0" y="542480"/>
                </a:lnTo>
                <a:lnTo>
                  <a:pt x="347370" y="854964"/>
                </a:lnTo>
                <a:lnTo>
                  <a:pt x="816864" y="228409"/>
                </a:lnTo>
                <a:lnTo>
                  <a:pt x="228409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846571" y="5558028"/>
            <a:ext cx="817244" cy="855344"/>
          </a:xfrm>
          <a:custGeom>
            <a:avLst/>
            <a:gdLst/>
            <a:ahLst/>
            <a:cxnLst/>
            <a:rect l="l" t="t" r="r" b="b"/>
            <a:pathLst>
              <a:path w="817245" h="855345">
                <a:moveTo>
                  <a:pt x="228409" y="0"/>
                </a:moveTo>
                <a:lnTo>
                  <a:pt x="816864" y="228409"/>
                </a:lnTo>
                <a:lnTo>
                  <a:pt x="347370" y="854964"/>
                </a:lnTo>
                <a:lnTo>
                  <a:pt x="0" y="542480"/>
                </a:lnTo>
                <a:lnTo>
                  <a:pt x="22840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062984" y="5486400"/>
            <a:ext cx="829310" cy="295910"/>
          </a:xfrm>
          <a:custGeom>
            <a:avLst/>
            <a:gdLst/>
            <a:ahLst/>
            <a:cxnLst/>
            <a:rect l="l" t="t" r="r" b="b"/>
            <a:pathLst>
              <a:path w="829310" h="295910">
                <a:moveTo>
                  <a:pt x="829056" y="0"/>
                </a:moveTo>
                <a:lnTo>
                  <a:pt x="0" y="71526"/>
                </a:lnTo>
                <a:lnTo>
                  <a:pt x="599198" y="295656"/>
                </a:lnTo>
                <a:lnTo>
                  <a:pt x="829056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062984" y="5486400"/>
            <a:ext cx="829310" cy="295910"/>
          </a:xfrm>
          <a:custGeom>
            <a:avLst/>
            <a:gdLst/>
            <a:ahLst/>
            <a:cxnLst/>
            <a:rect l="l" t="t" r="r" b="b"/>
            <a:pathLst>
              <a:path w="829310" h="295910">
                <a:moveTo>
                  <a:pt x="829056" y="0"/>
                </a:moveTo>
                <a:lnTo>
                  <a:pt x="0" y="71526"/>
                </a:lnTo>
                <a:lnTo>
                  <a:pt x="599198" y="295656"/>
                </a:lnTo>
                <a:lnTo>
                  <a:pt x="82905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510785" y="5486400"/>
            <a:ext cx="596265" cy="620395"/>
          </a:xfrm>
          <a:custGeom>
            <a:avLst/>
            <a:gdLst/>
            <a:ahLst/>
            <a:cxnLst/>
            <a:rect l="l" t="t" r="r" b="b"/>
            <a:pathLst>
              <a:path w="596264" h="620395">
                <a:moveTo>
                  <a:pt x="215531" y="0"/>
                </a:moveTo>
                <a:lnTo>
                  <a:pt x="0" y="620268"/>
                </a:lnTo>
                <a:lnTo>
                  <a:pt x="595884" y="380733"/>
                </a:lnTo>
                <a:lnTo>
                  <a:pt x="215531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510785" y="5486400"/>
            <a:ext cx="596265" cy="620395"/>
          </a:xfrm>
          <a:custGeom>
            <a:avLst/>
            <a:gdLst/>
            <a:ahLst/>
            <a:cxnLst/>
            <a:rect l="l" t="t" r="r" b="b"/>
            <a:pathLst>
              <a:path w="596264" h="620395">
                <a:moveTo>
                  <a:pt x="215531" y="0"/>
                </a:moveTo>
                <a:lnTo>
                  <a:pt x="0" y="620268"/>
                </a:lnTo>
                <a:lnTo>
                  <a:pt x="595884" y="380733"/>
                </a:lnTo>
                <a:lnTo>
                  <a:pt x="21553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783579" y="5739384"/>
            <a:ext cx="672465" cy="649605"/>
          </a:xfrm>
          <a:custGeom>
            <a:avLst/>
            <a:gdLst/>
            <a:ahLst/>
            <a:cxnLst/>
            <a:rect l="l" t="t" r="r" b="b"/>
            <a:pathLst>
              <a:path w="672464" h="649604">
                <a:moveTo>
                  <a:pt x="551611" y="0"/>
                </a:moveTo>
                <a:lnTo>
                  <a:pt x="0" y="649223"/>
                </a:lnTo>
                <a:lnTo>
                  <a:pt x="672084" y="385724"/>
                </a:lnTo>
                <a:lnTo>
                  <a:pt x="551611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783579" y="5739384"/>
            <a:ext cx="672465" cy="649605"/>
          </a:xfrm>
          <a:custGeom>
            <a:avLst/>
            <a:gdLst/>
            <a:ahLst/>
            <a:cxnLst/>
            <a:rect l="l" t="t" r="r" b="b"/>
            <a:pathLst>
              <a:path w="672464" h="649604">
                <a:moveTo>
                  <a:pt x="0" y="649223"/>
                </a:moveTo>
                <a:lnTo>
                  <a:pt x="672084" y="385724"/>
                </a:lnTo>
                <a:lnTo>
                  <a:pt x="551611" y="0"/>
                </a:lnTo>
                <a:lnTo>
                  <a:pt x="0" y="64922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187183" y="5181600"/>
            <a:ext cx="388620" cy="1219200"/>
          </a:xfrm>
          <a:custGeom>
            <a:avLst/>
            <a:gdLst/>
            <a:ahLst/>
            <a:cxnLst/>
            <a:rect l="l" t="t" r="r" b="b"/>
            <a:pathLst>
              <a:path w="388620" h="1219200">
                <a:moveTo>
                  <a:pt x="0" y="0"/>
                </a:moveTo>
                <a:lnTo>
                  <a:pt x="388620" y="1219200"/>
                </a:lnTo>
                <a:lnTo>
                  <a:pt x="207797" y="268287"/>
                </a:lnTo>
                <a:lnTo>
                  <a:pt x="0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187183" y="5181600"/>
            <a:ext cx="388620" cy="1219200"/>
          </a:xfrm>
          <a:custGeom>
            <a:avLst/>
            <a:gdLst/>
            <a:ahLst/>
            <a:cxnLst/>
            <a:rect l="l" t="t" r="r" b="b"/>
            <a:pathLst>
              <a:path w="388620" h="1219200">
                <a:moveTo>
                  <a:pt x="0" y="0"/>
                </a:moveTo>
                <a:lnTo>
                  <a:pt x="388620" y="1219200"/>
                </a:lnTo>
                <a:lnTo>
                  <a:pt x="207797" y="26828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394447" y="5449823"/>
            <a:ext cx="867410" cy="951230"/>
          </a:xfrm>
          <a:custGeom>
            <a:avLst/>
            <a:gdLst/>
            <a:ahLst/>
            <a:cxnLst/>
            <a:rect l="l" t="t" r="r" b="b"/>
            <a:pathLst>
              <a:path w="867409" h="951229">
                <a:moveTo>
                  <a:pt x="867155" y="0"/>
                </a:moveTo>
                <a:lnTo>
                  <a:pt x="0" y="0"/>
                </a:lnTo>
                <a:lnTo>
                  <a:pt x="181051" y="950976"/>
                </a:lnTo>
                <a:lnTo>
                  <a:pt x="867155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394447" y="5449823"/>
            <a:ext cx="867410" cy="951230"/>
          </a:xfrm>
          <a:custGeom>
            <a:avLst/>
            <a:gdLst/>
            <a:ahLst/>
            <a:cxnLst/>
            <a:rect l="l" t="t" r="r" b="b"/>
            <a:pathLst>
              <a:path w="867409" h="951229">
                <a:moveTo>
                  <a:pt x="867155" y="0"/>
                </a:moveTo>
                <a:lnTo>
                  <a:pt x="181051" y="950976"/>
                </a:lnTo>
                <a:lnTo>
                  <a:pt x="0" y="0"/>
                </a:lnTo>
                <a:lnTo>
                  <a:pt x="86715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571231" y="5449823"/>
            <a:ext cx="685800" cy="951230"/>
          </a:xfrm>
          <a:custGeom>
            <a:avLst/>
            <a:gdLst/>
            <a:ahLst/>
            <a:cxnLst/>
            <a:rect l="l" t="t" r="r" b="b"/>
            <a:pathLst>
              <a:path w="685800" h="951229">
                <a:moveTo>
                  <a:pt x="685800" y="0"/>
                </a:moveTo>
                <a:lnTo>
                  <a:pt x="0" y="950976"/>
                </a:lnTo>
                <a:lnTo>
                  <a:pt x="569912" y="685850"/>
                </a:lnTo>
                <a:lnTo>
                  <a:pt x="685800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571231" y="5449823"/>
            <a:ext cx="685800" cy="951230"/>
          </a:xfrm>
          <a:custGeom>
            <a:avLst/>
            <a:gdLst/>
            <a:ahLst/>
            <a:cxnLst/>
            <a:rect l="l" t="t" r="r" b="b"/>
            <a:pathLst>
              <a:path w="685800" h="951229">
                <a:moveTo>
                  <a:pt x="685800" y="0"/>
                </a:moveTo>
                <a:lnTo>
                  <a:pt x="0" y="950976"/>
                </a:lnTo>
                <a:lnTo>
                  <a:pt x="569912" y="685850"/>
                </a:lnTo>
                <a:lnTo>
                  <a:pt x="68580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 txBox="1"/>
          <p:nvPr/>
        </p:nvSpPr>
        <p:spPr>
          <a:xfrm>
            <a:off x="6337946" y="583469"/>
            <a:ext cx="198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256 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15 </a:t>
            </a:r>
            <a:r>
              <a:rPr sz="1800" spc="-5" dirty="0">
                <a:latin typeface="Times New Roman"/>
                <a:cs typeface="Times New Roman"/>
              </a:rPr>
              <a:t>modulo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symmetry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1" name="object 291"/>
          <p:cNvSpPr/>
          <p:nvPr/>
        </p:nvSpPr>
        <p:spPr>
          <a:xfrm>
            <a:off x="2162557" y="2145792"/>
            <a:ext cx="596265" cy="622300"/>
          </a:xfrm>
          <a:custGeom>
            <a:avLst/>
            <a:gdLst/>
            <a:ahLst/>
            <a:cxnLst/>
            <a:rect l="l" t="t" r="r" b="b"/>
            <a:pathLst>
              <a:path w="596264" h="622300">
                <a:moveTo>
                  <a:pt x="215531" y="0"/>
                </a:moveTo>
                <a:lnTo>
                  <a:pt x="0" y="621792"/>
                </a:lnTo>
                <a:lnTo>
                  <a:pt x="595884" y="381660"/>
                </a:lnTo>
                <a:lnTo>
                  <a:pt x="215531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162557" y="2145792"/>
            <a:ext cx="596265" cy="622300"/>
          </a:xfrm>
          <a:custGeom>
            <a:avLst/>
            <a:gdLst/>
            <a:ahLst/>
            <a:cxnLst/>
            <a:rect l="l" t="t" r="r" b="b"/>
            <a:pathLst>
              <a:path w="596264" h="622300">
                <a:moveTo>
                  <a:pt x="215531" y="0"/>
                </a:moveTo>
                <a:lnTo>
                  <a:pt x="0" y="621792"/>
                </a:lnTo>
                <a:lnTo>
                  <a:pt x="595884" y="381660"/>
                </a:lnTo>
                <a:lnTo>
                  <a:pt x="21553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187183" y="5173979"/>
            <a:ext cx="388620" cy="1219200"/>
          </a:xfrm>
          <a:custGeom>
            <a:avLst/>
            <a:gdLst/>
            <a:ahLst/>
            <a:cxnLst/>
            <a:rect l="l" t="t" r="r" b="b"/>
            <a:pathLst>
              <a:path w="388620" h="1219200">
                <a:moveTo>
                  <a:pt x="0" y="0"/>
                </a:moveTo>
                <a:lnTo>
                  <a:pt x="388620" y="1219200"/>
                </a:lnTo>
                <a:lnTo>
                  <a:pt x="385445" y="157162"/>
                </a:lnTo>
                <a:lnTo>
                  <a:pt x="0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187183" y="5173979"/>
            <a:ext cx="388620" cy="1219200"/>
          </a:xfrm>
          <a:custGeom>
            <a:avLst/>
            <a:gdLst/>
            <a:ahLst/>
            <a:cxnLst/>
            <a:rect l="l" t="t" r="r" b="b"/>
            <a:pathLst>
              <a:path w="388620" h="1219200">
                <a:moveTo>
                  <a:pt x="0" y="0"/>
                </a:moveTo>
                <a:lnTo>
                  <a:pt x="388620" y="1219200"/>
                </a:lnTo>
                <a:lnTo>
                  <a:pt x="385445" y="15716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2" y="1219200"/>
            <a:ext cx="7112507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940" y="284480"/>
            <a:ext cx="50304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Marching Tet</a:t>
            </a:r>
            <a:r>
              <a:rPr spc="-80" dirty="0"/>
              <a:t> </a:t>
            </a:r>
            <a:r>
              <a:rPr dirty="0"/>
              <a:t>Cases</a:t>
            </a:r>
          </a:p>
        </p:txBody>
      </p:sp>
      <p:sp>
        <p:nvSpPr>
          <p:cNvPr id="4" name="object 4"/>
          <p:cNvSpPr/>
          <p:nvPr/>
        </p:nvSpPr>
        <p:spPr>
          <a:xfrm>
            <a:off x="912875" y="1752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2875" y="1752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2875" y="2133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475" y="2133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53340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475" y="1752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2133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5503" y="20528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4184" y="1992883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2103" y="16718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0784" y="1611884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2103" y="25100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0784" y="2450083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8704" y="2052827"/>
            <a:ext cx="161543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7385" y="1992883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13076" y="1752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13076" y="2133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79676" y="2133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53340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79676" y="1752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9676" y="2133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5704" y="20528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34384" y="1992883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98904" y="20528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67584" y="1992883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08276" y="19812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609600" y="0"/>
                </a:moveTo>
                <a:lnTo>
                  <a:pt x="0" y="0"/>
                </a:lnTo>
                <a:lnTo>
                  <a:pt x="304800" y="304800"/>
                </a:lnTo>
                <a:lnTo>
                  <a:pt x="6096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08276" y="19812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0"/>
                </a:moveTo>
                <a:lnTo>
                  <a:pt x="304800" y="3048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3076" y="1752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32304" y="167182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00984" y="1611884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32304" y="25100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500984" y="2450083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13276" y="1752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13276" y="1752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3276" y="2133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79876" y="2133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53340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79876" y="1752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79876" y="2133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65903" y="205282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32503" y="16718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101184" y="1611884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032503" y="25100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101184" y="2450083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499103" y="20528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567784" y="1992883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189476" y="1918716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152400" y="0"/>
                </a:moveTo>
                <a:lnTo>
                  <a:pt x="0" y="228600"/>
                </a:lnTo>
                <a:lnTo>
                  <a:pt x="228600" y="381000"/>
                </a:lnTo>
                <a:lnTo>
                  <a:pt x="1524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89476" y="1918716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152400" y="0"/>
                </a:moveTo>
                <a:lnTo>
                  <a:pt x="0" y="228600"/>
                </a:lnTo>
                <a:lnTo>
                  <a:pt x="228600" y="381000"/>
                </a:lnTo>
                <a:lnTo>
                  <a:pt x="15240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13476" y="1752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13476" y="2133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80076" y="2133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53340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80076" y="1752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80076" y="2133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66103" y="205282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234784" y="1992883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099303" y="20528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634584" y="1992883"/>
            <a:ext cx="673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sz="1600" spc="-5" dirty="0">
                <a:latin typeface="Times New Roman"/>
                <a:cs typeface="Times New Roman"/>
              </a:rPr>
              <a:t>-	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503164" y="1877567"/>
            <a:ext cx="439420" cy="485140"/>
          </a:xfrm>
          <a:custGeom>
            <a:avLst/>
            <a:gdLst/>
            <a:ahLst/>
            <a:cxnLst/>
            <a:rect l="l" t="t" r="r" b="b"/>
            <a:pathLst>
              <a:path w="439420" h="485139">
                <a:moveTo>
                  <a:pt x="0" y="0"/>
                </a:moveTo>
                <a:lnTo>
                  <a:pt x="0" y="259003"/>
                </a:lnTo>
                <a:lnTo>
                  <a:pt x="438912" y="484631"/>
                </a:lnTo>
                <a:lnTo>
                  <a:pt x="204406" y="95338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03164" y="1877567"/>
            <a:ext cx="439420" cy="485140"/>
          </a:xfrm>
          <a:custGeom>
            <a:avLst/>
            <a:gdLst/>
            <a:ahLst/>
            <a:cxnLst/>
            <a:rect l="l" t="t" r="r" b="b"/>
            <a:pathLst>
              <a:path w="439420" h="485139">
                <a:moveTo>
                  <a:pt x="0" y="0"/>
                </a:moveTo>
                <a:lnTo>
                  <a:pt x="0" y="259003"/>
                </a:lnTo>
                <a:lnTo>
                  <a:pt x="438912" y="484631"/>
                </a:lnTo>
                <a:lnTo>
                  <a:pt x="204406" y="9533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13476" y="1752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32703" y="167182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701384" y="1611884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632703" y="25100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701384" y="2450083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12875" y="2895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2875" y="2895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12875" y="3276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9475" y="3276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53340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9475" y="2895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9475" y="3276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65503" y="31958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434184" y="3135883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32103" y="28148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900784" y="2754883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32103" y="36530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900784" y="3593084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98704" y="3195827"/>
            <a:ext cx="161543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67385" y="3135883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513076" y="2895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13076" y="3276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979676" y="3276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53340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979676" y="2895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979676" y="3276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65704" y="31958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3034384" y="3135883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898904" y="319582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1967584" y="3135883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113276" y="2895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13276" y="3276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79876" y="3276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53340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79876" y="2895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418076" y="32766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579876" y="32766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565903" y="319582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499103" y="319582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3567784" y="3135883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713476" y="2895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13476" y="3276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80076" y="3276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53340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80076" y="2895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0076" y="3276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66103" y="319582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234784" y="3135883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5099303" y="319582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4634584" y="3135883"/>
            <a:ext cx="626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sz="1600" spc="-5" dirty="0">
                <a:latin typeface="Times New Roman"/>
                <a:cs typeface="Times New Roman"/>
              </a:rPr>
              <a:t>-	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08076" y="3061716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76200" y="0"/>
                </a:moveTo>
                <a:lnTo>
                  <a:pt x="0" y="381000"/>
                </a:lnTo>
                <a:lnTo>
                  <a:pt x="228600" y="228600"/>
                </a:lnTo>
                <a:lnTo>
                  <a:pt x="762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8076" y="3061716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76200" y="0"/>
                </a:moveTo>
                <a:lnTo>
                  <a:pt x="228600" y="228600"/>
                </a:lnTo>
                <a:lnTo>
                  <a:pt x="0" y="381000"/>
                </a:lnTo>
                <a:lnTo>
                  <a:pt x="7620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84476" y="3035807"/>
            <a:ext cx="440690" cy="483234"/>
          </a:xfrm>
          <a:custGeom>
            <a:avLst/>
            <a:gdLst/>
            <a:ahLst/>
            <a:cxnLst/>
            <a:rect l="l" t="t" r="r" b="b"/>
            <a:pathLst>
              <a:path w="440689" h="483235">
                <a:moveTo>
                  <a:pt x="440436" y="0"/>
                </a:moveTo>
                <a:lnTo>
                  <a:pt x="235318" y="95034"/>
                </a:lnTo>
                <a:lnTo>
                  <a:pt x="0" y="483108"/>
                </a:lnTo>
                <a:lnTo>
                  <a:pt x="440436" y="258190"/>
                </a:lnTo>
                <a:lnTo>
                  <a:pt x="440436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284476" y="3035807"/>
            <a:ext cx="440690" cy="483234"/>
          </a:xfrm>
          <a:custGeom>
            <a:avLst/>
            <a:gdLst/>
            <a:ahLst/>
            <a:cxnLst/>
            <a:rect l="l" t="t" r="r" b="b"/>
            <a:pathLst>
              <a:path w="440689" h="483235">
                <a:moveTo>
                  <a:pt x="440436" y="0"/>
                </a:moveTo>
                <a:lnTo>
                  <a:pt x="440436" y="258190"/>
                </a:lnTo>
                <a:lnTo>
                  <a:pt x="0" y="483108"/>
                </a:lnTo>
                <a:lnTo>
                  <a:pt x="235318" y="95034"/>
                </a:lnTo>
                <a:lnTo>
                  <a:pt x="44043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13076" y="2895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432304" y="281482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2500984" y="2754883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432304" y="36530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500984" y="3593084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808476" y="3124200"/>
            <a:ext cx="609600" cy="367665"/>
          </a:xfrm>
          <a:custGeom>
            <a:avLst/>
            <a:gdLst/>
            <a:ahLst/>
            <a:cxnLst/>
            <a:rect l="l" t="t" r="r" b="b"/>
            <a:pathLst>
              <a:path w="609600" h="367664">
                <a:moveTo>
                  <a:pt x="0" y="0"/>
                </a:moveTo>
                <a:lnTo>
                  <a:pt x="609600" y="0"/>
                </a:lnTo>
                <a:lnTo>
                  <a:pt x="609600" y="367284"/>
                </a:lnTo>
                <a:lnTo>
                  <a:pt x="0" y="367284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808476" y="3124200"/>
            <a:ext cx="609600" cy="367665"/>
          </a:xfrm>
          <a:custGeom>
            <a:avLst/>
            <a:gdLst/>
            <a:ahLst/>
            <a:cxnLst/>
            <a:rect l="l" t="t" r="r" b="b"/>
            <a:pathLst>
              <a:path w="609600" h="367664">
                <a:moveTo>
                  <a:pt x="0" y="0"/>
                </a:moveTo>
                <a:lnTo>
                  <a:pt x="609600" y="0"/>
                </a:lnTo>
                <a:lnTo>
                  <a:pt x="609600" y="367284"/>
                </a:lnTo>
                <a:lnTo>
                  <a:pt x="0" y="36728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113276" y="2895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032503" y="2814827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4101184" y="2754883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4032503" y="36530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4101184" y="3593084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5394959" y="3363467"/>
            <a:ext cx="609600" cy="128270"/>
          </a:xfrm>
          <a:custGeom>
            <a:avLst/>
            <a:gdLst/>
            <a:ahLst/>
            <a:cxnLst/>
            <a:rect l="l" t="t" r="r" b="b"/>
            <a:pathLst>
              <a:path w="609600" h="128270">
                <a:moveTo>
                  <a:pt x="312737" y="0"/>
                </a:moveTo>
                <a:lnTo>
                  <a:pt x="0" y="128015"/>
                </a:lnTo>
                <a:lnTo>
                  <a:pt x="609600" y="128015"/>
                </a:lnTo>
                <a:lnTo>
                  <a:pt x="31273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394959" y="3363467"/>
            <a:ext cx="609600" cy="128270"/>
          </a:xfrm>
          <a:custGeom>
            <a:avLst/>
            <a:gdLst/>
            <a:ahLst/>
            <a:cxnLst/>
            <a:rect l="l" t="t" r="r" b="b"/>
            <a:pathLst>
              <a:path w="609600" h="128270">
                <a:moveTo>
                  <a:pt x="0" y="128015"/>
                </a:moveTo>
                <a:lnTo>
                  <a:pt x="312737" y="0"/>
                </a:lnTo>
                <a:lnTo>
                  <a:pt x="609600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713476" y="2895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632703" y="2814827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5701384" y="2754883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5632703" y="36530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5701384" y="3593084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912875" y="4038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12875" y="4419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79475" y="4419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53340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79475" y="4038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79475" y="4419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365503" y="4338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1434184" y="4278884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298704" y="4338828"/>
            <a:ext cx="161543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367385" y="4278884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2513076" y="4038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513076" y="4419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979676" y="4419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53340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979676" y="4038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804160" y="4419600"/>
            <a:ext cx="242570" cy="0"/>
          </a:xfrm>
          <a:custGeom>
            <a:avLst/>
            <a:gdLst/>
            <a:ahLst/>
            <a:cxnLst/>
            <a:rect l="l" t="t" r="r" b="b"/>
            <a:pathLst>
              <a:path w="242569">
                <a:moveTo>
                  <a:pt x="0" y="0"/>
                </a:moveTo>
                <a:lnTo>
                  <a:pt x="24231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979676" y="4419600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965704" y="4338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3034384" y="4278884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1898904" y="4338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1967584" y="4278884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113276" y="4038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113276" y="4419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579876" y="4419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53340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579876" y="4038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579876" y="4419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565903" y="43388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499103" y="4338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3567784" y="4278884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5713476" y="4038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713476" y="4419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80076" y="4419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53340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80076" y="4038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80076" y="4419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166103" y="43388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6234784" y="4278884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5099303" y="4338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4634584" y="4278884"/>
            <a:ext cx="673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sz="1600" spc="-5" dirty="0">
                <a:latin typeface="Times New Roman"/>
                <a:cs typeface="Times New Roman"/>
              </a:rPr>
              <a:t>-	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5713476" y="4038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632703" y="39578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5701384" y="3897884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5632703" y="47960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5701384" y="4736084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912875" y="5181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912875" y="5562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79475" y="5562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53340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79475" y="5181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79475" y="5562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365503" y="5481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 txBox="1"/>
          <p:nvPr/>
        </p:nvSpPr>
        <p:spPr>
          <a:xfrm>
            <a:off x="1434184" y="5421883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298704" y="5481828"/>
            <a:ext cx="161543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367385" y="5421883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2513076" y="5181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513076" y="5562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979676" y="5562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53340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979676" y="5181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979676" y="5562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965704" y="5481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3034384" y="5421883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1898904" y="54818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 txBox="1"/>
          <p:nvPr/>
        </p:nvSpPr>
        <p:spPr>
          <a:xfrm>
            <a:off x="1967584" y="5421883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4113276" y="5181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113276" y="5562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579876" y="5562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53340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579876" y="5181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579876" y="5562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565903" y="54818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499103" y="54818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/>
          <p:nvPr/>
        </p:nvSpPr>
        <p:spPr>
          <a:xfrm>
            <a:off x="3567784" y="5421883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5713476" y="5181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713476" y="5562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180076" y="5562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53340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180076" y="5181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180076" y="5562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166103" y="54818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 txBox="1"/>
          <p:nvPr/>
        </p:nvSpPr>
        <p:spPr>
          <a:xfrm>
            <a:off x="6234784" y="5421883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5099303" y="54818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513076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432304" y="51008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2500984" y="5040883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2432304" y="59390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 txBox="1"/>
          <p:nvPr/>
        </p:nvSpPr>
        <p:spPr>
          <a:xfrm>
            <a:off x="2500984" y="5879084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5713476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632703" y="51008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5701384" y="5040883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5632703" y="59390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 txBox="1"/>
          <p:nvPr/>
        </p:nvSpPr>
        <p:spPr>
          <a:xfrm>
            <a:off x="5701384" y="5879084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608076" y="4495800"/>
            <a:ext cx="609600" cy="127000"/>
          </a:xfrm>
          <a:custGeom>
            <a:avLst/>
            <a:gdLst/>
            <a:ahLst/>
            <a:cxnLst/>
            <a:rect l="l" t="t" r="r" b="b"/>
            <a:pathLst>
              <a:path w="609600" h="127000">
                <a:moveTo>
                  <a:pt x="312737" y="0"/>
                </a:moveTo>
                <a:lnTo>
                  <a:pt x="0" y="126492"/>
                </a:lnTo>
                <a:lnTo>
                  <a:pt x="609600" y="126492"/>
                </a:lnTo>
                <a:lnTo>
                  <a:pt x="31273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08076" y="4495800"/>
            <a:ext cx="609600" cy="127000"/>
          </a:xfrm>
          <a:custGeom>
            <a:avLst/>
            <a:gdLst/>
            <a:ahLst/>
            <a:cxnLst/>
            <a:rect l="l" t="t" r="r" b="b"/>
            <a:pathLst>
              <a:path w="609600" h="127000">
                <a:moveTo>
                  <a:pt x="0" y="126492"/>
                </a:moveTo>
                <a:lnTo>
                  <a:pt x="312737" y="0"/>
                </a:lnTo>
                <a:lnTo>
                  <a:pt x="609600" y="126492"/>
                </a:lnTo>
                <a:lnTo>
                  <a:pt x="0" y="1264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912875" y="4038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32103" y="3957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 txBox="1"/>
          <p:nvPr/>
        </p:nvSpPr>
        <p:spPr>
          <a:xfrm>
            <a:off x="900784" y="3897884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832103" y="47960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 txBox="1"/>
          <p:nvPr/>
        </p:nvSpPr>
        <p:spPr>
          <a:xfrm>
            <a:off x="900784" y="4736084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2194560" y="4253484"/>
            <a:ext cx="609600" cy="365760"/>
          </a:xfrm>
          <a:custGeom>
            <a:avLst/>
            <a:gdLst/>
            <a:ahLst/>
            <a:cxnLst/>
            <a:rect l="l" t="t" r="r" b="b"/>
            <a:pathLst>
              <a:path w="609600" h="365760">
                <a:moveTo>
                  <a:pt x="0" y="0"/>
                </a:moveTo>
                <a:lnTo>
                  <a:pt x="609600" y="0"/>
                </a:lnTo>
                <a:lnTo>
                  <a:pt x="60960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194560" y="4253484"/>
            <a:ext cx="609600" cy="365760"/>
          </a:xfrm>
          <a:custGeom>
            <a:avLst/>
            <a:gdLst/>
            <a:ahLst/>
            <a:cxnLst/>
            <a:rect l="l" t="t" r="r" b="b"/>
            <a:pathLst>
              <a:path w="609600" h="365760">
                <a:moveTo>
                  <a:pt x="0" y="0"/>
                </a:moveTo>
                <a:lnTo>
                  <a:pt x="609600" y="0"/>
                </a:lnTo>
                <a:lnTo>
                  <a:pt x="60960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902964" y="4191000"/>
            <a:ext cx="439420" cy="485140"/>
          </a:xfrm>
          <a:custGeom>
            <a:avLst/>
            <a:gdLst/>
            <a:ahLst/>
            <a:cxnLst/>
            <a:rect l="l" t="t" r="r" b="b"/>
            <a:pathLst>
              <a:path w="439420" h="485139">
                <a:moveTo>
                  <a:pt x="438912" y="0"/>
                </a:moveTo>
                <a:lnTo>
                  <a:pt x="234505" y="95338"/>
                </a:lnTo>
                <a:lnTo>
                  <a:pt x="0" y="484631"/>
                </a:lnTo>
                <a:lnTo>
                  <a:pt x="438912" y="259003"/>
                </a:lnTo>
                <a:lnTo>
                  <a:pt x="43891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902964" y="4191000"/>
            <a:ext cx="439420" cy="485140"/>
          </a:xfrm>
          <a:custGeom>
            <a:avLst/>
            <a:gdLst/>
            <a:ahLst/>
            <a:cxnLst/>
            <a:rect l="l" t="t" r="r" b="b"/>
            <a:pathLst>
              <a:path w="439420" h="485139">
                <a:moveTo>
                  <a:pt x="438912" y="0"/>
                </a:moveTo>
                <a:lnTo>
                  <a:pt x="438912" y="259003"/>
                </a:lnTo>
                <a:lnTo>
                  <a:pt x="0" y="484631"/>
                </a:lnTo>
                <a:lnTo>
                  <a:pt x="234505" y="95338"/>
                </a:lnTo>
                <a:lnTo>
                  <a:pt x="43891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513076" y="4038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432304" y="39578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>
            <a:off x="2500984" y="3897884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2432304" y="47960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 txBox="1"/>
          <p:nvPr/>
        </p:nvSpPr>
        <p:spPr>
          <a:xfrm>
            <a:off x="2500984" y="4736084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4113276" y="4038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032503" y="3957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 txBox="1"/>
          <p:nvPr/>
        </p:nvSpPr>
        <p:spPr>
          <a:xfrm>
            <a:off x="4101184" y="3897884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4032503" y="47960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 txBox="1"/>
          <p:nvPr/>
        </p:nvSpPr>
        <p:spPr>
          <a:xfrm>
            <a:off x="4101184" y="4736084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5408676" y="41910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76200" y="0"/>
                </a:moveTo>
                <a:lnTo>
                  <a:pt x="0" y="381000"/>
                </a:lnTo>
                <a:lnTo>
                  <a:pt x="228600" y="228600"/>
                </a:lnTo>
                <a:lnTo>
                  <a:pt x="762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408676" y="41910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76200" y="0"/>
                </a:moveTo>
                <a:lnTo>
                  <a:pt x="228600" y="228600"/>
                </a:lnTo>
                <a:lnTo>
                  <a:pt x="0" y="381000"/>
                </a:lnTo>
                <a:lnTo>
                  <a:pt x="7620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13231" y="5320284"/>
            <a:ext cx="440690" cy="483234"/>
          </a:xfrm>
          <a:custGeom>
            <a:avLst/>
            <a:gdLst/>
            <a:ahLst/>
            <a:cxnLst/>
            <a:rect l="l" t="t" r="r" b="b"/>
            <a:pathLst>
              <a:path w="440690" h="483235">
                <a:moveTo>
                  <a:pt x="0" y="0"/>
                </a:moveTo>
                <a:lnTo>
                  <a:pt x="0" y="258190"/>
                </a:lnTo>
                <a:lnTo>
                  <a:pt x="440436" y="483107"/>
                </a:lnTo>
                <a:lnTo>
                  <a:pt x="205117" y="95034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13231" y="5320284"/>
            <a:ext cx="440690" cy="483234"/>
          </a:xfrm>
          <a:custGeom>
            <a:avLst/>
            <a:gdLst/>
            <a:ahLst/>
            <a:cxnLst/>
            <a:rect l="l" t="t" r="r" b="b"/>
            <a:pathLst>
              <a:path w="440690" h="483235">
                <a:moveTo>
                  <a:pt x="0" y="0"/>
                </a:moveTo>
                <a:lnTo>
                  <a:pt x="0" y="258190"/>
                </a:lnTo>
                <a:lnTo>
                  <a:pt x="440436" y="483107"/>
                </a:lnTo>
                <a:lnTo>
                  <a:pt x="205117" y="9503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912875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32103" y="5100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 txBox="1"/>
          <p:nvPr/>
        </p:nvSpPr>
        <p:spPr>
          <a:xfrm>
            <a:off x="900784" y="5040883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832103" y="59390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 txBox="1"/>
          <p:nvPr/>
        </p:nvSpPr>
        <p:spPr>
          <a:xfrm>
            <a:off x="900784" y="5879084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2589276" y="5347715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152400" y="0"/>
                </a:moveTo>
                <a:lnTo>
                  <a:pt x="0" y="228600"/>
                </a:lnTo>
                <a:lnTo>
                  <a:pt x="228600" y="381000"/>
                </a:lnTo>
                <a:lnTo>
                  <a:pt x="1524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589276" y="5347715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152400" y="0"/>
                </a:moveTo>
                <a:lnTo>
                  <a:pt x="0" y="228600"/>
                </a:lnTo>
                <a:lnTo>
                  <a:pt x="228600" y="381000"/>
                </a:lnTo>
                <a:lnTo>
                  <a:pt x="15240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808476" y="54102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609600" y="0"/>
                </a:moveTo>
                <a:lnTo>
                  <a:pt x="0" y="0"/>
                </a:lnTo>
                <a:lnTo>
                  <a:pt x="304800" y="304800"/>
                </a:lnTo>
                <a:lnTo>
                  <a:pt x="6096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808476" y="54102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0"/>
                </a:moveTo>
                <a:lnTo>
                  <a:pt x="304800" y="3048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113276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032503" y="5100828"/>
            <a:ext cx="161544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 txBox="1"/>
          <p:nvPr/>
        </p:nvSpPr>
        <p:spPr>
          <a:xfrm>
            <a:off x="4101184" y="5040883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4032503" y="5939028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 txBox="1"/>
          <p:nvPr/>
        </p:nvSpPr>
        <p:spPr>
          <a:xfrm>
            <a:off x="4101184" y="5879084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4504049" y="5421883"/>
            <a:ext cx="776605" cy="810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4130" algn="r">
              <a:lnSpc>
                <a:spcPct val="100000"/>
              </a:lnSpc>
              <a:spcBef>
                <a:spcPts val="95"/>
              </a:spcBef>
              <a:tabLst>
                <a:tab pos="532765" algn="l"/>
              </a:tabLst>
            </a:pPr>
            <a:r>
              <a:rPr sz="1600" spc="-5" dirty="0">
                <a:latin typeface="Times New Roman"/>
                <a:cs typeface="Times New Roman"/>
              </a:rPr>
              <a:t>-	-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16 in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4504049" y="6206588"/>
            <a:ext cx="186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 </a:t>
            </a:r>
            <a:r>
              <a:rPr sz="1800" spc="-5" dirty="0">
                <a:latin typeface="Times New Roman"/>
                <a:cs typeface="Times New Roman"/>
              </a:rPr>
              <a:t>modulo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symmetry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4044" y="4271009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166877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8791" y="421385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1940" y="284480"/>
            <a:ext cx="39545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</a:t>
            </a:r>
            <a:r>
              <a:rPr spc="-5" dirty="0"/>
              <a:t>r</a:t>
            </a:r>
            <a:r>
              <a:rPr spc="5" dirty="0"/>
              <a:t>i</a:t>
            </a:r>
            <a:r>
              <a:rPr dirty="0"/>
              <a:t>entat</a:t>
            </a:r>
            <a:r>
              <a:rPr spc="5" dirty="0"/>
              <a:t>i</a:t>
            </a:r>
            <a:r>
              <a:rPr dirty="0"/>
              <a:t>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1939" y="1470152"/>
            <a:ext cx="9675793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Consistency allows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polygons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be </a:t>
            </a:r>
            <a:r>
              <a:rPr sz="2400" spc="-5" dirty="0">
                <a:latin typeface="Times New Roman"/>
                <a:cs typeface="Times New Roman"/>
              </a:rPr>
              <a:t>drawn </a:t>
            </a:r>
            <a:r>
              <a:rPr sz="2400" dirty="0">
                <a:latin typeface="Times New Roman"/>
                <a:cs typeface="Times New Roman"/>
              </a:rPr>
              <a:t>with correct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orientation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Supports backface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culling</a:t>
            </a:r>
          </a:p>
        </p:txBody>
      </p:sp>
      <p:sp>
        <p:nvSpPr>
          <p:cNvPr id="6" name="object 6"/>
          <p:cNvSpPr/>
          <p:nvPr/>
        </p:nvSpPr>
        <p:spPr>
          <a:xfrm>
            <a:off x="1769364" y="3518915"/>
            <a:ext cx="0" cy="1805939"/>
          </a:xfrm>
          <a:custGeom>
            <a:avLst/>
            <a:gdLst/>
            <a:ahLst/>
            <a:cxnLst/>
            <a:rect l="l" t="t" r="r" b="b"/>
            <a:pathLst>
              <a:path h="1805939">
                <a:moveTo>
                  <a:pt x="0" y="0"/>
                </a:moveTo>
                <a:lnTo>
                  <a:pt x="0" y="18059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9364" y="3518915"/>
            <a:ext cx="1027430" cy="821690"/>
          </a:xfrm>
          <a:custGeom>
            <a:avLst/>
            <a:gdLst/>
            <a:ahLst/>
            <a:cxnLst/>
            <a:rect l="l" t="t" r="r" b="b"/>
            <a:pathLst>
              <a:path w="1027430" h="821689">
                <a:moveTo>
                  <a:pt x="0" y="0"/>
                </a:moveTo>
                <a:lnTo>
                  <a:pt x="1027176" y="8214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9364" y="4340352"/>
            <a:ext cx="1027430" cy="984885"/>
          </a:xfrm>
          <a:custGeom>
            <a:avLst/>
            <a:gdLst/>
            <a:ahLst/>
            <a:cxnLst/>
            <a:rect l="l" t="t" r="r" b="b"/>
            <a:pathLst>
              <a:path w="1027430" h="984885">
                <a:moveTo>
                  <a:pt x="0" y="984504"/>
                </a:moveTo>
                <a:lnTo>
                  <a:pt x="102717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0663" y="4340352"/>
            <a:ext cx="1028700" cy="984885"/>
          </a:xfrm>
          <a:custGeom>
            <a:avLst/>
            <a:gdLst/>
            <a:ahLst/>
            <a:cxnLst/>
            <a:rect l="l" t="t" r="r" b="b"/>
            <a:pathLst>
              <a:path w="1028700" h="984885">
                <a:moveTo>
                  <a:pt x="1028700" y="98450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0663" y="3518915"/>
            <a:ext cx="1028700" cy="821690"/>
          </a:xfrm>
          <a:custGeom>
            <a:avLst/>
            <a:gdLst/>
            <a:ahLst/>
            <a:cxnLst/>
            <a:rect l="l" t="t" r="r" b="b"/>
            <a:pathLst>
              <a:path w="1028700" h="821689">
                <a:moveTo>
                  <a:pt x="1028700" y="0"/>
                </a:moveTo>
                <a:lnTo>
                  <a:pt x="0" y="8214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0663" y="4340352"/>
            <a:ext cx="2056130" cy="0"/>
          </a:xfrm>
          <a:custGeom>
            <a:avLst/>
            <a:gdLst/>
            <a:ahLst/>
            <a:cxnLst/>
            <a:rect l="l" t="t" r="r" b="b"/>
            <a:pathLst>
              <a:path w="2056130">
                <a:moveTo>
                  <a:pt x="0" y="0"/>
                </a:moveTo>
                <a:lnTo>
                  <a:pt x="205587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51760" y="4175759"/>
            <a:ext cx="292735" cy="329565"/>
          </a:xfrm>
          <a:custGeom>
            <a:avLst/>
            <a:gdLst/>
            <a:ahLst/>
            <a:cxnLst/>
            <a:rect l="l" t="t" r="r" b="b"/>
            <a:pathLst>
              <a:path w="292735" h="329564">
                <a:moveTo>
                  <a:pt x="146304" y="0"/>
                </a:moveTo>
                <a:lnTo>
                  <a:pt x="100062" y="8390"/>
                </a:lnTo>
                <a:lnTo>
                  <a:pt x="59900" y="31755"/>
                </a:lnTo>
                <a:lnTo>
                  <a:pt x="28229" y="67383"/>
                </a:lnTo>
                <a:lnTo>
                  <a:pt x="7459" y="112566"/>
                </a:lnTo>
                <a:lnTo>
                  <a:pt x="0" y="164592"/>
                </a:lnTo>
                <a:lnTo>
                  <a:pt x="7459" y="216617"/>
                </a:lnTo>
                <a:lnTo>
                  <a:pt x="28229" y="261800"/>
                </a:lnTo>
                <a:lnTo>
                  <a:pt x="59900" y="297428"/>
                </a:lnTo>
                <a:lnTo>
                  <a:pt x="100062" y="320793"/>
                </a:lnTo>
                <a:lnTo>
                  <a:pt x="146304" y="329184"/>
                </a:lnTo>
                <a:lnTo>
                  <a:pt x="192545" y="320793"/>
                </a:lnTo>
                <a:lnTo>
                  <a:pt x="232707" y="297428"/>
                </a:lnTo>
                <a:lnTo>
                  <a:pt x="264378" y="261800"/>
                </a:lnTo>
                <a:lnTo>
                  <a:pt x="285148" y="216617"/>
                </a:lnTo>
                <a:lnTo>
                  <a:pt x="292608" y="164592"/>
                </a:lnTo>
                <a:lnTo>
                  <a:pt x="285148" y="112566"/>
                </a:lnTo>
                <a:lnTo>
                  <a:pt x="264378" y="67383"/>
                </a:lnTo>
                <a:lnTo>
                  <a:pt x="232707" y="31755"/>
                </a:lnTo>
                <a:lnTo>
                  <a:pt x="192545" y="8390"/>
                </a:lnTo>
                <a:lnTo>
                  <a:pt x="146304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51760" y="4175759"/>
            <a:ext cx="292735" cy="329565"/>
          </a:xfrm>
          <a:custGeom>
            <a:avLst/>
            <a:gdLst/>
            <a:ahLst/>
            <a:cxnLst/>
            <a:rect l="l" t="t" r="r" b="b"/>
            <a:pathLst>
              <a:path w="292735" h="329564">
                <a:moveTo>
                  <a:pt x="0" y="164592"/>
                </a:moveTo>
                <a:lnTo>
                  <a:pt x="7459" y="112566"/>
                </a:lnTo>
                <a:lnTo>
                  <a:pt x="28229" y="67383"/>
                </a:lnTo>
                <a:lnTo>
                  <a:pt x="59900" y="31755"/>
                </a:lnTo>
                <a:lnTo>
                  <a:pt x="100062" y="8390"/>
                </a:lnTo>
                <a:lnTo>
                  <a:pt x="146304" y="0"/>
                </a:lnTo>
                <a:lnTo>
                  <a:pt x="192545" y="8390"/>
                </a:lnTo>
                <a:lnTo>
                  <a:pt x="232707" y="31755"/>
                </a:lnTo>
                <a:lnTo>
                  <a:pt x="264378" y="67383"/>
                </a:lnTo>
                <a:lnTo>
                  <a:pt x="285148" y="112566"/>
                </a:lnTo>
                <a:lnTo>
                  <a:pt x="292608" y="164592"/>
                </a:lnTo>
                <a:lnTo>
                  <a:pt x="285148" y="216617"/>
                </a:lnTo>
                <a:lnTo>
                  <a:pt x="264378" y="261800"/>
                </a:lnTo>
                <a:lnTo>
                  <a:pt x="232707" y="297428"/>
                </a:lnTo>
                <a:lnTo>
                  <a:pt x="192545" y="320793"/>
                </a:lnTo>
                <a:lnTo>
                  <a:pt x="146304" y="329184"/>
                </a:lnTo>
                <a:lnTo>
                  <a:pt x="100062" y="320793"/>
                </a:lnTo>
                <a:lnTo>
                  <a:pt x="59900" y="297428"/>
                </a:lnTo>
                <a:lnTo>
                  <a:pt x="28229" y="261800"/>
                </a:lnTo>
                <a:lnTo>
                  <a:pt x="7459" y="216617"/>
                </a:lnTo>
                <a:lnTo>
                  <a:pt x="0" y="1645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72797" y="4199817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23060" y="3355847"/>
            <a:ext cx="292735" cy="327660"/>
          </a:xfrm>
          <a:custGeom>
            <a:avLst/>
            <a:gdLst/>
            <a:ahLst/>
            <a:cxnLst/>
            <a:rect l="l" t="t" r="r" b="b"/>
            <a:pathLst>
              <a:path w="292735" h="327660">
                <a:moveTo>
                  <a:pt x="146304" y="0"/>
                </a:moveTo>
                <a:lnTo>
                  <a:pt x="100062" y="8352"/>
                </a:lnTo>
                <a:lnTo>
                  <a:pt x="59900" y="31611"/>
                </a:lnTo>
                <a:lnTo>
                  <a:pt x="28229" y="67076"/>
                </a:lnTo>
                <a:lnTo>
                  <a:pt x="7459" y="112049"/>
                </a:lnTo>
                <a:lnTo>
                  <a:pt x="0" y="163829"/>
                </a:lnTo>
                <a:lnTo>
                  <a:pt x="7459" y="215610"/>
                </a:lnTo>
                <a:lnTo>
                  <a:pt x="28229" y="260583"/>
                </a:lnTo>
                <a:lnTo>
                  <a:pt x="59900" y="296048"/>
                </a:lnTo>
                <a:lnTo>
                  <a:pt x="100062" y="319307"/>
                </a:lnTo>
                <a:lnTo>
                  <a:pt x="146304" y="327659"/>
                </a:lnTo>
                <a:lnTo>
                  <a:pt x="192545" y="319307"/>
                </a:lnTo>
                <a:lnTo>
                  <a:pt x="232707" y="296048"/>
                </a:lnTo>
                <a:lnTo>
                  <a:pt x="264378" y="260583"/>
                </a:lnTo>
                <a:lnTo>
                  <a:pt x="285148" y="215610"/>
                </a:lnTo>
                <a:lnTo>
                  <a:pt x="292608" y="163829"/>
                </a:lnTo>
                <a:lnTo>
                  <a:pt x="285148" y="112049"/>
                </a:lnTo>
                <a:lnTo>
                  <a:pt x="264378" y="67076"/>
                </a:lnTo>
                <a:lnTo>
                  <a:pt x="232707" y="31611"/>
                </a:lnTo>
                <a:lnTo>
                  <a:pt x="192545" y="8352"/>
                </a:lnTo>
                <a:lnTo>
                  <a:pt x="146304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23060" y="3355847"/>
            <a:ext cx="292735" cy="327660"/>
          </a:xfrm>
          <a:custGeom>
            <a:avLst/>
            <a:gdLst/>
            <a:ahLst/>
            <a:cxnLst/>
            <a:rect l="l" t="t" r="r" b="b"/>
            <a:pathLst>
              <a:path w="292735" h="327660">
                <a:moveTo>
                  <a:pt x="0" y="163829"/>
                </a:moveTo>
                <a:lnTo>
                  <a:pt x="7459" y="112049"/>
                </a:lnTo>
                <a:lnTo>
                  <a:pt x="28229" y="67076"/>
                </a:lnTo>
                <a:lnTo>
                  <a:pt x="59900" y="31611"/>
                </a:lnTo>
                <a:lnTo>
                  <a:pt x="100062" y="8352"/>
                </a:lnTo>
                <a:lnTo>
                  <a:pt x="146304" y="0"/>
                </a:lnTo>
                <a:lnTo>
                  <a:pt x="192545" y="8352"/>
                </a:lnTo>
                <a:lnTo>
                  <a:pt x="232707" y="31611"/>
                </a:lnTo>
                <a:lnTo>
                  <a:pt x="264378" y="67076"/>
                </a:lnTo>
                <a:lnTo>
                  <a:pt x="285148" y="112049"/>
                </a:lnTo>
                <a:lnTo>
                  <a:pt x="292608" y="163829"/>
                </a:lnTo>
                <a:lnTo>
                  <a:pt x="285148" y="215610"/>
                </a:lnTo>
                <a:lnTo>
                  <a:pt x="264378" y="260583"/>
                </a:lnTo>
                <a:lnTo>
                  <a:pt x="232707" y="296048"/>
                </a:lnTo>
                <a:lnTo>
                  <a:pt x="192545" y="319307"/>
                </a:lnTo>
                <a:lnTo>
                  <a:pt x="146304" y="327659"/>
                </a:lnTo>
                <a:lnTo>
                  <a:pt x="100062" y="319307"/>
                </a:lnTo>
                <a:lnTo>
                  <a:pt x="59900" y="296048"/>
                </a:lnTo>
                <a:lnTo>
                  <a:pt x="28229" y="260583"/>
                </a:lnTo>
                <a:lnTo>
                  <a:pt x="7459" y="215610"/>
                </a:lnTo>
                <a:lnTo>
                  <a:pt x="0" y="16382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44097" y="3379081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23060" y="5160264"/>
            <a:ext cx="292735" cy="329565"/>
          </a:xfrm>
          <a:custGeom>
            <a:avLst/>
            <a:gdLst/>
            <a:ahLst/>
            <a:cxnLst/>
            <a:rect l="l" t="t" r="r" b="b"/>
            <a:pathLst>
              <a:path w="292735" h="329564">
                <a:moveTo>
                  <a:pt x="146304" y="0"/>
                </a:moveTo>
                <a:lnTo>
                  <a:pt x="100062" y="8390"/>
                </a:lnTo>
                <a:lnTo>
                  <a:pt x="59900" y="31755"/>
                </a:lnTo>
                <a:lnTo>
                  <a:pt x="28229" y="67383"/>
                </a:lnTo>
                <a:lnTo>
                  <a:pt x="7459" y="112566"/>
                </a:lnTo>
                <a:lnTo>
                  <a:pt x="0" y="164592"/>
                </a:lnTo>
                <a:lnTo>
                  <a:pt x="7459" y="216617"/>
                </a:lnTo>
                <a:lnTo>
                  <a:pt x="28229" y="261800"/>
                </a:lnTo>
                <a:lnTo>
                  <a:pt x="59900" y="297428"/>
                </a:lnTo>
                <a:lnTo>
                  <a:pt x="100062" y="320793"/>
                </a:lnTo>
                <a:lnTo>
                  <a:pt x="146304" y="329184"/>
                </a:lnTo>
                <a:lnTo>
                  <a:pt x="192545" y="320793"/>
                </a:lnTo>
                <a:lnTo>
                  <a:pt x="232707" y="297428"/>
                </a:lnTo>
                <a:lnTo>
                  <a:pt x="264378" y="261800"/>
                </a:lnTo>
                <a:lnTo>
                  <a:pt x="285148" y="216617"/>
                </a:lnTo>
                <a:lnTo>
                  <a:pt x="292608" y="164592"/>
                </a:lnTo>
                <a:lnTo>
                  <a:pt x="285148" y="112566"/>
                </a:lnTo>
                <a:lnTo>
                  <a:pt x="264378" y="67383"/>
                </a:lnTo>
                <a:lnTo>
                  <a:pt x="232707" y="31755"/>
                </a:lnTo>
                <a:lnTo>
                  <a:pt x="192545" y="8390"/>
                </a:lnTo>
                <a:lnTo>
                  <a:pt x="146304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3060" y="5160264"/>
            <a:ext cx="292735" cy="329565"/>
          </a:xfrm>
          <a:custGeom>
            <a:avLst/>
            <a:gdLst/>
            <a:ahLst/>
            <a:cxnLst/>
            <a:rect l="l" t="t" r="r" b="b"/>
            <a:pathLst>
              <a:path w="292735" h="329564">
                <a:moveTo>
                  <a:pt x="0" y="164592"/>
                </a:moveTo>
                <a:lnTo>
                  <a:pt x="7459" y="112566"/>
                </a:lnTo>
                <a:lnTo>
                  <a:pt x="28229" y="67383"/>
                </a:lnTo>
                <a:lnTo>
                  <a:pt x="59900" y="31755"/>
                </a:lnTo>
                <a:lnTo>
                  <a:pt x="100062" y="8390"/>
                </a:lnTo>
                <a:lnTo>
                  <a:pt x="146304" y="0"/>
                </a:lnTo>
                <a:lnTo>
                  <a:pt x="192545" y="8390"/>
                </a:lnTo>
                <a:lnTo>
                  <a:pt x="232707" y="31755"/>
                </a:lnTo>
                <a:lnTo>
                  <a:pt x="264378" y="67383"/>
                </a:lnTo>
                <a:lnTo>
                  <a:pt x="285148" y="112566"/>
                </a:lnTo>
                <a:lnTo>
                  <a:pt x="292608" y="164592"/>
                </a:lnTo>
                <a:lnTo>
                  <a:pt x="285148" y="216617"/>
                </a:lnTo>
                <a:lnTo>
                  <a:pt x="264378" y="261800"/>
                </a:lnTo>
                <a:lnTo>
                  <a:pt x="232707" y="297428"/>
                </a:lnTo>
                <a:lnTo>
                  <a:pt x="192545" y="320793"/>
                </a:lnTo>
                <a:lnTo>
                  <a:pt x="146304" y="329184"/>
                </a:lnTo>
                <a:lnTo>
                  <a:pt x="100062" y="320793"/>
                </a:lnTo>
                <a:lnTo>
                  <a:pt x="59900" y="297428"/>
                </a:lnTo>
                <a:lnTo>
                  <a:pt x="28229" y="261800"/>
                </a:lnTo>
                <a:lnTo>
                  <a:pt x="7459" y="216617"/>
                </a:lnTo>
                <a:lnTo>
                  <a:pt x="0" y="1645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44097" y="5184067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4359" y="4175759"/>
            <a:ext cx="292735" cy="329565"/>
          </a:xfrm>
          <a:custGeom>
            <a:avLst/>
            <a:gdLst/>
            <a:ahLst/>
            <a:cxnLst/>
            <a:rect l="l" t="t" r="r" b="b"/>
            <a:pathLst>
              <a:path w="292734" h="329564">
                <a:moveTo>
                  <a:pt x="146304" y="0"/>
                </a:moveTo>
                <a:lnTo>
                  <a:pt x="100062" y="8390"/>
                </a:lnTo>
                <a:lnTo>
                  <a:pt x="59900" y="31755"/>
                </a:lnTo>
                <a:lnTo>
                  <a:pt x="28229" y="67383"/>
                </a:lnTo>
                <a:lnTo>
                  <a:pt x="7459" y="112566"/>
                </a:lnTo>
                <a:lnTo>
                  <a:pt x="0" y="164592"/>
                </a:lnTo>
                <a:lnTo>
                  <a:pt x="7459" y="216617"/>
                </a:lnTo>
                <a:lnTo>
                  <a:pt x="28229" y="261800"/>
                </a:lnTo>
                <a:lnTo>
                  <a:pt x="59900" y="297428"/>
                </a:lnTo>
                <a:lnTo>
                  <a:pt x="100062" y="320793"/>
                </a:lnTo>
                <a:lnTo>
                  <a:pt x="146304" y="329184"/>
                </a:lnTo>
                <a:lnTo>
                  <a:pt x="192545" y="320793"/>
                </a:lnTo>
                <a:lnTo>
                  <a:pt x="232707" y="297428"/>
                </a:lnTo>
                <a:lnTo>
                  <a:pt x="264378" y="261800"/>
                </a:lnTo>
                <a:lnTo>
                  <a:pt x="285148" y="216617"/>
                </a:lnTo>
                <a:lnTo>
                  <a:pt x="292608" y="164592"/>
                </a:lnTo>
                <a:lnTo>
                  <a:pt x="285148" y="112566"/>
                </a:lnTo>
                <a:lnTo>
                  <a:pt x="264378" y="67383"/>
                </a:lnTo>
                <a:lnTo>
                  <a:pt x="232707" y="31755"/>
                </a:lnTo>
                <a:lnTo>
                  <a:pt x="192545" y="8390"/>
                </a:lnTo>
                <a:lnTo>
                  <a:pt x="1463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4359" y="4175759"/>
            <a:ext cx="292735" cy="329565"/>
          </a:xfrm>
          <a:custGeom>
            <a:avLst/>
            <a:gdLst/>
            <a:ahLst/>
            <a:cxnLst/>
            <a:rect l="l" t="t" r="r" b="b"/>
            <a:pathLst>
              <a:path w="292734" h="329564">
                <a:moveTo>
                  <a:pt x="0" y="164592"/>
                </a:moveTo>
                <a:lnTo>
                  <a:pt x="7459" y="112566"/>
                </a:lnTo>
                <a:lnTo>
                  <a:pt x="28229" y="67383"/>
                </a:lnTo>
                <a:lnTo>
                  <a:pt x="59900" y="31755"/>
                </a:lnTo>
                <a:lnTo>
                  <a:pt x="100062" y="8390"/>
                </a:lnTo>
                <a:lnTo>
                  <a:pt x="146304" y="0"/>
                </a:lnTo>
                <a:lnTo>
                  <a:pt x="192545" y="8390"/>
                </a:lnTo>
                <a:lnTo>
                  <a:pt x="232707" y="31755"/>
                </a:lnTo>
                <a:lnTo>
                  <a:pt x="264378" y="67383"/>
                </a:lnTo>
                <a:lnTo>
                  <a:pt x="285148" y="112566"/>
                </a:lnTo>
                <a:lnTo>
                  <a:pt x="292608" y="164592"/>
                </a:lnTo>
                <a:lnTo>
                  <a:pt x="285148" y="216617"/>
                </a:lnTo>
                <a:lnTo>
                  <a:pt x="264378" y="261800"/>
                </a:lnTo>
                <a:lnTo>
                  <a:pt x="232707" y="297428"/>
                </a:lnTo>
                <a:lnTo>
                  <a:pt x="192545" y="320793"/>
                </a:lnTo>
                <a:lnTo>
                  <a:pt x="146304" y="329184"/>
                </a:lnTo>
                <a:lnTo>
                  <a:pt x="100062" y="320793"/>
                </a:lnTo>
                <a:lnTo>
                  <a:pt x="59900" y="297428"/>
                </a:lnTo>
                <a:lnTo>
                  <a:pt x="28229" y="261800"/>
                </a:lnTo>
                <a:lnTo>
                  <a:pt x="7459" y="216617"/>
                </a:lnTo>
                <a:lnTo>
                  <a:pt x="0" y="1645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15397" y="4199817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81100" y="3880103"/>
            <a:ext cx="441959" cy="818515"/>
          </a:xfrm>
          <a:custGeom>
            <a:avLst/>
            <a:gdLst/>
            <a:ahLst/>
            <a:cxnLst/>
            <a:rect l="l" t="t" r="r" b="b"/>
            <a:pathLst>
              <a:path w="441959" h="818514">
                <a:moveTo>
                  <a:pt x="147319" y="0"/>
                </a:moveTo>
                <a:lnTo>
                  <a:pt x="0" y="818388"/>
                </a:lnTo>
                <a:lnTo>
                  <a:pt x="441959" y="491032"/>
                </a:lnTo>
                <a:lnTo>
                  <a:pt x="147319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81100" y="3880103"/>
            <a:ext cx="441959" cy="818515"/>
          </a:xfrm>
          <a:custGeom>
            <a:avLst/>
            <a:gdLst/>
            <a:ahLst/>
            <a:cxnLst/>
            <a:rect l="l" t="t" r="r" b="b"/>
            <a:pathLst>
              <a:path w="441959" h="818514">
                <a:moveTo>
                  <a:pt x="147319" y="0"/>
                </a:moveTo>
                <a:lnTo>
                  <a:pt x="441959" y="491032"/>
                </a:lnTo>
                <a:lnTo>
                  <a:pt x="0" y="818388"/>
                </a:lnTo>
                <a:lnTo>
                  <a:pt x="14731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90032" y="3518915"/>
            <a:ext cx="1028700" cy="821690"/>
          </a:xfrm>
          <a:custGeom>
            <a:avLst/>
            <a:gdLst/>
            <a:ahLst/>
            <a:cxnLst/>
            <a:rect l="l" t="t" r="r" b="b"/>
            <a:pathLst>
              <a:path w="1028700" h="821689">
                <a:moveTo>
                  <a:pt x="0" y="0"/>
                </a:moveTo>
                <a:lnTo>
                  <a:pt x="1028700" y="8214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90032" y="4340352"/>
            <a:ext cx="1028700" cy="984885"/>
          </a:xfrm>
          <a:custGeom>
            <a:avLst/>
            <a:gdLst/>
            <a:ahLst/>
            <a:cxnLst/>
            <a:rect l="l" t="t" r="r" b="b"/>
            <a:pathLst>
              <a:path w="1028700" h="984885">
                <a:moveTo>
                  <a:pt x="0" y="984504"/>
                </a:moveTo>
                <a:lnTo>
                  <a:pt x="10287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61332" y="4340352"/>
            <a:ext cx="1028700" cy="984885"/>
          </a:xfrm>
          <a:custGeom>
            <a:avLst/>
            <a:gdLst/>
            <a:ahLst/>
            <a:cxnLst/>
            <a:rect l="l" t="t" r="r" b="b"/>
            <a:pathLst>
              <a:path w="1028700" h="984885">
                <a:moveTo>
                  <a:pt x="1028700" y="98450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61332" y="3518915"/>
            <a:ext cx="1028700" cy="821690"/>
          </a:xfrm>
          <a:custGeom>
            <a:avLst/>
            <a:gdLst/>
            <a:ahLst/>
            <a:cxnLst/>
            <a:rect l="l" t="t" r="r" b="b"/>
            <a:pathLst>
              <a:path w="1028700" h="821689">
                <a:moveTo>
                  <a:pt x="1028700" y="0"/>
                </a:moveTo>
                <a:lnTo>
                  <a:pt x="0" y="8214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61332" y="4340352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72428" y="4175759"/>
            <a:ext cx="294640" cy="329565"/>
          </a:xfrm>
          <a:custGeom>
            <a:avLst/>
            <a:gdLst/>
            <a:ahLst/>
            <a:cxnLst/>
            <a:rect l="l" t="t" r="r" b="b"/>
            <a:pathLst>
              <a:path w="294640" h="329564">
                <a:moveTo>
                  <a:pt x="147066" y="0"/>
                </a:moveTo>
                <a:lnTo>
                  <a:pt x="100583" y="8390"/>
                </a:lnTo>
                <a:lnTo>
                  <a:pt x="60213" y="31755"/>
                </a:lnTo>
                <a:lnTo>
                  <a:pt x="28376" y="67383"/>
                </a:lnTo>
                <a:lnTo>
                  <a:pt x="7498" y="112566"/>
                </a:lnTo>
                <a:lnTo>
                  <a:pt x="0" y="164592"/>
                </a:lnTo>
                <a:lnTo>
                  <a:pt x="7498" y="216617"/>
                </a:lnTo>
                <a:lnTo>
                  <a:pt x="28376" y="261800"/>
                </a:lnTo>
                <a:lnTo>
                  <a:pt x="60213" y="297428"/>
                </a:lnTo>
                <a:lnTo>
                  <a:pt x="100584" y="320793"/>
                </a:lnTo>
                <a:lnTo>
                  <a:pt x="147066" y="329184"/>
                </a:lnTo>
                <a:lnTo>
                  <a:pt x="193548" y="320793"/>
                </a:lnTo>
                <a:lnTo>
                  <a:pt x="233918" y="297428"/>
                </a:lnTo>
                <a:lnTo>
                  <a:pt x="265755" y="261800"/>
                </a:lnTo>
                <a:lnTo>
                  <a:pt x="286633" y="216617"/>
                </a:lnTo>
                <a:lnTo>
                  <a:pt x="294132" y="164592"/>
                </a:lnTo>
                <a:lnTo>
                  <a:pt x="286633" y="112566"/>
                </a:lnTo>
                <a:lnTo>
                  <a:pt x="265755" y="67383"/>
                </a:lnTo>
                <a:lnTo>
                  <a:pt x="233918" y="31755"/>
                </a:lnTo>
                <a:lnTo>
                  <a:pt x="193548" y="8390"/>
                </a:lnTo>
                <a:lnTo>
                  <a:pt x="14706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72428" y="4175759"/>
            <a:ext cx="294640" cy="329565"/>
          </a:xfrm>
          <a:custGeom>
            <a:avLst/>
            <a:gdLst/>
            <a:ahLst/>
            <a:cxnLst/>
            <a:rect l="l" t="t" r="r" b="b"/>
            <a:pathLst>
              <a:path w="294640" h="329564">
                <a:moveTo>
                  <a:pt x="0" y="164592"/>
                </a:moveTo>
                <a:lnTo>
                  <a:pt x="7498" y="112566"/>
                </a:lnTo>
                <a:lnTo>
                  <a:pt x="28376" y="67383"/>
                </a:lnTo>
                <a:lnTo>
                  <a:pt x="60213" y="31755"/>
                </a:lnTo>
                <a:lnTo>
                  <a:pt x="100584" y="8390"/>
                </a:lnTo>
                <a:lnTo>
                  <a:pt x="147066" y="0"/>
                </a:lnTo>
                <a:lnTo>
                  <a:pt x="193548" y="8390"/>
                </a:lnTo>
                <a:lnTo>
                  <a:pt x="233918" y="31755"/>
                </a:lnTo>
                <a:lnTo>
                  <a:pt x="265755" y="67383"/>
                </a:lnTo>
                <a:lnTo>
                  <a:pt x="286633" y="112566"/>
                </a:lnTo>
                <a:lnTo>
                  <a:pt x="294132" y="164592"/>
                </a:lnTo>
                <a:lnTo>
                  <a:pt x="286633" y="216617"/>
                </a:lnTo>
                <a:lnTo>
                  <a:pt x="265755" y="261800"/>
                </a:lnTo>
                <a:lnTo>
                  <a:pt x="233918" y="297428"/>
                </a:lnTo>
                <a:lnTo>
                  <a:pt x="193548" y="320793"/>
                </a:lnTo>
                <a:lnTo>
                  <a:pt x="147066" y="329184"/>
                </a:lnTo>
                <a:lnTo>
                  <a:pt x="100584" y="320793"/>
                </a:lnTo>
                <a:lnTo>
                  <a:pt x="60213" y="297428"/>
                </a:lnTo>
                <a:lnTo>
                  <a:pt x="28376" y="261800"/>
                </a:lnTo>
                <a:lnTo>
                  <a:pt x="7498" y="216617"/>
                </a:lnTo>
                <a:lnTo>
                  <a:pt x="0" y="1645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593909" y="4199817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15028" y="4175759"/>
            <a:ext cx="294640" cy="329565"/>
          </a:xfrm>
          <a:custGeom>
            <a:avLst/>
            <a:gdLst/>
            <a:ahLst/>
            <a:cxnLst/>
            <a:rect l="l" t="t" r="r" b="b"/>
            <a:pathLst>
              <a:path w="294639" h="329564">
                <a:moveTo>
                  <a:pt x="147066" y="0"/>
                </a:moveTo>
                <a:lnTo>
                  <a:pt x="100583" y="8390"/>
                </a:lnTo>
                <a:lnTo>
                  <a:pt x="60213" y="31755"/>
                </a:lnTo>
                <a:lnTo>
                  <a:pt x="28376" y="67383"/>
                </a:lnTo>
                <a:lnTo>
                  <a:pt x="7498" y="112566"/>
                </a:lnTo>
                <a:lnTo>
                  <a:pt x="0" y="164592"/>
                </a:lnTo>
                <a:lnTo>
                  <a:pt x="7498" y="216617"/>
                </a:lnTo>
                <a:lnTo>
                  <a:pt x="28376" y="261800"/>
                </a:lnTo>
                <a:lnTo>
                  <a:pt x="60213" y="297428"/>
                </a:lnTo>
                <a:lnTo>
                  <a:pt x="100584" y="320793"/>
                </a:lnTo>
                <a:lnTo>
                  <a:pt x="147066" y="329184"/>
                </a:lnTo>
                <a:lnTo>
                  <a:pt x="193548" y="320793"/>
                </a:lnTo>
                <a:lnTo>
                  <a:pt x="233918" y="297428"/>
                </a:lnTo>
                <a:lnTo>
                  <a:pt x="265755" y="261800"/>
                </a:lnTo>
                <a:lnTo>
                  <a:pt x="286633" y="216617"/>
                </a:lnTo>
                <a:lnTo>
                  <a:pt x="294132" y="164592"/>
                </a:lnTo>
                <a:lnTo>
                  <a:pt x="286633" y="112566"/>
                </a:lnTo>
                <a:lnTo>
                  <a:pt x="265755" y="67383"/>
                </a:lnTo>
                <a:lnTo>
                  <a:pt x="233918" y="31755"/>
                </a:lnTo>
                <a:lnTo>
                  <a:pt x="193548" y="8390"/>
                </a:lnTo>
                <a:lnTo>
                  <a:pt x="147066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15028" y="4175759"/>
            <a:ext cx="294640" cy="329565"/>
          </a:xfrm>
          <a:custGeom>
            <a:avLst/>
            <a:gdLst/>
            <a:ahLst/>
            <a:cxnLst/>
            <a:rect l="l" t="t" r="r" b="b"/>
            <a:pathLst>
              <a:path w="294639" h="329564">
                <a:moveTo>
                  <a:pt x="0" y="164592"/>
                </a:moveTo>
                <a:lnTo>
                  <a:pt x="7498" y="112566"/>
                </a:lnTo>
                <a:lnTo>
                  <a:pt x="28376" y="67383"/>
                </a:lnTo>
                <a:lnTo>
                  <a:pt x="60213" y="31755"/>
                </a:lnTo>
                <a:lnTo>
                  <a:pt x="100584" y="8390"/>
                </a:lnTo>
                <a:lnTo>
                  <a:pt x="147066" y="0"/>
                </a:lnTo>
                <a:lnTo>
                  <a:pt x="193548" y="8390"/>
                </a:lnTo>
                <a:lnTo>
                  <a:pt x="233918" y="31755"/>
                </a:lnTo>
                <a:lnTo>
                  <a:pt x="265755" y="67383"/>
                </a:lnTo>
                <a:lnTo>
                  <a:pt x="286633" y="112566"/>
                </a:lnTo>
                <a:lnTo>
                  <a:pt x="294132" y="164592"/>
                </a:lnTo>
                <a:lnTo>
                  <a:pt x="286633" y="216617"/>
                </a:lnTo>
                <a:lnTo>
                  <a:pt x="265755" y="261800"/>
                </a:lnTo>
                <a:lnTo>
                  <a:pt x="233918" y="297428"/>
                </a:lnTo>
                <a:lnTo>
                  <a:pt x="193548" y="320793"/>
                </a:lnTo>
                <a:lnTo>
                  <a:pt x="147066" y="329184"/>
                </a:lnTo>
                <a:lnTo>
                  <a:pt x="100584" y="320793"/>
                </a:lnTo>
                <a:lnTo>
                  <a:pt x="60213" y="297428"/>
                </a:lnTo>
                <a:lnTo>
                  <a:pt x="28376" y="261800"/>
                </a:lnTo>
                <a:lnTo>
                  <a:pt x="7498" y="216617"/>
                </a:lnTo>
                <a:lnTo>
                  <a:pt x="0" y="1645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36509" y="4199817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90032" y="3518915"/>
            <a:ext cx="0" cy="1805939"/>
          </a:xfrm>
          <a:custGeom>
            <a:avLst/>
            <a:gdLst/>
            <a:ahLst/>
            <a:cxnLst/>
            <a:rect l="l" t="t" r="r" b="b"/>
            <a:pathLst>
              <a:path h="1805939">
                <a:moveTo>
                  <a:pt x="0" y="0"/>
                </a:moveTo>
                <a:lnTo>
                  <a:pt x="0" y="18059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43728" y="3355847"/>
            <a:ext cx="294640" cy="327660"/>
          </a:xfrm>
          <a:custGeom>
            <a:avLst/>
            <a:gdLst/>
            <a:ahLst/>
            <a:cxnLst/>
            <a:rect l="l" t="t" r="r" b="b"/>
            <a:pathLst>
              <a:path w="294639" h="327660">
                <a:moveTo>
                  <a:pt x="147066" y="0"/>
                </a:moveTo>
                <a:lnTo>
                  <a:pt x="100583" y="8352"/>
                </a:lnTo>
                <a:lnTo>
                  <a:pt x="60213" y="31611"/>
                </a:lnTo>
                <a:lnTo>
                  <a:pt x="28376" y="67076"/>
                </a:lnTo>
                <a:lnTo>
                  <a:pt x="7498" y="112049"/>
                </a:lnTo>
                <a:lnTo>
                  <a:pt x="0" y="163829"/>
                </a:lnTo>
                <a:lnTo>
                  <a:pt x="7498" y="215610"/>
                </a:lnTo>
                <a:lnTo>
                  <a:pt x="28376" y="260583"/>
                </a:lnTo>
                <a:lnTo>
                  <a:pt x="60213" y="296048"/>
                </a:lnTo>
                <a:lnTo>
                  <a:pt x="100584" y="319307"/>
                </a:lnTo>
                <a:lnTo>
                  <a:pt x="147066" y="327659"/>
                </a:lnTo>
                <a:lnTo>
                  <a:pt x="193548" y="319307"/>
                </a:lnTo>
                <a:lnTo>
                  <a:pt x="233918" y="296048"/>
                </a:lnTo>
                <a:lnTo>
                  <a:pt x="265755" y="260583"/>
                </a:lnTo>
                <a:lnTo>
                  <a:pt x="286633" y="215610"/>
                </a:lnTo>
                <a:lnTo>
                  <a:pt x="294132" y="163829"/>
                </a:lnTo>
                <a:lnTo>
                  <a:pt x="286633" y="112049"/>
                </a:lnTo>
                <a:lnTo>
                  <a:pt x="265755" y="67076"/>
                </a:lnTo>
                <a:lnTo>
                  <a:pt x="233918" y="31611"/>
                </a:lnTo>
                <a:lnTo>
                  <a:pt x="193548" y="8352"/>
                </a:lnTo>
                <a:lnTo>
                  <a:pt x="14706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43728" y="3355847"/>
            <a:ext cx="294640" cy="327660"/>
          </a:xfrm>
          <a:custGeom>
            <a:avLst/>
            <a:gdLst/>
            <a:ahLst/>
            <a:cxnLst/>
            <a:rect l="l" t="t" r="r" b="b"/>
            <a:pathLst>
              <a:path w="294639" h="327660">
                <a:moveTo>
                  <a:pt x="0" y="163829"/>
                </a:moveTo>
                <a:lnTo>
                  <a:pt x="7498" y="112049"/>
                </a:lnTo>
                <a:lnTo>
                  <a:pt x="28376" y="67076"/>
                </a:lnTo>
                <a:lnTo>
                  <a:pt x="60213" y="31611"/>
                </a:lnTo>
                <a:lnTo>
                  <a:pt x="100584" y="8352"/>
                </a:lnTo>
                <a:lnTo>
                  <a:pt x="147066" y="0"/>
                </a:lnTo>
                <a:lnTo>
                  <a:pt x="193548" y="8352"/>
                </a:lnTo>
                <a:lnTo>
                  <a:pt x="233918" y="31611"/>
                </a:lnTo>
                <a:lnTo>
                  <a:pt x="265755" y="67076"/>
                </a:lnTo>
                <a:lnTo>
                  <a:pt x="286633" y="112049"/>
                </a:lnTo>
                <a:lnTo>
                  <a:pt x="294132" y="163829"/>
                </a:lnTo>
                <a:lnTo>
                  <a:pt x="286633" y="215610"/>
                </a:lnTo>
                <a:lnTo>
                  <a:pt x="265755" y="260583"/>
                </a:lnTo>
                <a:lnTo>
                  <a:pt x="233918" y="296048"/>
                </a:lnTo>
                <a:lnTo>
                  <a:pt x="193548" y="319307"/>
                </a:lnTo>
                <a:lnTo>
                  <a:pt x="147066" y="327659"/>
                </a:lnTo>
                <a:lnTo>
                  <a:pt x="100584" y="319307"/>
                </a:lnTo>
                <a:lnTo>
                  <a:pt x="60213" y="296048"/>
                </a:lnTo>
                <a:lnTo>
                  <a:pt x="28376" y="260583"/>
                </a:lnTo>
                <a:lnTo>
                  <a:pt x="7498" y="215610"/>
                </a:lnTo>
                <a:lnTo>
                  <a:pt x="0" y="16382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565209" y="3379081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43728" y="5160264"/>
            <a:ext cx="294640" cy="329565"/>
          </a:xfrm>
          <a:custGeom>
            <a:avLst/>
            <a:gdLst/>
            <a:ahLst/>
            <a:cxnLst/>
            <a:rect l="l" t="t" r="r" b="b"/>
            <a:pathLst>
              <a:path w="294639" h="329564">
                <a:moveTo>
                  <a:pt x="147066" y="0"/>
                </a:moveTo>
                <a:lnTo>
                  <a:pt x="100583" y="8390"/>
                </a:lnTo>
                <a:lnTo>
                  <a:pt x="60213" y="31755"/>
                </a:lnTo>
                <a:lnTo>
                  <a:pt x="28376" y="67383"/>
                </a:lnTo>
                <a:lnTo>
                  <a:pt x="7498" y="112566"/>
                </a:lnTo>
                <a:lnTo>
                  <a:pt x="0" y="164592"/>
                </a:lnTo>
                <a:lnTo>
                  <a:pt x="7498" y="216617"/>
                </a:lnTo>
                <a:lnTo>
                  <a:pt x="28376" y="261800"/>
                </a:lnTo>
                <a:lnTo>
                  <a:pt x="60213" y="297428"/>
                </a:lnTo>
                <a:lnTo>
                  <a:pt x="100584" y="320793"/>
                </a:lnTo>
                <a:lnTo>
                  <a:pt x="147066" y="329184"/>
                </a:lnTo>
                <a:lnTo>
                  <a:pt x="193548" y="320793"/>
                </a:lnTo>
                <a:lnTo>
                  <a:pt x="233918" y="297428"/>
                </a:lnTo>
                <a:lnTo>
                  <a:pt x="265755" y="261800"/>
                </a:lnTo>
                <a:lnTo>
                  <a:pt x="286633" y="216617"/>
                </a:lnTo>
                <a:lnTo>
                  <a:pt x="294132" y="164592"/>
                </a:lnTo>
                <a:lnTo>
                  <a:pt x="286633" y="112566"/>
                </a:lnTo>
                <a:lnTo>
                  <a:pt x="265755" y="67383"/>
                </a:lnTo>
                <a:lnTo>
                  <a:pt x="233918" y="31755"/>
                </a:lnTo>
                <a:lnTo>
                  <a:pt x="193548" y="8390"/>
                </a:lnTo>
                <a:lnTo>
                  <a:pt x="14706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43728" y="5160264"/>
            <a:ext cx="294640" cy="329565"/>
          </a:xfrm>
          <a:custGeom>
            <a:avLst/>
            <a:gdLst/>
            <a:ahLst/>
            <a:cxnLst/>
            <a:rect l="l" t="t" r="r" b="b"/>
            <a:pathLst>
              <a:path w="294639" h="329564">
                <a:moveTo>
                  <a:pt x="0" y="164592"/>
                </a:moveTo>
                <a:lnTo>
                  <a:pt x="7498" y="112566"/>
                </a:lnTo>
                <a:lnTo>
                  <a:pt x="28376" y="67383"/>
                </a:lnTo>
                <a:lnTo>
                  <a:pt x="60213" y="31755"/>
                </a:lnTo>
                <a:lnTo>
                  <a:pt x="100584" y="8390"/>
                </a:lnTo>
                <a:lnTo>
                  <a:pt x="147066" y="0"/>
                </a:lnTo>
                <a:lnTo>
                  <a:pt x="193548" y="8390"/>
                </a:lnTo>
                <a:lnTo>
                  <a:pt x="233918" y="31755"/>
                </a:lnTo>
                <a:lnTo>
                  <a:pt x="265755" y="67383"/>
                </a:lnTo>
                <a:lnTo>
                  <a:pt x="286633" y="112566"/>
                </a:lnTo>
                <a:lnTo>
                  <a:pt x="294132" y="164592"/>
                </a:lnTo>
                <a:lnTo>
                  <a:pt x="286633" y="216617"/>
                </a:lnTo>
                <a:lnTo>
                  <a:pt x="265755" y="261800"/>
                </a:lnTo>
                <a:lnTo>
                  <a:pt x="233918" y="297428"/>
                </a:lnTo>
                <a:lnTo>
                  <a:pt x="193548" y="320793"/>
                </a:lnTo>
                <a:lnTo>
                  <a:pt x="147066" y="329184"/>
                </a:lnTo>
                <a:lnTo>
                  <a:pt x="100584" y="320793"/>
                </a:lnTo>
                <a:lnTo>
                  <a:pt x="60213" y="297428"/>
                </a:lnTo>
                <a:lnTo>
                  <a:pt x="28376" y="261800"/>
                </a:lnTo>
                <a:lnTo>
                  <a:pt x="7498" y="216617"/>
                </a:lnTo>
                <a:lnTo>
                  <a:pt x="0" y="1645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565209" y="5184067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001767" y="3875532"/>
            <a:ext cx="441959" cy="821690"/>
          </a:xfrm>
          <a:custGeom>
            <a:avLst/>
            <a:gdLst/>
            <a:ahLst/>
            <a:cxnLst/>
            <a:rect l="l" t="t" r="r" b="b"/>
            <a:pathLst>
              <a:path w="441960" h="821689">
                <a:moveTo>
                  <a:pt x="147320" y="0"/>
                </a:moveTo>
                <a:lnTo>
                  <a:pt x="0" y="821436"/>
                </a:lnTo>
                <a:lnTo>
                  <a:pt x="441960" y="492861"/>
                </a:lnTo>
                <a:lnTo>
                  <a:pt x="14732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01767" y="3875532"/>
            <a:ext cx="441959" cy="821690"/>
          </a:xfrm>
          <a:custGeom>
            <a:avLst/>
            <a:gdLst/>
            <a:ahLst/>
            <a:cxnLst/>
            <a:rect l="l" t="t" r="r" b="b"/>
            <a:pathLst>
              <a:path w="441960" h="821689">
                <a:moveTo>
                  <a:pt x="147320" y="0"/>
                </a:moveTo>
                <a:lnTo>
                  <a:pt x="441960" y="492861"/>
                </a:lnTo>
                <a:lnTo>
                  <a:pt x="0" y="821436"/>
                </a:lnTo>
                <a:lnTo>
                  <a:pt x="14732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84693" y="3947667"/>
            <a:ext cx="201295" cy="400050"/>
          </a:xfrm>
          <a:custGeom>
            <a:avLst/>
            <a:gdLst/>
            <a:ahLst/>
            <a:cxnLst/>
            <a:rect l="l" t="t" r="r" b="b"/>
            <a:pathLst>
              <a:path w="201294" h="400050">
                <a:moveTo>
                  <a:pt x="201028" y="399541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41879" y="3862581"/>
            <a:ext cx="102870" cy="128270"/>
          </a:xfrm>
          <a:custGeom>
            <a:avLst/>
            <a:gdLst/>
            <a:ahLst/>
            <a:cxnLst/>
            <a:rect l="l" t="t" r="r" b="b"/>
            <a:pathLst>
              <a:path w="102869" h="128270">
                <a:moveTo>
                  <a:pt x="0" y="0"/>
                </a:moveTo>
                <a:lnTo>
                  <a:pt x="317" y="127787"/>
                </a:lnTo>
                <a:lnTo>
                  <a:pt x="102425" y="764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69555" y="3874770"/>
            <a:ext cx="173990" cy="760730"/>
          </a:xfrm>
          <a:custGeom>
            <a:avLst/>
            <a:gdLst/>
            <a:ahLst/>
            <a:cxnLst/>
            <a:rect l="l" t="t" r="r" b="b"/>
            <a:pathLst>
              <a:path w="173990" h="760729">
                <a:moveTo>
                  <a:pt x="173850" y="0"/>
                </a:moveTo>
                <a:lnTo>
                  <a:pt x="0" y="76059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18083" y="4604051"/>
            <a:ext cx="111760" cy="124460"/>
          </a:xfrm>
          <a:custGeom>
            <a:avLst/>
            <a:gdLst/>
            <a:ahLst/>
            <a:cxnLst/>
            <a:rect l="l" t="t" r="r" b="b"/>
            <a:pathLst>
              <a:path w="111759" h="124460">
                <a:moveTo>
                  <a:pt x="0" y="0"/>
                </a:moveTo>
                <a:lnTo>
                  <a:pt x="30251" y="124155"/>
                </a:lnTo>
                <a:lnTo>
                  <a:pt x="111429" y="254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54430" y="4420577"/>
            <a:ext cx="383540" cy="307975"/>
          </a:xfrm>
          <a:custGeom>
            <a:avLst/>
            <a:gdLst/>
            <a:ahLst/>
            <a:cxnLst/>
            <a:rect l="l" t="t" r="r" b="b"/>
            <a:pathLst>
              <a:path w="383540" h="307975">
                <a:moveTo>
                  <a:pt x="0" y="307632"/>
                </a:moveTo>
                <a:lnTo>
                  <a:pt x="38294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86729" y="4360924"/>
            <a:ext cx="125095" cy="116205"/>
          </a:xfrm>
          <a:custGeom>
            <a:avLst/>
            <a:gdLst/>
            <a:ahLst/>
            <a:cxnLst/>
            <a:rect l="l" t="t" r="r" b="b"/>
            <a:pathLst>
              <a:path w="125094" h="116204">
                <a:moveTo>
                  <a:pt x="124904" y="0"/>
                </a:moveTo>
                <a:lnTo>
                  <a:pt x="0" y="27038"/>
                </a:lnTo>
                <a:lnTo>
                  <a:pt x="71589" y="116141"/>
                </a:lnTo>
                <a:lnTo>
                  <a:pt x="124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57122" y="4271009"/>
            <a:ext cx="479425" cy="0"/>
          </a:xfrm>
          <a:custGeom>
            <a:avLst/>
            <a:gdLst/>
            <a:ahLst/>
            <a:cxnLst/>
            <a:rect l="l" t="t" r="r" b="b"/>
            <a:pathLst>
              <a:path w="479425">
                <a:moveTo>
                  <a:pt x="0" y="0"/>
                </a:moveTo>
                <a:lnTo>
                  <a:pt x="47929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17372" y="421386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14721" y="3983723"/>
            <a:ext cx="135890" cy="744855"/>
          </a:xfrm>
          <a:custGeom>
            <a:avLst/>
            <a:gdLst/>
            <a:ahLst/>
            <a:cxnLst/>
            <a:rect l="l" t="t" r="r" b="b"/>
            <a:pathLst>
              <a:path w="135889" h="744854">
                <a:moveTo>
                  <a:pt x="0" y="744486"/>
                </a:moveTo>
                <a:lnTo>
                  <a:pt x="13535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90450" y="3890006"/>
            <a:ext cx="113030" cy="123189"/>
          </a:xfrm>
          <a:custGeom>
            <a:avLst/>
            <a:gdLst/>
            <a:ahLst/>
            <a:cxnLst/>
            <a:rect l="l" t="t" r="r" b="b"/>
            <a:pathLst>
              <a:path w="113029" h="123189">
                <a:moveTo>
                  <a:pt x="76669" y="0"/>
                </a:moveTo>
                <a:lnTo>
                  <a:pt x="0" y="102234"/>
                </a:lnTo>
                <a:lnTo>
                  <a:pt x="112458" y="122681"/>
                </a:lnTo>
                <a:lnTo>
                  <a:pt x="76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67121" y="3890009"/>
            <a:ext cx="252095" cy="378460"/>
          </a:xfrm>
          <a:custGeom>
            <a:avLst/>
            <a:gdLst/>
            <a:ahLst/>
            <a:cxnLst/>
            <a:rect l="l" t="t" r="r" b="b"/>
            <a:pathLst>
              <a:path w="252095" h="378460">
                <a:moveTo>
                  <a:pt x="0" y="0"/>
                </a:moveTo>
                <a:lnTo>
                  <a:pt x="251968" y="3779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60967" y="4220404"/>
            <a:ext cx="111125" cy="127000"/>
          </a:xfrm>
          <a:custGeom>
            <a:avLst/>
            <a:gdLst/>
            <a:ahLst/>
            <a:cxnLst/>
            <a:rect l="l" t="t" r="r" b="b"/>
            <a:pathLst>
              <a:path w="111125" h="127000">
                <a:moveTo>
                  <a:pt x="95110" y="0"/>
                </a:moveTo>
                <a:lnTo>
                  <a:pt x="0" y="63398"/>
                </a:lnTo>
                <a:lnTo>
                  <a:pt x="110959" y="126809"/>
                </a:lnTo>
                <a:lnTo>
                  <a:pt x="951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87899" y="4347209"/>
            <a:ext cx="384175" cy="320040"/>
          </a:xfrm>
          <a:custGeom>
            <a:avLst/>
            <a:gdLst/>
            <a:ahLst/>
            <a:cxnLst/>
            <a:rect l="l" t="t" r="r" b="b"/>
            <a:pathLst>
              <a:path w="384175" h="320039">
                <a:moveTo>
                  <a:pt x="384022" y="0"/>
                </a:moveTo>
                <a:lnTo>
                  <a:pt x="0" y="32002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14719" y="4611129"/>
            <a:ext cx="124460" cy="117475"/>
          </a:xfrm>
          <a:custGeom>
            <a:avLst/>
            <a:gdLst/>
            <a:ahLst/>
            <a:cxnLst/>
            <a:rect l="l" t="t" r="r" b="b"/>
            <a:pathLst>
              <a:path w="124460" h="117475">
                <a:moveTo>
                  <a:pt x="51219" y="0"/>
                </a:moveTo>
                <a:lnTo>
                  <a:pt x="0" y="117081"/>
                </a:lnTo>
                <a:lnTo>
                  <a:pt x="124396" y="87807"/>
                </a:lnTo>
                <a:lnTo>
                  <a:pt x="51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" y="284480"/>
            <a:ext cx="48761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Problem:</a:t>
            </a:r>
            <a:r>
              <a:rPr spc="-75" dirty="0"/>
              <a:t> </a:t>
            </a:r>
            <a:r>
              <a:rPr dirty="0"/>
              <a:t>Ambiguity</a:t>
            </a:r>
          </a:p>
        </p:txBody>
      </p:sp>
      <p:sp>
        <p:nvSpPr>
          <p:cNvPr id="3" name="object 3"/>
          <p:cNvSpPr/>
          <p:nvPr/>
        </p:nvSpPr>
        <p:spPr>
          <a:xfrm>
            <a:off x="1315211" y="2342388"/>
            <a:ext cx="2959735" cy="2959735"/>
          </a:xfrm>
          <a:custGeom>
            <a:avLst/>
            <a:gdLst/>
            <a:ahLst/>
            <a:cxnLst/>
            <a:rect l="l" t="t" r="r" b="b"/>
            <a:pathLst>
              <a:path w="2959735" h="2959735">
                <a:moveTo>
                  <a:pt x="0" y="0"/>
                </a:moveTo>
                <a:lnTo>
                  <a:pt x="2959608" y="0"/>
                </a:lnTo>
                <a:lnTo>
                  <a:pt x="2959608" y="2959608"/>
                </a:lnTo>
                <a:lnTo>
                  <a:pt x="0" y="29596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8203" y="1990344"/>
            <a:ext cx="706120" cy="704215"/>
          </a:xfrm>
          <a:custGeom>
            <a:avLst/>
            <a:gdLst/>
            <a:ahLst/>
            <a:cxnLst/>
            <a:rect l="l" t="t" r="r" b="b"/>
            <a:pathLst>
              <a:path w="706120" h="704214">
                <a:moveTo>
                  <a:pt x="352806" y="0"/>
                </a:moveTo>
                <a:lnTo>
                  <a:pt x="304933" y="3213"/>
                </a:lnTo>
                <a:lnTo>
                  <a:pt x="259018" y="12575"/>
                </a:lnTo>
                <a:lnTo>
                  <a:pt x="215480" y="27665"/>
                </a:lnTo>
                <a:lnTo>
                  <a:pt x="174740" y="48065"/>
                </a:lnTo>
                <a:lnTo>
                  <a:pt x="137219" y="73354"/>
                </a:lnTo>
                <a:lnTo>
                  <a:pt x="103336" y="103112"/>
                </a:lnTo>
                <a:lnTo>
                  <a:pt x="73513" y="136922"/>
                </a:lnTo>
                <a:lnTo>
                  <a:pt x="48169" y="174362"/>
                </a:lnTo>
                <a:lnTo>
                  <a:pt x="27726" y="215014"/>
                </a:lnTo>
                <a:lnTo>
                  <a:pt x="12602" y="258458"/>
                </a:lnTo>
                <a:lnTo>
                  <a:pt x="3220" y="304274"/>
                </a:lnTo>
                <a:lnTo>
                  <a:pt x="0" y="352043"/>
                </a:lnTo>
                <a:lnTo>
                  <a:pt x="3220" y="399813"/>
                </a:lnTo>
                <a:lnTo>
                  <a:pt x="12602" y="445629"/>
                </a:lnTo>
                <a:lnTo>
                  <a:pt x="27726" y="489073"/>
                </a:lnTo>
                <a:lnTo>
                  <a:pt x="48169" y="529725"/>
                </a:lnTo>
                <a:lnTo>
                  <a:pt x="73513" y="567165"/>
                </a:lnTo>
                <a:lnTo>
                  <a:pt x="103336" y="600975"/>
                </a:lnTo>
                <a:lnTo>
                  <a:pt x="137219" y="630733"/>
                </a:lnTo>
                <a:lnTo>
                  <a:pt x="174740" y="656022"/>
                </a:lnTo>
                <a:lnTo>
                  <a:pt x="215480" y="676422"/>
                </a:lnTo>
                <a:lnTo>
                  <a:pt x="259018" y="691512"/>
                </a:lnTo>
                <a:lnTo>
                  <a:pt x="304933" y="700874"/>
                </a:lnTo>
                <a:lnTo>
                  <a:pt x="352806" y="704087"/>
                </a:lnTo>
                <a:lnTo>
                  <a:pt x="400678" y="700874"/>
                </a:lnTo>
                <a:lnTo>
                  <a:pt x="446593" y="691512"/>
                </a:lnTo>
                <a:lnTo>
                  <a:pt x="490131" y="676422"/>
                </a:lnTo>
                <a:lnTo>
                  <a:pt x="530871" y="656022"/>
                </a:lnTo>
                <a:lnTo>
                  <a:pt x="568392" y="630733"/>
                </a:lnTo>
                <a:lnTo>
                  <a:pt x="602275" y="600975"/>
                </a:lnTo>
                <a:lnTo>
                  <a:pt x="632098" y="567165"/>
                </a:lnTo>
                <a:lnTo>
                  <a:pt x="657442" y="529725"/>
                </a:lnTo>
                <a:lnTo>
                  <a:pt x="677885" y="489073"/>
                </a:lnTo>
                <a:lnTo>
                  <a:pt x="693009" y="445629"/>
                </a:lnTo>
                <a:lnTo>
                  <a:pt x="702391" y="399813"/>
                </a:lnTo>
                <a:lnTo>
                  <a:pt x="705612" y="352043"/>
                </a:lnTo>
                <a:lnTo>
                  <a:pt x="702391" y="304274"/>
                </a:lnTo>
                <a:lnTo>
                  <a:pt x="693009" y="258458"/>
                </a:lnTo>
                <a:lnTo>
                  <a:pt x="677885" y="215014"/>
                </a:lnTo>
                <a:lnTo>
                  <a:pt x="657442" y="174362"/>
                </a:lnTo>
                <a:lnTo>
                  <a:pt x="632098" y="136922"/>
                </a:lnTo>
                <a:lnTo>
                  <a:pt x="602275" y="103112"/>
                </a:lnTo>
                <a:lnTo>
                  <a:pt x="568392" y="73354"/>
                </a:lnTo>
                <a:lnTo>
                  <a:pt x="530871" y="48065"/>
                </a:lnTo>
                <a:lnTo>
                  <a:pt x="490131" y="27665"/>
                </a:lnTo>
                <a:lnTo>
                  <a:pt x="446593" y="12575"/>
                </a:lnTo>
                <a:lnTo>
                  <a:pt x="400678" y="3213"/>
                </a:lnTo>
                <a:lnTo>
                  <a:pt x="352806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8203" y="1990344"/>
            <a:ext cx="706120" cy="704215"/>
          </a:xfrm>
          <a:custGeom>
            <a:avLst/>
            <a:gdLst/>
            <a:ahLst/>
            <a:cxnLst/>
            <a:rect l="l" t="t" r="r" b="b"/>
            <a:pathLst>
              <a:path w="706120" h="704214">
                <a:moveTo>
                  <a:pt x="0" y="352043"/>
                </a:moveTo>
                <a:lnTo>
                  <a:pt x="3220" y="304274"/>
                </a:lnTo>
                <a:lnTo>
                  <a:pt x="12602" y="258458"/>
                </a:lnTo>
                <a:lnTo>
                  <a:pt x="27726" y="215014"/>
                </a:lnTo>
                <a:lnTo>
                  <a:pt x="48169" y="174362"/>
                </a:lnTo>
                <a:lnTo>
                  <a:pt x="73513" y="136922"/>
                </a:lnTo>
                <a:lnTo>
                  <a:pt x="103336" y="103112"/>
                </a:lnTo>
                <a:lnTo>
                  <a:pt x="137219" y="73354"/>
                </a:lnTo>
                <a:lnTo>
                  <a:pt x="174740" y="48065"/>
                </a:lnTo>
                <a:lnTo>
                  <a:pt x="215480" y="27665"/>
                </a:lnTo>
                <a:lnTo>
                  <a:pt x="259018" y="12575"/>
                </a:lnTo>
                <a:lnTo>
                  <a:pt x="304933" y="3213"/>
                </a:lnTo>
                <a:lnTo>
                  <a:pt x="352806" y="0"/>
                </a:lnTo>
                <a:lnTo>
                  <a:pt x="400678" y="3213"/>
                </a:lnTo>
                <a:lnTo>
                  <a:pt x="446593" y="12575"/>
                </a:lnTo>
                <a:lnTo>
                  <a:pt x="490131" y="27665"/>
                </a:lnTo>
                <a:lnTo>
                  <a:pt x="530871" y="48065"/>
                </a:lnTo>
                <a:lnTo>
                  <a:pt x="568392" y="73354"/>
                </a:lnTo>
                <a:lnTo>
                  <a:pt x="602275" y="103112"/>
                </a:lnTo>
                <a:lnTo>
                  <a:pt x="632098" y="136922"/>
                </a:lnTo>
                <a:lnTo>
                  <a:pt x="657442" y="174362"/>
                </a:lnTo>
                <a:lnTo>
                  <a:pt x="677885" y="215014"/>
                </a:lnTo>
                <a:lnTo>
                  <a:pt x="693009" y="258458"/>
                </a:lnTo>
                <a:lnTo>
                  <a:pt x="702391" y="304274"/>
                </a:lnTo>
                <a:lnTo>
                  <a:pt x="705612" y="352043"/>
                </a:lnTo>
                <a:lnTo>
                  <a:pt x="702391" y="399813"/>
                </a:lnTo>
                <a:lnTo>
                  <a:pt x="693009" y="445629"/>
                </a:lnTo>
                <a:lnTo>
                  <a:pt x="677885" y="489073"/>
                </a:lnTo>
                <a:lnTo>
                  <a:pt x="657442" y="529725"/>
                </a:lnTo>
                <a:lnTo>
                  <a:pt x="632098" y="567165"/>
                </a:lnTo>
                <a:lnTo>
                  <a:pt x="602275" y="600975"/>
                </a:lnTo>
                <a:lnTo>
                  <a:pt x="568392" y="630733"/>
                </a:lnTo>
                <a:lnTo>
                  <a:pt x="530871" y="656022"/>
                </a:lnTo>
                <a:lnTo>
                  <a:pt x="490131" y="676422"/>
                </a:lnTo>
                <a:lnTo>
                  <a:pt x="446593" y="691512"/>
                </a:lnTo>
                <a:lnTo>
                  <a:pt x="400678" y="700874"/>
                </a:lnTo>
                <a:lnTo>
                  <a:pt x="352806" y="704087"/>
                </a:lnTo>
                <a:lnTo>
                  <a:pt x="304933" y="700874"/>
                </a:lnTo>
                <a:lnTo>
                  <a:pt x="259018" y="691512"/>
                </a:lnTo>
                <a:lnTo>
                  <a:pt x="215480" y="676422"/>
                </a:lnTo>
                <a:lnTo>
                  <a:pt x="174740" y="656022"/>
                </a:lnTo>
                <a:lnTo>
                  <a:pt x="137219" y="630733"/>
                </a:lnTo>
                <a:lnTo>
                  <a:pt x="103336" y="600975"/>
                </a:lnTo>
                <a:lnTo>
                  <a:pt x="73513" y="567165"/>
                </a:lnTo>
                <a:lnTo>
                  <a:pt x="48169" y="529725"/>
                </a:lnTo>
                <a:lnTo>
                  <a:pt x="27726" y="489073"/>
                </a:lnTo>
                <a:lnTo>
                  <a:pt x="12602" y="445629"/>
                </a:lnTo>
                <a:lnTo>
                  <a:pt x="3220" y="399813"/>
                </a:lnTo>
                <a:lnTo>
                  <a:pt x="0" y="3520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19728" y="4949952"/>
            <a:ext cx="706120" cy="706120"/>
          </a:xfrm>
          <a:custGeom>
            <a:avLst/>
            <a:gdLst/>
            <a:ahLst/>
            <a:cxnLst/>
            <a:rect l="l" t="t" r="r" b="b"/>
            <a:pathLst>
              <a:path w="706120" h="706120">
                <a:moveTo>
                  <a:pt x="352806" y="0"/>
                </a:moveTo>
                <a:lnTo>
                  <a:pt x="304933" y="3220"/>
                </a:lnTo>
                <a:lnTo>
                  <a:pt x="259018" y="12602"/>
                </a:lnTo>
                <a:lnTo>
                  <a:pt x="215480" y="27726"/>
                </a:lnTo>
                <a:lnTo>
                  <a:pt x="174740" y="48169"/>
                </a:lnTo>
                <a:lnTo>
                  <a:pt x="137219" y="73513"/>
                </a:lnTo>
                <a:lnTo>
                  <a:pt x="103336" y="103336"/>
                </a:lnTo>
                <a:lnTo>
                  <a:pt x="73513" y="137219"/>
                </a:lnTo>
                <a:lnTo>
                  <a:pt x="48169" y="174740"/>
                </a:lnTo>
                <a:lnTo>
                  <a:pt x="27726" y="215480"/>
                </a:lnTo>
                <a:lnTo>
                  <a:pt x="12602" y="259018"/>
                </a:lnTo>
                <a:lnTo>
                  <a:pt x="3220" y="304933"/>
                </a:lnTo>
                <a:lnTo>
                  <a:pt x="0" y="352806"/>
                </a:lnTo>
                <a:lnTo>
                  <a:pt x="3220" y="400678"/>
                </a:lnTo>
                <a:lnTo>
                  <a:pt x="12602" y="446593"/>
                </a:lnTo>
                <a:lnTo>
                  <a:pt x="27726" y="490131"/>
                </a:lnTo>
                <a:lnTo>
                  <a:pt x="48169" y="530871"/>
                </a:lnTo>
                <a:lnTo>
                  <a:pt x="73513" y="568392"/>
                </a:lnTo>
                <a:lnTo>
                  <a:pt x="103336" y="602275"/>
                </a:lnTo>
                <a:lnTo>
                  <a:pt x="137219" y="632098"/>
                </a:lnTo>
                <a:lnTo>
                  <a:pt x="174740" y="657442"/>
                </a:lnTo>
                <a:lnTo>
                  <a:pt x="215480" y="677885"/>
                </a:lnTo>
                <a:lnTo>
                  <a:pt x="259018" y="693009"/>
                </a:lnTo>
                <a:lnTo>
                  <a:pt x="304933" y="702391"/>
                </a:lnTo>
                <a:lnTo>
                  <a:pt x="352806" y="705612"/>
                </a:lnTo>
                <a:lnTo>
                  <a:pt x="400678" y="702391"/>
                </a:lnTo>
                <a:lnTo>
                  <a:pt x="446593" y="693009"/>
                </a:lnTo>
                <a:lnTo>
                  <a:pt x="490131" y="677885"/>
                </a:lnTo>
                <a:lnTo>
                  <a:pt x="530871" y="657442"/>
                </a:lnTo>
                <a:lnTo>
                  <a:pt x="568392" y="632098"/>
                </a:lnTo>
                <a:lnTo>
                  <a:pt x="602275" y="602275"/>
                </a:lnTo>
                <a:lnTo>
                  <a:pt x="632098" y="568392"/>
                </a:lnTo>
                <a:lnTo>
                  <a:pt x="657442" y="530871"/>
                </a:lnTo>
                <a:lnTo>
                  <a:pt x="677885" y="490131"/>
                </a:lnTo>
                <a:lnTo>
                  <a:pt x="693009" y="446593"/>
                </a:lnTo>
                <a:lnTo>
                  <a:pt x="702391" y="400678"/>
                </a:lnTo>
                <a:lnTo>
                  <a:pt x="705612" y="352806"/>
                </a:lnTo>
                <a:lnTo>
                  <a:pt x="702391" y="304933"/>
                </a:lnTo>
                <a:lnTo>
                  <a:pt x="693009" y="259018"/>
                </a:lnTo>
                <a:lnTo>
                  <a:pt x="677885" y="215480"/>
                </a:lnTo>
                <a:lnTo>
                  <a:pt x="657442" y="174740"/>
                </a:lnTo>
                <a:lnTo>
                  <a:pt x="632098" y="137219"/>
                </a:lnTo>
                <a:lnTo>
                  <a:pt x="602275" y="103336"/>
                </a:lnTo>
                <a:lnTo>
                  <a:pt x="568392" y="73513"/>
                </a:lnTo>
                <a:lnTo>
                  <a:pt x="530871" y="48169"/>
                </a:lnTo>
                <a:lnTo>
                  <a:pt x="490131" y="27726"/>
                </a:lnTo>
                <a:lnTo>
                  <a:pt x="446593" y="12602"/>
                </a:lnTo>
                <a:lnTo>
                  <a:pt x="400678" y="3220"/>
                </a:lnTo>
                <a:lnTo>
                  <a:pt x="3528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9728" y="4949952"/>
            <a:ext cx="706120" cy="706120"/>
          </a:xfrm>
          <a:custGeom>
            <a:avLst/>
            <a:gdLst/>
            <a:ahLst/>
            <a:cxnLst/>
            <a:rect l="l" t="t" r="r" b="b"/>
            <a:pathLst>
              <a:path w="706120" h="706120">
                <a:moveTo>
                  <a:pt x="0" y="352806"/>
                </a:moveTo>
                <a:lnTo>
                  <a:pt x="3220" y="304933"/>
                </a:lnTo>
                <a:lnTo>
                  <a:pt x="12602" y="259018"/>
                </a:lnTo>
                <a:lnTo>
                  <a:pt x="27726" y="215480"/>
                </a:lnTo>
                <a:lnTo>
                  <a:pt x="48169" y="174740"/>
                </a:lnTo>
                <a:lnTo>
                  <a:pt x="73513" y="137219"/>
                </a:lnTo>
                <a:lnTo>
                  <a:pt x="103336" y="103336"/>
                </a:lnTo>
                <a:lnTo>
                  <a:pt x="137219" y="73513"/>
                </a:lnTo>
                <a:lnTo>
                  <a:pt x="174740" y="48169"/>
                </a:lnTo>
                <a:lnTo>
                  <a:pt x="215480" y="27726"/>
                </a:lnTo>
                <a:lnTo>
                  <a:pt x="259018" y="12602"/>
                </a:lnTo>
                <a:lnTo>
                  <a:pt x="304933" y="3220"/>
                </a:lnTo>
                <a:lnTo>
                  <a:pt x="352806" y="0"/>
                </a:lnTo>
                <a:lnTo>
                  <a:pt x="400678" y="3220"/>
                </a:lnTo>
                <a:lnTo>
                  <a:pt x="446593" y="12602"/>
                </a:lnTo>
                <a:lnTo>
                  <a:pt x="490131" y="27726"/>
                </a:lnTo>
                <a:lnTo>
                  <a:pt x="530871" y="48169"/>
                </a:lnTo>
                <a:lnTo>
                  <a:pt x="568392" y="73513"/>
                </a:lnTo>
                <a:lnTo>
                  <a:pt x="602275" y="103336"/>
                </a:lnTo>
                <a:lnTo>
                  <a:pt x="632098" y="137219"/>
                </a:lnTo>
                <a:lnTo>
                  <a:pt x="657442" y="174740"/>
                </a:lnTo>
                <a:lnTo>
                  <a:pt x="677885" y="215480"/>
                </a:lnTo>
                <a:lnTo>
                  <a:pt x="693009" y="259018"/>
                </a:lnTo>
                <a:lnTo>
                  <a:pt x="702391" y="304933"/>
                </a:lnTo>
                <a:lnTo>
                  <a:pt x="705612" y="352806"/>
                </a:lnTo>
                <a:lnTo>
                  <a:pt x="702391" y="400678"/>
                </a:lnTo>
                <a:lnTo>
                  <a:pt x="693009" y="446593"/>
                </a:lnTo>
                <a:lnTo>
                  <a:pt x="677885" y="490131"/>
                </a:lnTo>
                <a:lnTo>
                  <a:pt x="657442" y="530871"/>
                </a:lnTo>
                <a:lnTo>
                  <a:pt x="632098" y="568392"/>
                </a:lnTo>
                <a:lnTo>
                  <a:pt x="602275" y="602275"/>
                </a:lnTo>
                <a:lnTo>
                  <a:pt x="568392" y="632098"/>
                </a:lnTo>
                <a:lnTo>
                  <a:pt x="530871" y="657442"/>
                </a:lnTo>
                <a:lnTo>
                  <a:pt x="490131" y="677885"/>
                </a:lnTo>
                <a:lnTo>
                  <a:pt x="446593" y="693009"/>
                </a:lnTo>
                <a:lnTo>
                  <a:pt x="400678" y="702391"/>
                </a:lnTo>
                <a:lnTo>
                  <a:pt x="352806" y="705612"/>
                </a:lnTo>
                <a:lnTo>
                  <a:pt x="304933" y="702391"/>
                </a:lnTo>
                <a:lnTo>
                  <a:pt x="259018" y="693009"/>
                </a:lnTo>
                <a:lnTo>
                  <a:pt x="215480" y="677885"/>
                </a:lnTo>
                <a:lnTo>
                  <a:pt x="174740" y="657442"/>
                </a:lnTo>
                <a:lnTo>
                  <a:pt x="137219" y="632098"/>
                </a:lnTo>
                <a:lnTo>
                  <a:pt x="103336" y="602275"/>
                </a:lnTo>
                <a:lnTo>
                  <a:pt x="73513" y="568392"/>
                </a:lnTo>
                <a:lnTo>
                  <a:pt x="48169" y="530871"/>
                </a:lnTo>
                <a:lnTo>
                  <a:pt x="27726" y="490131"/>
                </a:lnTo>
                <a:lnTo>
                  <a:pt x="12602" y="446593"/>
                </a:lnTo>
                <a:lnTo>
                  <a:pt x="3220" y="400678"/>
                </a:lnTo>
                <a:lnTo>
                  <a:pt x="0" y="35280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3836" y="4927091"/>
            <a:ext cx="704215" cy="704215"/>
          </a:xfrm>
          <a:custGeom>
            <a:avLst/>
            <a:gdLst/>
            <a:ahLst/>
            <a:cxnLst/>
            <a:rect l="l" t="t" r="r" b="b"/>
            <a:pathLst>
              <a:path w="704214" h="704214">
                <a:moveTo>
                  <a:pt x="352044" y="0"/>
                </a:moveTo>
                <a:lnTo>
                  <a:pt x="304274" y="3213"/>
                </a:lnTo>
                <a:lnTo>
                  <a:pt x="258458" y="12575"/>
                </a:lnTo>
                <a:lnTo>
                  <a:pt x="215014" y="27665"/>
                </a:lnTo>
                <a:lnTo>
                  <a:pt x="174362" y="48065"/>
                </a:lnTo>
                <a:lnTo>
                  <a:pt x="136922" y="73354"/>
                </a:lnTo>
                <a:lnTo>
                  <a:pt x="103112" y="103112"/>
                </a:lnTo>
                <a:lnTo>
                  <a:pt x="73354" y="136922"/>
                </a:lnTo>
                <a:lnTo>
                  <a:pt x="48065" y="174362"/>
                </a:lnTo>
                <a:lnTo>
                  <a:pt x="27665" y="215014"/>
                </a:lnTo>
                <a:lnTo>
                  <a:pt x="12575" y="258458"/>
                </a:lnTo>
                <a:lnTo>
                  <a:pt x="3213" y="304274"/>
                </a:lnTo>
                <a:lnTo>
                  <a:pt x="0" y="352043"/>
                </a:lnTo>
                <a:lnTo>
                  <a:pt x="3213" y="399813"/>
                </a:lnTo>
                <a:lnTo>
                  <a:pt x="12575" y="445629"/>
                </a:lnTo>
                <a:lnTo>
                  <a:pt x="27665" y="489073"/>
                </a:lnTo>
                <a:lnTo>
                  <a:pt x="48065" y="529725"/>
                </a:lnTo>
                <a:lnTo>
                  <a:pt x="73354" y="567165"/>
                </a:lnTo>
                <a:lnTo>
                  <a:pt x="103112" y="600975"/>
                </a:lnTo>
                <a:lnTo>
                  <a:pt x="136922" y="630733"/>
                </a:lnTo>
                <a:lnTo>
                  <a:pt x="174362" y="656022"/>
                </a:lnTo>
                <a:lnTo>
                  <a:pt x="215014" y="676422"/>
                </a:lnTo>
                <a:lnTo>
                  <a:pt x="258458" y="691512"/>
                </a:lnTo>
                <a:lnTo>
                  <a:pt x="304274" y="700874"/>
                </a:lnTo>
                <a:lnTo>
                  <a:pt x="352044" y="704087"/>
                </a:lnTo>
                <a:lnTo>
                  <a:pt x="399813" y="700874"/>
                </a:lnTo>
                <a:lnTo>
                  <a:pt x="445629" y="691512"/>
                </a:lnTo>
                <a:lnTo>
                  <a:pt x="489073" y="676422"/>
                </a:lnTo>
                <a:lnTo>
                  <a:pt x="529725" y="656022"/>
                </a:lnTo>
                <a:lnTo>
                  <a:pt x="567165" y="630733"/>
                </a:lnTo>
                <a:lnTo>
                  <a:pt x="600975" y="600975"/>
                </a:lnTo>
                <a:lnTo>
                  <a:pt x="630733" y="567165"/>
                </a:lnTo>
                <a:lnTo>
                  <a:pt x="656022" y="529725"/>
                </a:lnTo>
                <a:lnTo>
                  <a:pt x="676422" y="489073"/>
                </a:lnTo>
                <a:lnTo>
                  <a:pt x="691512" y="445629"/>
                </a:lnTo>
                <a:lnTo>
                  <a:pt x="700874" y="399813"/>
                </a:lnTo>
                <a:lnTo>
                  <a:pt x="704088" y="352043"/>
                </a:lnTo>
                <a:lnTo>
                  <a:pt x="700874" y="304274"/>
                </a:lnTo>
                <a:lnTo>
                  <a:pt x="691512" y="258458"/>
                </a:lnTo>
                <a:lnTo>
                  <a:pt x="676422" y="215014"/>
                </a:lnTo>
                <a:lnTo>
                  <a:pt x="656022" y="174362"/>
                </a:lnTo>
                <a:lnTo>
                  <a:pt x="630733" y="136922"/>
                </a:lnTo>
                <a:lnTo>
                  <a:pt x="600975" y="103112"/>
                </a:lnTo>
                <a:lnTo>
                  <a:pt x="567165" y="73354"/>
                </a:lnTo>
                <a:lnTo>
                  <a:pt x="529725" y="48065"/>
                </a:lnTo>
                <a:lnTo>
                  <a:pt x="489073" y="27665"/>
                </a:lnTo>
                <a:lnTo>
                  <a:pt x="445629" y="12575"/>
                </a:lnTo>
                <a:lnTo>
                  <a:pt x="399813" y="3213"/>
                </a:lnTo>
                <a:lnTo>
                  <a:pt x="352044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3836" y="4927091"/>
            <a:ext cx="704215" cy="704215"/>
          </a:xfrm>
          <a:custGeom>
            <a:avLst/>
            <a:gdLst/>
            <a:ahLst/>
            <a:cxnLst/>
            <a:rect l="l" t="t" r="r" b="b"/>
            <a:pathLst>
              <a:path w="704214" h="704214">
                <a:moveTo>
                  <a:pt x="0" y="352043"/>
                </a:moveTo>
                <a:lnTo>
                  <a:pt x="3213" y="304274"/>
                </a:lnTo>
                <a:lnTo>
                  <a:pt x="12575" y="258458"/>
                </a:lnTo>
                <a:lnTo>
                  <a:pt x="27665" y="215014"/>
                </a:lnTo>
                <a:lnTo>
                  <a:pt x="48065" y="174362"/>
                </a:lnTo>
                <a:lnTo>
                  <a:pt x="73354" y="136922"/>
                </a:lnTo>
                <a:lnTo>
                  <a:pt x="103112" y="103112"/>
                </a:lnTo>
                <a:lnTo>
                  <a:pt x="136922" y="73354"/>
                </a:lnTo>
                <a:lnTo>
                  <a:pt x="174362" y="48065"/>
                </a:lnTo>
                <a:lnTo>
                  <a:pt x="215014" y="27665"/>
                </a:lnTo>
                <a:lnTo>
                  <a:pt x="258458" y="12575"/>
                </a:lnTo>
                <a:lnTo>
                  <a:pt x="304274" y="3213"/>
                </a:lnTo>
                <a:lnTo>
                  <a:pt x="352044" y="0"/>
                </a:lnTo>
                <a:lnTo>
                  <a:pt x="399813" y="3213"/>
                </a:lnTo>
                <a:lnTo>
                  <a:pt x="445629" y="12575"/>
                </a:lnTo>
                <a:lnTo>
                  <a:pt x="489073" y="27665"/>
                </a:lnTo>
                <a:lnTo>
                  <a:pt x="529725" y="48065"/>
                </a:lnTo>
                <a:lnTo>
                  <a:pt x="567165" y="73354"/>
                </a:lnTo>
                <a:lnTo>
                  <a:pt x="600975" y="103112"/>
                </a:lnTo>
                <a:lnTo>
                  <a:pt x="630733" y="136922"/>
                </a:lnTo>
                <a:lnTo>
                  <a:pt x="656022" y="174362"/>
                </a:lnTo>
                <a:lnTo>
                  <a:pt x="676422" y="215014"/>
                </a:lnTo>
                <a:lnTo>
                  <a:pt x="691512" y="258458"/>
                </a:lnTo>
                <a:lnTo>
                  <a:pt x="700874" y="304274"/>
                </a:lnTo>
                <a:lnTo>
                  <a:pt x="704088" y="352043"/>
                </a:lnTo>
                <a:lnTo>
                  <a:pt x="700874" y="399813"/>
                </a:lnTo>
                <a:lnTo>
                  <a:pt x="691512" y="445629"/>
                </a:lnTo>
                <a:lnTo>
                  <a:pt x="676422" y="489073"/>
                </a:lnTo>
                <a:lnTo>
                  <a:pt x="656022" y="529725"/>
                </a:lnTo>
                <a:lnTo>
                  <a:pt x="630733" y="567165"/>
                </a:lnTo>
                <a:lnTo>
                  <a:pt x="600975" y="600975"/>
                </a:lnTo>
                <a:lnTo>
                  <a:pt x="567165" y="630733"/>
                </a:lnTo>
                <a:lnTo>
                  <a:pt x="529725" y="656022"/>
                </a:lnTo>
                <a:lnTo>
                  <a:pt x="489073" y="676422"/>
                </a:lnTo>
                <a:lnTo>
                  <a:pt x="445629" y="691512"/>
                </a:lnTo>
                <a:lnTo>
                  <a:pt x="399813" y="700874"/>
                </a:lnTo>
                <a:lnTo>
                  <a:pt x="352044" y="704087"/>
                </a:lnTo>
                <a:lnTo>
                  <a:pt x="304274" y="700874"/>
                </a:lnTo>
                <a:lnTo>
                  <a:pt x="258458" y="691512"/>
                </a:lnTo>
                <a:lnTo>
                  <a:pt x="215014" y="676422"/>
                </a:lnTo>
                <a:lnTo>
                  <a:pt x="174362" y="656022"/>
                </a:lnTo>
                <a:lnTo>
                  <a:pt x="136922" y="630733"/>
                </a:lnTo>
                <a:lnTo>
                  <a:pt x="103112" y="600975"/>
                </a:lnTo>
                <a:lnTo>
                  <a:pt x="73354" y="567165"/>
                </a:lnTo>
                <a:lnTo>
                  <a:pt x="48065" y="529725"/>
                </a:lnTo>
                <a:lnTo>
                  <a:pt x="27665" y="489073"/>
                </a:lnTo>
                <a:lnTo>
                  <a:pt x="12575" y="445629"/>
                </a:lnTo>
                <a:lnTo>
                  <a:pt x="3213" y="399813"/>
                </a:lnTo>
                <a:lnTo>
                  <a:pt x="0" y="3520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3836" y="1990344"/>
            <a:ext cx="704215" cy="704215"/>
          </a:xfrm>
          <a:custGeom>
            <a:avLst/>
            <a:gdLst/>
            <a:ahLst/>
            <a:cxnLst/>
            <a:rect l="l" t="t" r="r" b="b"/>
            <a:pathLst>
              <a:path w="704214" h="704214">
                <a:moveTo>
                  <a:pt x="352044" y="0"/>
                </a:moveTo>
                <a:lnTo>
                  <a:pt x="304274" y="3213"/>
                </a:lnTo>
                <a:lnTo>
                  <a:pt x="258458" y="12575"/>
                </a:lnTo>
                <a:lnTo>
                  <a:pt x="215014" y="27665"/>
                </a:lnTo>
                <a:lnTo>
                  <a:pt x="174362" y="48065"/>
                </a:lnTo>
                <a:lnTo>
                  <a:pt x="136922" y="73354"/>
                </a:lnTo>
                <a:lnTo>
                  <a:pt x="103112" y="103112"/>
                </a:lnTo>
                <a:lnTo>
                  <a:pt x="73354" y="136922"/>
                </a:lnTo>
                <a:lnTo>
                  <a:pt x="48065" y="174362"/>
                </a:lnTo>
                <a:lnTo>
                  <a:pt x="27665" y="215014"/>
                </a:lnTo>
                <a:lnTo>
                  <a:pt x="12575" y="258458"/>
                </a:lnTo>
                <a:lnTo>
                  <a:pt x="3213" y="304274"/>
                </a:lnTo>
                <a:lnTo>
                  <a:pt x="0" y="352043"/>
                </a:lnTo>
                <a:lnTo>
                  <a:pt x="3213" y="399813"/>
                </a:lnTo>
                <a:lnTo>
                  <a:pt x="12575" y="445629"/>
                </a:lnTo>
                <a:lnTo>
                  <a:pt x="27665" y="489073"/>
                </a:lnTo>
                <a:lnTo>
                  <a:pt x="48065" y="529725"/>
                </a:lnTo>
                <a:lnTo>
                  <a:pt x="73354" y="567165"/>
                </a:lnTo>
                <a:lnTo>
                  <a:pt x="103112" y="600975"/>
                </a:lnTo>
                <a:lnTo>
                  <a:pt x="136922" y="630733"/>
                </a:lnTo>
                <a:lnTo>
                  <a:pt x="174362" y="656022"/>
                </a:lnTo>
                <a:lnTo>
                  <a:pt x="215014" y="676422"/>
                </a:lnTo>
                <a:lnTo>
                  <a:pt x="258458" y="691512"/>
                </a:lnTo>
                <a:lnTo>
                  <a:pt x="304274" y="700874"/>
                </a:lnTo>
                <a:lnTo>
                  <a:pt x="352044" y="704087"/>
                </a:lnTo>
                <a:lnTo>
                  <a:pt x="399813" y="700874"/>
                </a:lnTo>
                <a:lnTo>
                  <a:pt x="445629" y="691512"/>
                </a:lnTo>
                <a:lnTo>
                  <a:pt x="489073" y="676422"/>
                </a:lnTo>
                <a:lnTo>
                  <a:pt x="529725" y="656022"/>
                </a:lnTo>
                <a:lnTo>
                  <a:pt x="567165" y="630733"/>
                </a:lnTo>
                <a:lnTo>
                  <a:pt x="600975" y="600975"/>
                </a:lnTo>
                <a:lnTo>
                  <a:pt x="630733" y="567165"/>
                </a:lnTo>
                <a:lnTo>
                  <a:pt x="656022" y="529725"/>
                </a:lnTo>
                <a:lnTo>
                  <a:pt x="676422" y="489073"/>
                </a:lnTo>
                <a:lnTo>
                  <a:pt x="691512" y="445629"/>
                </a:lnTo>
                <a:lnTo>
                  <a:pt x="700874" y="399813"/>
                </a:lnTo>
                <a:lnTo>
                  <a:pt x="704088" y="352043"/>
                </a:lnTo>
                <a:lnTo>
                  <a:pt x="700874" y="304274"/>
                </a:lnTo>
                <a:lnTo>
                  <a:pt x="691512" y="258458"/>
                </a:lnTo>
                <a:lnTo>
                  <a:pt x="676422" y="215014"/>
                </a:lnTo>
                <a:lnTo>
                  <a:pt x="656022" y="174362"/>
                </a:lnTo>
                <a:lnTo>
                  <a:pt x="630733" y="136922"/>
                </a:lnTo>
                <a:lnTo>
                  <a:pt x="600975" y="103112"/>
                </a:lnTo>
                <a:lnTo>
                  <a:pt x="567165" y="73354"/>
                </a:lnTo>
                <a:lnTo>
                  <a:pt x="529725" y="48065"/>
                </a:lnTo>
                <a:lnTo>
                  <a:pt x="489073" y="27665"/>
                </a:lnTo>
                <a:lnTo>
                  <a:pt x="445629" y="12575"/>
                </a:lnTo>
                <a:lnTo>
                  <a:pt x="399813" y="3213"/>
                </a:lnTo>
                <a:lnTo>
                  <a:pt x="35204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3836" y="1990344"/>
            <a:ext cx="704215" cy="704215"/>
          </a:xfrm>
          <a:custGeom>
            <a:avLst/>
            <a:gdLst/>
            <a:ahLst/>
            <a:cxnLst/>
            <a:rect l="l" t="t" r="r" b="b"/>
            <a:pathLst>
              <a:path w="704214" h="704214">
                <a:moveTo>
                  <a:pt x="0" y="352043"/>
                </a:moveTo>
                <a:lnTo>
                  <a:pt x="3213" y="304274"/>
                </a:lnTo>
                <a:lnTo>
                  <a:pt x="12575" y="258458"/>
                </a:lnTo>
                <a:lnTo>
                  <a:pt x="27665" y="215014"/>
                </a:lnTo>
                <a:lnTo>
                  <a:pt x="48065" y="174362"/>
                </a:lnTo>
                <a:lnTo>
                  <a:pt x="73354" y="136922"/>
                </a:lnTo>
                <a:lnTo>
                  <a:pt x="103112" y="103112"/>
                </a:lnTo>
                <a:lnTo>
                  <a:pt x="136922" y="73354"/>
                </a:lnTo>
                <a:lnTo>
                  <a:pt x="174362" y="48065"/>
                </a:lnTo>
                <a:lnTo>
                  <a:pt x="215014" y="27665"/>
                </a:lnTo>
                <a:lnTo>
                  <a:pt x="258458" y="12575"/>
                </a:lnTo>
                <a:lnTo>
                  <a:pt x="304274" y="3213"/>
                </a:lnTo>
                <a:lnTo>
                  <a:pt x="352044" y="0"/>
                </a:lnTo>
                <a:lnTo>
                  <a:pt x="399813" y="3213"/>
                </a:lnTo>
                <a:lnTo>
                  <a:pt x="445629" y="12575"/>
                </a:lnTo>
                <a:lnTo>
                  <a:pt x="489073" y="27665"/>
                </a:lnTo>
                <a:lnTo>
                  <a:pt x="529725" y="48065"/>
                </a:lnTo>
                <a:lnTo>
                  <a:pt x="567165" y="73354"/>
                </a:lnTo>
                <a:lnTo>
                  <a:pt x="600975" y="103112"/>
                </a:lnTo>
                <a:lnTo>
                  <a:pt x="630733" y="136922"/>
                </a:lnTo>
                <a:lnTo>
                  <a:pt x="656022" y="174362"/>
                </a:lnTo>
                <a:lnTo>
                  <a:pt x="676422" y="215014"/>
                </a:lnTo>
                <a:lnTo>
                  <a:pt x="691512" y="258458"/>
                </a:lnTo>
                <a:lnTo>
                  <a:pt x="700874" y="304274"/>
                </a:lnTo>
                <a:lnTo>
                  <a:pt x="704088" y="352043"/>
                </a:lnTo>
                <a:lnTo>
                  <a:pt x="700874" y="399813"/>
                </a:lnTo>
                <a:lnTo>
                  <a:pt x="691512" y="445629"/>
                </a:lnTo>
                <a:lnTo>
                  <a:pt x="676422" y="489073"/>
                </a:lnTo>
                <a:lnTo>
                  <a:pt x="656022" y="529725"/>
                </a:lnTo>
                <a:lnTo>
                  <a:pt x="630733" y="567165"/>
                </a:lnTo>
                <a:lnTo>
                  <a:pt x="600975" y="600975"/>
                </a:lnTo>
                <a:lnTo>
                  <a:pt x="567165" y="630733"/>
                </a:lnTo>
                <a:lnTo>
                  <a:pt x="529725" y="656022"/>
                </a:lnTo>
                <a:lnTo>
                  <a:pt x="489073" y="676422"/>
                </a:lnTo>
                <a:lnTo>
                  <a:pt x="445629" y="691512"/>
                </a:lnTo>
                <a:lnTo>
                  <a:pt x="399813" y="700874"/>
                </a:lnTo>
                <a:lnTo>
                  <a:pt x="352044" y="704087"/>
                </a:lnTo>
                <a:lnTo>
                  <a:pt x="304274" y="700874"/>
                </a:lnTo>
                <a:lnTo>
                  <a:pt x="258458" y="691512"/>
                </a:lnTo>
                <a:lnTo>
                  <a:pt x="215014" y="676422"/>
                </a:lnTo>
                <a:lnTo>
                  <a:pt x="174362" y="656022"/>
                </a:lnTo>
                <a:lnTo>
                  <a:pt x="136922" y="630733"/>
                </a:lnTo>
                <a:lnTo>
                  <a:pt x="103112" y="600975"/>
                </a:lnTo>
                <a:lnTo>
                  <a:pt x="73354" y="567165"/>
                </a:lnTo>
                <a:lnTo>
                  <a:pt x="48065" y="529725"/>
                </a:lnTo>
                <a:lnTo>
                  <a:pt x="27665" y="489073"/>
                </a:lnTo>
                <a:lnTo>
                  <a:pt x="12575" y="445629"/>
                </a:lnTo>
                <a:lnTo>
                  <a:pt x="3213" y="399813"/>
                </a:lnTo>
                <a:lnTo>
                  <a:pt x="0" y="3520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9177" y="2345435"/>
            <a:ext cx="2984500" cy="2958465"/>
          </a:xfrm>
          <a:custGeom>
            <a:avLst/>
            <a:gdLst/>
            <a:ahLst/>
            <a:cxnLst/>
            <a:rect l="l" t="t" r="r" b="b"/>
            <a:pathLst>
              <a:path w="2984500" h="2958465">
                <a:moveTo>
                  <a:pt x="2997" y="0"/>
                </a:moveTo>
                <a:lnTo>
                  <a:pt x="1884" y="201092"/>
                </a:lnTo>
                <a:lnTo>
                  <a:pt x="1133" y="351994"/>
                </a:lnTo>
                <a:lnTo>
                  <a:pt x="705" y="452668"/>
                </a:lnTo>
                <a:lnTo>
                  <a:pt x="355" y="553420"/>
                </a:lnTo>
                <a:lnTo>
                  <a:pt x="216" y="603830"/>
                </a:lnTo>
                <a:lnTo>
                  <a:pt x="102" y="654267"/>
                </a:lnTo>
                <a:lnTo>
                  <a:pt x="0" y="906918"/>
                </a:lnTo>
                <a:lnTo>
                  <a:pt x="88" y="957557"/>
                </a:lnTo>
                <a:lnTo>
                  <a:pt x="217" y="1008237"/>
                </a:lnTo>
                <a:lnTo>
                  <a:pt x="390" y="1058960"/>
                </a:lnTo>
                <a:lnTo>
                  <a:pt x="608" y="1109730"/>
                </a:lnTo>
                <a:lnTo>
                  <a:pt x="874" y="1160547"/>
                </a:lnTo>
                <a:lnTo>
                  <a:pt x="1191" y="1211414"/>
                </a:lnTo>
                <a:lnTo>
                  <a:pt x="1559" y="1262334"/>
                </a:lnTo>
                <a:lnTo>
                  <a:pt x="1981" y="1313308"/>
                </a:lnTo>
                <a:lnTo>
                  <a:pt x="2460" y="1364338"/>
                </a:lnTo>
                <a:lnTo>
                  <a:pt x="2997" y="1415427"/>
                </a:lnTo>
                <a:lnTo>
                  <a:pt x="1417942" y="2958084"/>
                </a:lnTo>
                <a:lnTo>
                  <a:pt x="2983929" y="2950133"/>
                </a:lnTo>
                <a:lnTo>
                  <a:pt x="2968028" y="1455191"/>
                </a:lnTo>
                <a:lnTo>
                  <a:pt x="1441793" y="7950"/>
                </a:lnTo>
                <a:lnTo>
                  <a:pt x="299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9116" y="2345435"/>
            <a:ext cx="2984500" cy="2958465"/>
          </a:xfrm>
          <a:custGeom>
            <a:avLst/>
            <a:gdLst/>
            <a:ahLst/>
            <a:cxnLst/>
            <a:rect l="l" t="t" r="r" b="b"/>
            <a:pathLst>
              <a:path w="2984500" h="2958465">
                <a:moveTo>
                  <a:pt x="3059" y="1415427"/>
                </a:moveTo>
                <a:lnTo>
                  <a:pt x="1418004" y="2958084"/>
                </a:lnTo>
                <a:lnTo>
                  <a:pt x="2983990" y="2950133"/>
                </a:lnTo>
                <a:lnTo>
                  <a:pt x="2968090" y="1455191"/>
                </a:lnTo>
                <a:lnTo>
                  <a:pt x="1441854" y="7950"/>
                </a:lnTo>
                <a:lnTo>
                  <a:pt x="3059" y="0"/>
                </a:lnTo>
                <a:lnTo>
                  <a:pt x="2775" y="50267"/>
                </a:lnTo>
                <a:lnTo>
                  <a:pt x="2493" y="100537"/>
                </a:lnTo>
                <a:lnTo>
                  <a:pt x="2216" y="150811"/>
                </a:lnTo>
                <a:lnTo>
                  <a:pt x="1945" y="201092"/>
                </a:lnTo>
                <a:lnTo>
                  <a:pt x="1683" y="251381"/>
                </a:lnTo>
                <a:lnTo>
                  <a:pt x="1432" y="301681"/>
                </a:lnTo>
                <a:lnTo>
                  <a:pt x="1194" y="351994"/>
                </a:lnTo>
                <a:lnTo>
                  <a:pt x="971" y="402322"/>
                </a:lnTo>
                <a:lnTo>
                  <a:pt x="766" y="452668"/>
                </a:lnTo>
                <a:lnTo>
                  <a:pt x="581" y="503033"/>
                </a:lnTo>
                <a:lnTo>
                  <a:pt x="417" y="553420"/>
                </a:lnTo>
                <a:lnTo>
                  <a:pt x="277" y="603830"/>
                </a:lnTo>
                <a:lnTo>
                  <a:pt x="163" y="654267"/>
                </a:lnTo>
                <a:lnTo>
                  <a:pt x="77" y="704732"/>
                </a:lnTo>
                <a:lnTo>
                  <a:pt x="22" y="755227"/>
                </a:lnTo>
                <a:lnTo>
                  <a:pt x="0" y="805755"/>
                </a:lnTo>
                <a:lnTo>
                  <a:pt x="12" y="856318"/>
                </a:lnTo>
                <a:lnTo>
                  <a:pt x="61" y="906918"/>
                </a:lnTo>
                <a:lnTo>
                  <a:pt x="149" y="957557"/>
                </a:lnTo>
                <a:lnTo>
                  <a:pt x="278" y="1008237"/>
                </a:lnTo>
                <a:lnTo>
                  <a:pt x="451" y="1058960"/>
                </a:lnTo>
                <a:lnTo>
                  <a:pt x="670" y="1109730"/>
                </a:lnTo>
                <a:lnTo>
                  <a:pt x="936" y="1160547"/>
                </a:lnTo>
                <a:lnTo>
                  <a:pt x="1252" y="1211414"/>
                </a:lnTo>
                <a:lnTo>
                  <a:pt x="1620" y="1262334"/>
                </a:lnTo>
                <a:lnTo>
                  <a:pt x="2042" y="1313308"/>
                </a:lnTo>
                <a:lnTo>
                  <a:pt x="2521" y="1364338"/>
                </a:lnTo>
                <a:lnTo>
                  <a:pt x="3059" y="14154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1940" y="284480"/>
            <a:ext cx="48761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Problem:</a:t>
            </a:r>
            <a:r>
              <a:rPr spc="-75" dirty="0"/>
              <a:t> </a:t>
            </a:r>
            <a:r>
              <a:rPr dirty="0"/>
              <a:t>Ambiguity</a:t>
            </a:r>
          </a:p>
        </p:txBody>
      </p:sp>
      <p:sp>
        <p:nvSpPr>
          <p:cNvPr id="5" name="object 5"/>
          <p:cNvSpPr/>
          <p:nvPr/>
        </p:nvSpPr>
        <p:spPr>
          <a:xfrm>
            <a:off x="1315211" y="2342388"/>
            <a:ext cx="2959735" cy="2959735"/>
          </a:xfrm>
          <a:custGeom>
            <a:avLst/>
            <a:gdLst/>
            <a:ahLst/>
            <a:cxnLst/>
            <a:rect l="l" t="t" r="r" b="b"/>
            <a:pathLst>
              <a:path w="2959735" h="2959735">
                <a:moveTo>
                  <a:pt x="0" y="0"/>
                </a:moveTo>
                <a:lnTo>
                  <a:pt x="2959608" y="0"/>
                </a:lnTo>
                <a:lnTo>
                  <a:pt x="2959608" y="2959608"/>
                </a:lnTo>
                <a:lnTo>
                  <a:pt x="0" y="29596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18203" y="1990344"/>
            <a:ext cx="706120" cy="704215"/>
          </a:xfrm>
          <a:custGeom>
            <a:avLst/>
            <a:gdLst/>
            <a:ahLst/>
            <a:cxnLst/>
            <a:rect l="l" t="t" r="r" b="b"/>
            <a:pathLst>
              <a:path w="706120" h="704214">
                <a:moveTo>
                  <a:pt x="352806" y="0"/>
                </a:moveTo>
                <a:lnTo>
                  <a:pt x="304933" y="3213"/>
                </a:lnTo>
                <a:lnTo>
                  <a:pt x="259018" y="12575"/>
                </a:lnTo>
                <a:lnTo>
                  <a:pt x="215480" y="27665"/>
                </a:lnTo>
                <a:lnTo>
                  <a:pt x="174740" y="48065"/>
                </a:lnTo>
                <a:lnTo>
                  <a:pt x="137219" y="73354"/>
                </a:lnTo>
                <a:lnTo>
                  <a:pt x="103336" y="103112"/>
                </a:lnTo>
                <a:lnTo>
                  <a:pt x="73513" y="136922"/>
                </a:lnTo>
                <a:lnTo>
                  <a:pt x="48169" y="174362"/>
                </a:lnTo>
                <a:lnTo>
                  <a:pt x="27726" y="215014"/>
                </a:lnTo>
                <a:lnTo>
                  <a:pt x="12602" y="258458"/>
                </a:lnTo>
                <a:lnTo>
                  <a:pt x="3220" y="304274"/>
                </a:lnTo>
                <a:lnTo>
                  <a:pt x="0" y="352043"/>
                </a:lnTo>
                <a:lnTo>
                  <a:pt x="3220" y="399813"/>
                </a:lnTo>
                <a:lnTo>
                  <a:pt x="12602" y="445629"/>
                </a:lnTo>
                <a:lnTo>
                  <a:pt x="27726" y="489073"/>
                </a:lnTo>
                <a:lnTo>
                  <a:pt x="48169" y="529725"/>
                </a:lnTo>
                <a:lnTo>
                  <a:pt x="73513" y="567165"/>
                </a:lnTo>
                <a:lnTo>
                  <a:pt x="103336" y="600975"/>
                </a:lnTo>
                <a:lnTo>
                  <a:pt x="137219" y="630733"/>
                </a:lnTo>
                <a:lnTo>
                  <a:pt x="174740" y="656022"/>
                </a:lnTo>
                <a:lnTo>
                  <a:pt x="215480" y="676422"/>
                </a:lnTo>
                <a:lnTo>
                  <a:pt x="259018" y="691512"/>
                </a:lnTo>
                <a:lnTo>
                  <a:pt x="304933" y="700874"/>
                </a:lnTo>
                <a:lnTo>
                  <a:pt x="352806" y="704087"/>
                </a:lnTo>
                <a:lnTo>
                  <a:pt x="400678" y="700874"/>
                </a:lnTo>
                <a:lnTo>
                  <a:pt x="446593" y="691512"/>
                </a:lnTo>
                <a:lnTo>
                  <a:pt x="490131" y="676422"/>
                </a:lnTo>
                <a:lnTo>
                  <a:pt x="530871" y="656022"/>
                </a:lnTo>
                <a:lnTo>
                  <a:pt x="568392" y="630733"/>
                </a:lnTo>
                <a:lnTo>
                  <a:pt x="602275" y="600975"/>
                </a:lnTo>
                <a:lnTo>
                  <a:pt x="632098" y="567165"/>
                </a:lnTo>
                <a:lnTo>
                  <a:pt x="657442" y="529725"/>
                </a:lnTo>
                <a:lnTo>
                  <a:pt x="677885" y="489073"/>
                </a:lnTo>
                <a:lnTo>
                  <a:pt x="693009" y="445629"/>
                </a:lnTo>
                <a:lnTo>
                  <a:pt x="702391" y="399813"/>
                </a:lnTo>
                <a:lnTo>
                  <a:pt x="705612" y="352043"/>
                </a:lnTo>
                <a:lnTo>
                  <a:pt x="702391" y="304274"/>
                </a:lnTo>
                <a:lnTo>
                  <a:pt x="693009" y="258458"/>
                </a:lnTo>
                <a:lnTo>
                  <a:pt x="677885" y="215014"/>
                </a:lnTo>
                <a:lnTo>
                  <a:pt x="657442" y="174362"/>
                </a:lnTo>
                <a:lnTo>
                  <a:pt x="632098" y="136922"/>
                </a:lnTo>
                <a:lnTo>
                  <a:pt x="602275" y="103112"/>
                </a:lnTo>
                <a:lnTo>
                  <a:pt x="568392" y="73354"/>
                </a:lnTo>
                <a:lnTo>
                  <a:pt x="530871" y="48065"/>
                </a:lnTo>
                <a:lnTo>
                  <a:pt x="490131" y="27665"/>
                </a:lnTo>
                <a:lnTo>
                  <a:pt x="446593" y="12575"/>
                </a:lnTo>
                <a:lnTo>
                  <a:pt x="400678" y="3213"/>
                </a:lnTo>
                <a:lnTo>
                  <a:pt x="352806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8203" y="1990344"/>
            <a:ext cx="706120" cy="704215"/>
          </a:xfrm>
          <a:custGeom>
            <a:avLst/>
            <a:gdLst/>
            <a:ahLst/>
            <a:cxnLst/>
            <a:rect l="l" t="t" r="r" b="b"/>
            <a:pathLst>
              <a:path w="706120" h="704214">
                <a:moveTo>
                  <a:pt x="0" y="352043"/>
                </a:moveTo>
                <a:lnTo>
                  <a:pt x="3220" y="304274"/>
                </a:lnTo>
                <a:lnTo>
                  <a:pt x="12602" y="258458"/>
                </a:lnTo>
                <a:lnTo>
                  <a:pt x="27726" y="215014"/>
                </a:lnTo>
                <a:lnTo>
                  <a:pt x="48169" y="174362"/>
                </a:lnTo>
                <a:lnTo>
                  <a:pt x="73513" y="136922"/>
                </a:lnTo>
                <a:lnTo>
                  <a:pt x="103336" y="103112"/>
                </a:lnTo>
                <a:lnTo>
                  <a:pt x="137219" y="73354"/>
                </a:lnTo>
                <a:lnTo>
                  <a:pt x="174740" y="48065"/>
                </a:lnTo>
                <a:lnTo>
                  <a:pt x="215480" y="27665"/>
                </a:lnTo>
                <a:lnTo>
                  <a:pt x="259018" y="12575"/>
                </a:lnTo>
                <a:lnTo>
                  <a:pt x="304933" y="3213"/>
                </a:lnTo>
                <a:lnTo>
                  <a:pt x="352806" y="0"/>
                </a:lnTo>
                <a:lnTo>
                  <a:pt x="400678" y="3213"/>
                </a:lnTo>
                <a:lnTo>
                  <a:pt x="446593" y="12575"/>
                </a:lnTo>
                <a:lnTo>
                  <a:pt x="490131" y="27665"/>
                </a:lnTo>
                <a:lnTo>
                  <a:pt x="530871" y="48065"/>
                </a:lnTo>
                <a:lnTo>
                  <a:pt x="568392" y="73354"/>
                </a:lnTo>
                <a:lnTo>
                  <a:pt x="602275" y="103112"/>
                </a:lnTo>
                <a:lnTo>
                  <a:pt x="632098" y="136922"/>
                </a:lnTo>
                <a:lnTo>
                  <a:pt x="657442" y="174362"/>
                </a:lnTo>
                <a:lnTo>
                  <a:pt x="677885" y="215014"/>
                </a:lnTo>
                <a:lnTo>
                  <a:pt x="693009" y="258458"/>
                </a:lnTo>
                <a:lnTo>
                  <a:pt x="702391" y="304274"/>
                </a:lnTo>
                <a:lnTo>
                  <a:pt x="705612" y="352043"/>
                </a:lnTo>
                <a:lnTo>
                  <a:pt x="702391" y="399813"/>
                </a:lnTo>
                <a:lnTo>
                  <a:pt x="693009" y="445629"/>
                </a:lnTo>
                <a:lnTo>
                  <a:pt x="677885" y="489073"/>
                </a:lnTo>
                <a:lnTo>
                  <a:pt x="657442" y="529725"/>
                </a:lnTo>
                <a:lnTo>
                  <a:pt x="632098" y="567165"/>
                </a:lnTo>
                <a:lnTo>
                  <a:pt x="602275" y="600975"/>
                </a:lnTo>
                <a:lnTo>
                  <a:pt x="568392" y="630733"/>
                </a:lnTo>
                <a:lnTo>
                  <a:pt x="530871" y="656022"/>
                </a:lnTo>
                <a:lnTo>
                  <a:pt x="490131" y="676422"/>
                </a:lnTo>
                <a:lnTo>
                  <a:pt x="446593" y="691512"/>
                </a:lnTo>
                <a:lnTo>
                  <a:pt x="400678" y="700874"/>
                </a:lnTo>
                <a:lnTo>
                  <a:pt x="352806" y="704087"/>
                </a:lnTo>
                <a:lnTo>
                  <a:pt x="304933" y="700874"/>
                </a:lnTo>
                <a:lnTo>
                  <a:pt x="259018" y="691512"/>
                </a:lnTo>
                <a:lnTo>
                  <a:pt x="215480" y="676422"/>
                </a:lnTo>
                <a:lnTo>
                  <a:pt x="174740" y="656022"/>
                </a:lnTo>
                <a:lnTo>
                  <a:pt x="137219" y="630733"/>
                </a:lnTo>
                <a:lnTo>
                  <a:pt x="103336" y="600975"/>
                </a:lnTo>
                <a:lnTo>
                  <a:pt x="73513" y="567165"/>
                </a:lnTo>
                <a:lnTo>
                  <a:pt x="48169" y="529725"/>
                </a:lnTo>
                <a:lnTo>
                  <a:pt x="27726" y="489073"/>
                </a:lnTo>
                <a:lnTo>
                  <a:pt x="12602" y="445629"/>
                </a:lnTo>
                <a:lnTo>
                  <a:pt x="3220" y="399813"/>
                </a:lnTo>
                <a:lnTo>
                  <a:pt x="0" y="3520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9728" y="4949952"/>
            <a:ext cx="706120" cy="706120"/>
          </a:xfrm>
          <a:custGeom>
            <a:avLst/>
            <a:gdLst/>
            <a:ahLst/>
            <a:cxnLst/>
            <a:rect l="l" t="t" r="r" b="b"/>
            <a:pathLst>
              <a:path w="706120" h="706120">
                <a:moveTo>
                  <a:pt x="352806" y="0"/>
                </a:moveTo>
                <a:lnTo>
                  <a:pt x="304933" y="3220"/>
                </a:lnTo>
                <a:lnTo>
                  <a:pt x="259018" y="12602"/>
                </a:lnTo>
                <a:lnTo>
                  <a:pt x="215480" y="27726"/>
                </a:lnTo>
                <a:lnTo>
                  <a:pt x="174740" y="48169"/>
                </a:lnTo>
                <a:lnTo>
                  <a:pt x="137219" y="73513"/>
                </a:lnTo>
                <a:lnTo>
                  <a:pt x="103336" y="103336"/>
                </a:lnTo>
                <a:lnTo>
                  <a:pt x="73513" y="137219"/>
                </a:lnTo>
                <a:lnTo>
                  <a:pt x="48169" y="174740"/>
                </a:lnTo>
                <a:lnTo>
                  <a:pt x="27726" y="215480"/>
                </a:lnTo>
                <a:lnTo>
                  <a:pt x="12602" y="259018"/>
                </a:lnTo>
                <a:lnTo>
                  <a:pt x="3220" y="304933"/>
                </a:lnTo>
                <a:lnTo>
                  <a:pt x="0" y="352806"/>
                </a:lnTo>
                <a:lnTo>
                  <a:pt x="3220" y="400678"/>
                </a:lnTo>
                <a:lnTo>
                  <a:pt x="12602" y="446593"/>
                </a:lnTo>
                <a:lnTo>
                  <a:pt x="27726" y="490131"/>
                </a:lnTo>
                <a:lnTo>
                  <a:pt x="48169" y="530871"/>
                </a:lnTo>
                <a:lnTo>
                  <a:pt x="73513" y="568392"/>
                </a:lnTo>
                <a:lnTo>
                  <a:pt x="103336" y="602275"/>
                </a:lnTo>
                <a:lnTo>
                  <a:pt x="137219" y="632098"/>
                </a:lnTo>
                <a:lnTo>
                  <a:pt x="174740" y="657442"/>
                </a:lnTo>
                <a:lnTo>
                  <a:pt x="215480" y="677885"/>
                </a:lnTo>
                <a:lnTo>
                  <a:pt x="259018" y="693009"/>
                </a:lnTo>
                <a:lnTo>
                  <a:pt x="304933" y="702391"/>
                </a:lnTo>
                <a:lnTo>
                  <a:pt x="352806" y="705612"/>
                </a:lnTo>
                <a:lnTo>
                  <a:pt x="400678" y="702391"/>
                </a:lnTo>
                <a:lnTo>
                  <a:pt x="446593" y="693009"/>
                </a:lnTo>
                <a:lnTo>
                  <a:pt x="490131" y="677885"/>
                </a:lnTo>
                <a:lnTo>
                  <a:pt x="530871" y="657442"/>
                </a:lnTo>
                <a:lnTo>
                  <a:pt x="568392" y="632098"/>
                </a:lnTo>
                <a:lnTo>
                  <a:pt x="602275" y="602275"/>
                </a:lnTo>
                <a:lnTo>
                  <a:pt x="632098" y="568392"/>
                </a:lnTo>
                <a:lnTo>
                  <a:pt x="657442" y="530871"/>
                </a:lnTo>
                <a:lnTo>
                  <a:pt x="677885" y="490131"/>
                </a:lnTo>
                <a:lnTo>
                  <a:pt x="693009" y="446593"/>
                </a:lnTo>
                <a:lnTo>
                  <a:pt x="702391" y="400678"/>
                </a:lnTo>
                <a:lnTo>
                  <a:pt x="705612" y="352806"/>
                </a:lnTo>
                <a:lnTo>
                  <a:pt x="702391" y="304933"/>
                </a:lnTo>
                <a:lnTo>
                  <a:pt x="693009" y="259018"/>
                </a:lnTo>
                <a:lnTo>
                  <a:pt x="677885" y="215480"/>
                </a:lnTo>
                <a:lnTo>
                  <a:pt x="657442" y="174740"/>
                </a:lnTo>
                <a:lnTo>
                  <a:pt x="632098" y="137219"/>
                </a:lnTo>
                <a:lnTo>
                  <a:pt x="602275" y="103336"/>
                </a:lnTo>
                <a:lnTo>
                  <a:pt x="568392" y="73513"/>
                </a:lnTo>
                <a:lnTo>
                  <a:pt x="530871" y="48169"/>
                </a:lnTo>
                <a:lnTo>
                  <a:pt x="490131" y="27726"/>
                </a:lnTo>
                <a:lnTo>
                  <a:pt x="446593" y="12602"/>
                </a:lnTo>
                <a:lnTo>
                  <a:pt x="400678" y="3220"/>
                </a:lnTo>
                <a:lnTo>
                  <a:pt x="3528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9728" y="4949952"/>
            <a:ext cx="706120" cy="706120"/>
          </a:xfrm>
          <a:custGeom>
            <a:avLst/>
            <a:gdLst/>
            <a:ahLst/>
            <a:cxnLst/>
            <a:rect l="l" t="t" r="r" b="b"/>
            <a:pathLst>
              <a:path w="706120" h="706120">
                <a:moveTo>
                  <a:pt x="0" y="352806"/>
                </a:moveTo>
                <a:lnTo>
                  <a:pt x="3220" y="304933"/>
                </a:lnTo>
                <a:lnTo>
                  <a:pt x="12602" y="259018"/>
                </a:lnTo>
                <a:lnTo>
                  <a:pt x="27726" y="215480"/>
                </a:lnTo>
                <a:lnTo>
                  <a:pt x="48169" y="174740"/>
                </a:lnTo>
                <a:lnTo>
                  <a:pt x="73513" y="137219"/>
                </a:lnTo>
                <a:lnTo>
                  <a:pt x="103336" y="103336"/>
                </a:lnTo>
                <a:lnTo>
                  <a:pt x="137219" y="73513"/>
                </a:lnTo>
                <a:lnTo>
                  <a:pt x="174740" y="48169"/>
                </a:lnTo>
                <a:lnTo>
                  <a:pt x="215480" y="27726"/>
                </a:lnTo>
                <a:lnTo>
                  <a:pt x="259018" y="12602"/>
                </a:lnTo>
                <a:lnTo>
                  <a:pt x="304933" y="3220"/>
                </a:lnTo>
                <a:lnTo>
                  <a:pt x="352806" y="0"/>
                </a:lnTo>
                <a:lnTo>
                  <a:pt x="400678" y="3220"/>
                </a:lnTo>
                <a:lnTo>
                  <a:pt x="446593" y="12602"/>
                </a:lnTo>
                <a:lnTo>
                  <a:pt x="490131" y="27726"/>
                </a:lnTo>
                <a:lnTo>
                  <a:pt x="530871" y="48169"/>
                </a:lnTo>
                <a:lnTo>
                  <a:pt x="568392" y="73513"/>
                </a:lnTo>
                <a:lnTo>
                  <a:pt x="602275" y="103336"/>
                </a:lnTo>
                <a:lnTo>
                  <a:pt x="632098" y="137219"/>
                </a:lnTo>
                <a:lnTo>
                  <a:pt x="657442" y="174740"/>
                </a:lnTo>
                <a:lnTo>
                  <a:pt x="677885" y="215480"/>
                </a:lnTo>
                <a:lnTo>
                  <a:pt x="693009" y="259018"/>
                </a:lnTo>
                <a:lnTo>
                  <a:pt x="702391" y="304933"/>
                </a:lnTo>
                <a:lnTo>
                  <a:pt x="705612" y="352806"/>
                </a:lnTo>
                <a:lnTo>
                  <a:pt x="702391" y="400678"/>
                </a:lnTo>
                <a:lnTo>
                  <a:pt x="693009" y="446593"/>
                </a:lnTo>
                <a:lnTo>
                  <a:pt x="677885" y="490131"/>
                </a:lnTo>
                <a:lnTo>
                  <a:pt x="657442" y="530871"/>
                </a:lnTo>
                <a:lnTo>
                  <a:pt x="632098" y="568392"/>
                </a:lnTo>
                <a:lnTo>
                  <a:pt x="602275" y="602275"/>
                </a:lnTo>
                <a:lnTo>
                  <a:pt x="568392" y="632098"/>
                </a:lnTo>
                <a:lnTo>
                  <a:pt x="530871" y="657442"/>
                </a:lnTo>
                <a:lnTo>
                  <a:pt x="490131" y="677885"/>
                </a:lnTo>
                <a:lnTo>
                  <a:pt x="446593" y="693009"/>
                </a:lnTo>
                <a:lnTo>
                  <a:pt x="400678" y="702391"/>
                </a:lnTo>
                <a:lnTo>
                  <a:pt x="352806" y="705612"/>
                </a:lnTo>
                <a:lnTo>
                  <a:pt x="304933" y="702391"/>
                </a:lnTo>
                <a:lnTo>
                  <a:pt x="259018" y="693009"/>
                </a:lnTo>
                <a:lnTo>
                  <a:pt x="215480" y="677885"/>
                </a:lnTo>
                <a:lnTo>
                  <a:pt x="174740" y="657442"/>
                </a:lnTo>
                <a:lnTo>
                  <a:pt x="137219" y="632098"/>
                </a:lnTo>
                <a:lnTo>
                  <a:pt x="103336" y="602275"/>
                </a:lnTo>
                <a:lnTo>
                  <a:pt x="73513" y="568392"/>
                </a:lnTo>
                <a:lnTo>
                  <a:pt x="48169" y="530871"/>
                </a:lnTo>
                <a:lnTo>
                  <a:pt x="27726" y="490131"/>
                </a:lnTo>
                <a:lnTo>
                  <a:pt x="12602" y="446593"/>
                </a:lnTo>
                <a:lnTo>
                  <a:pt x="3220" y="400678"/>
                </a:lnTo>
                <a:lnTo>
                  <a:pt x="0" y="35280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3836" y="4927091"/>
            <a:ext cx="704215" cy="704215"/>
          </a:xfrm>
          <a:custGeom>
            <a:avLst/>
            <a:gdLst/>
            <a:ahLst/>
            <a:cxnLst/>
            <a:rect l="l" t="t" r="r" b="b"/>
            <a:pathLst>
              <a:path w="704214" h="704214">
                <a:moveTo>
                  <a:pt x="352044" y="0"/>
                </a:moveTo>
                <a:lnTo>
                  <a:pt x="304274" y="3213"/>
                </a:lnTo>
                <a:lnTo>
                  <a:pt x="258458" y="12575"/>
                </a:lnTo>
                <a:lnTo>
                  <a:pt x="215014" y="27665"/>
                </a:lnTo>
                <a:lnTo>
                  <a:pt x="174362" y="48065"/>
                </a:lnTo>
                <a:lnTo>
                  <a:pt x="136922" y="73354"/>
                </a:lnTo>
                <a:lnTo>
                  <a:pt x="103112" y="103112"/>
                </a:lnTo>
                <a:lnTo>
                  <a:pt x="73354" y="136922"/>
                </a:lnTo>
                <a:lnTo>
                  <a:pt x="48065" y="174362"/>
                </a:lnTo>
                <a:lnTo>
                  <a:pt x="27665" y="215014"/>
                </a:lnTo>
                <a:lnTo>
                  <a:pt x="12575" y="258458"/>
                </a:lnTo>
                <a:lnTo>
                  <a:pt x="3213" y="304274"/>
                </a:lnTo>
                <a:lnTo>
                  <a:pt x="0" y="352043"/>
                </a:lnTo>
                <a:lnTo>
                  <a:pt x="3213" y="399813"/>
                </a:lnTo>
                <a:lnTo>
                  <a:pt x="12575" y="445629"/>
                </a:lnTo>
                <a:lnTo>
                  <a:pt x="27665" y="489073"/>
                </a:lnTo>
                <a:lnTo>
                  <a:pt x="48065" y="529725"/>
                </a:lnTo>
                <a:lnTo>
                  <a:pt x="73354" y="567165"/>
                </a:lnTo>
                <a:lnTo>
                  <a:pt x="103112" y="600975"/>
                </a:lnTo>
                <a:lnTo>
                  <a:pt x="136922" y="630733"/>
                </a:lnTo>
                <a:lnTo>
                  <a:pt x="174362" y="656022"/>
                </a:lnTo>
                <a:lnTo>
                  <a:pt x="215014" y="676422"/>
                </a:lnTo>
                <a:lnTo>
                  <a:pt x="258458" y="691512"/>
                </a:lnTo>
                <a:lnTo>
                  <a:pt x="304274" y="700874"/>
                </a:lnTo>
                <a:lnTo>
                  <a:pt x="352044" y="704087"/>
                </a:lnTo>
                <a:lnTo>
                  <a:pt x="399813" y="700874"/>
                </a:lnTo>
                <a:lnTo>
                  <a:pt x="445629" y="691512"/>
                </a:lnTo>
                <a:lnTo>
                  <a:pt x="489073" y="676422"/>
                </a:lnTo>
                <a:lnTo>
                  <a:pt x="529725" y="656022"/>
                </a:lnTo>
                <a:lnTo>
                  <a:pt x="567165" y="630733"/>
                </a:lnTo>
                <a:lnTo>
                  <a:pt x="600975" y="600975"/>
                </a:lnTo>
                <a:lnTo>
                  <a:pt x="630733" y="567165"/>
                </a:lnTo>
                <a:lnTo>
                  <a:pt x="656022" y="529725"/>
                </a:lnTo>
                <a:lnTo>
                  <a:pt x="676422" y="489073"/>
                </a:lnTo>
                <a:lnTo>
                  <a:pt x="691512" y="445629"/>
                </a:lnTo>
                <a:lnTo>
                  <a:pt x="700874" y="399813"/>
                </a:lnTo>
                <a:lnTo>
                  <a:pt x="704088" y="352043"/>
                </a:lnTo>
                <a:lnTo>
                  <a:pt x="700874" y="304274"/>
                </a:lnTo>
                <a:lnTo>
                  <a:pt x="691512" y="258458"/>
                </a:lnTo>
                <a:lnTo>
                  <a:pt x="676422" y="215014"/>
                </a:lnTo>
                <a:lnTo>
                  <a:pt x="656022" y="174362"/>
                </a:lnTo>
                <a:lnTo>
                  <a:pt x="630733" y="136922"/>
                </a:lnTo>
                <a:lnTo>
                  <a:pt x="600975" y="103112"/>
                </a:lnTo>
                <a:lnTo>
                  <a:pt x="567165" y="73354"/>
                </a:lnTo>
                <a:lnTo>
                  <a:pt x="529725" y="48065"/>
                </a:lnTo>
                <a:lnTo>
                  <a:pt x="489073" y="27665"/>
                </a:lnTo>
                <a:lnTo>
                  <a:pt x="445629" y="12575"/>
                </a:lnTo>
                <a:lnTo>
                  <a:pt x="399813" y="3213"/>
                </a:lnTo>
                <a:lnTo>
                  <a:pt x="352044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3836" y="4927091"/>
            <a:ext cx="704215" cy="704215"/>
          </a:xfrm>
          <a:custGeom>
            <a:avLst/>
            <a:gdLst/>
            <a:ahLst/>
            <a:cxnLst/>
            <a:rect l="l" t="t" r="r" b="b"/>
            <a:pathLst>
              <a:path w="704214" h="704214">
                <a:moveTo>
                  <a:pt x="0" y="352043"/>
                </a:moveTo>
                <a:lnTo>
                  <a:pt x="3213" y="304274"/>
                </a:lnTo>
                <a:lnTo>
                  <a:pt x="12575" y="258458"/>
                </a:lnTo>
                <a:lnTo>
                  <a:pt x="27665" y="215014"/>
                </a:lnTo>
                <a:lnTo>
                  <a:pt x="48065" y="174362"/>
                </a:lnTo>
                <a:lnTo>
                  <a:pt x="73354" y="136922"/>
                </a:lnTo>
                <a:lnTo>
                  <a:pt x="103112" y="103112"/>
                </a:lnTo>
                <a:lnTo>
                  <a:pt x="136922" y="73354"/>
                </a:lnTo>
                <a:lnTo>
                  <a:pt x="174362" y="48065"/>
                </a:lnTo>
                <a:lnTo>
                  <a:pt x="215014" y="27665"/>
                </a:lnTo>
                <a:lnTo>
                  <a:pt x="258458" y="12575"/>
                </a:lnTo>
                <a:lnTo>
                  <a:pt x="304274" y="3213"/>
                </a:lnTo>
                <a:lnTo>
                  <a:pt x="352044" y="0"/>
                </a:lnTo>
                <a:lnTo>
                  <a:pt x="399813" y="3213"/>
                </a:lnTo>
                <a:lnTo>
                  <a:pt x="445629" y="12575"/>
                </a:lnTo>
                <a:lnTo>
                  <a:pt x="489073" y="27665"/>
                </a:lnTo>
                <a:lnTo>
                  <a:pt x="529725" y="48065"/>
                </a:lnTo>
                <a:lnTo>
                  <a:pt x="567165" y="73354"/>
                </a:lnTo>
                <a:lnTo>
                  <a:pt x="600975" y="103112"/>
                </a:lnTo>
                <a:lnTo>
                  <a:pt x="630733" y="136922"/>
                </a:lnTo>
                <a:lnTo>
                  <a:pt x="656022" y="174362"/>
                </a:lnTo>
                <a:lnTo>
                  <a:pt x="676422" y="215014"/>
                </a:lnTo>
                <a:lnTo>
                  <a:pt x="691512" y="258458"/>
                </a:lnTo>
                <a:lnTo>
                  <a:pt x="700874" y="304274"/>
                </a:lnTo>
                <a:lnTo>
                  <a:pt x="704088" y="352043"/>
                </a:lnTo>
                <a:lnTo>
                  <a:pt x="700874" y="399813"/>
                </a:lnTo>
                <a:lnTo>
                  <a:pt x="691512" y="445629"/>
                </a:lnTo>
                <a:lnTo>
                  <a:pt x="676422" y="489073"/>
                </a:lnTo>
                <a:lnTo>
                  <a:pt x="656022" y="529725"/>
                </a:lnTo>
                <a:lnTo>
                  <a:pt x="630733" y="567165"/>
                </a:lnTo>
                <a:lnTo>
                  <a:pt x="600975" y="600975"/>
                </a:lnTo>
                <a:lnTo>
                  <a:pt x="567165" y="630733"/>
                </a:lnTo>
                <a:lnTo>
                  <a:pt x="529725" y="656022"/>
                </a:lnTo>
                <a:lnTo>
                  <a:pt x="489073" y="676422"/>
                </a:lnTo>
                <a:lnTo>
                  <a:pt x="445629" y="691512"/>
                </a:lnTo>
                <a:lnTo>
                  <a:pt x="399813" y="700874"/>
                </a:lnTo>
                <a:lnTo>
                  <a:pt x="352044" y="704087"/>
                </a:lnTo>
                <a:lnTo>
                  <a:pt x="304274" y="700874"/>
                </a:lnTo>
                <a:lnTo>
                  <a:pt x="258458" y="691512"/>
                </a:lnTo>
                <a:lnTo>
                  <a:pt x="215014" y="676422"/>
                </a:lnTo>
                <a:lnTo>
                  <a:pt x="174362" y="656022"/>
                </a:lnTo>
                <a:lnTo>
                  <a:pt x="136922" y="630733"/>
                </a:lnTo>
                <a:lnTo>
                  <a:pt x="103112" y="600975"/>
                </a:lnTo>
                <a:lnTo>
                  <a:pt x="73354" y="567165"/>
                </a:lnTo>
                <a:lnTo>
                  <a:pt x="48065" y="529725"/>
                </a:lnTo>
                <a:lnTo>
                  <a:pt x="27665" y="489073"/>
                </a:lnTo>
                <a:lnTo>
                  <a:pt x="12575" y="445629"/>
                </a:lnTo>
                <a:lnTo>
                  <a:pt x="3213" y="399813"/>
                </a:lnTo>
                <a:lnTo>
                  <a:pt x="0" y="3520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3836" y="1990344"/>
            <a:ext cx="704215" cy="704215"/>
          </a:xfrm>
          <a:custGeom>
            <a:avLst/>
            <a:gdLst/>
            <a:ahLst/>
            <a:cxnLst/>
            <a:rect l="l" t="t" r="r" b="b"/>
            <a:pathLst>
              <a:path w="704214" h="704214">
                <a:moveTo>
                  <a:pt x="352044" y="0"/>
                </a:moveTo>
                <a:lnTo>
                  <a:pt x="304274" y="3213"/>
                </a:lnTo>
                <a:lnTo>
                  <a:pt x="258458" y="12575"/>
                </a:lnTo>
                <a:lnTo>
                  <a:pt x="215014" y="27665"/>
                </a:lnTo>
                <a:lnTo>
                  <a:pt x="174362" y="48065"/>
                </a:lnTo>
                <a:lnTo>
                  <a:pt x="136922" y="73354"/>
                </a:lnTo>
                <a:lnTo>
                  <a:pt x="103112" y="103112"/>
                </a:lnTo>
                <a:lnTo>
                  <a:pt x="73354" y="136922"/>
                </a:lnTo>
                <a:lnTo>
                  <a:pt x="48065" y="174362"/>
                </a:lnTo>
                <a:lnTo>
                  <a:pt x="27665" y="215014"/>
                </a:lnTo>
                <a:lnTo>
                  <a:pt x="12575" y="258458"/>
                </a:lnTo>
                <a:lnTo>
                  <a:pt x="3213" y="304274"/>
                </a:lnTo>
                <a:lnTo>
                  <a:pt x="0" y="352043"/>
                </a:lnTo>
                <a:lnTo>
                  <a:pt x="3213" y="399813"/>
                </a:lnTo>
                <a:lnTo>
                  <a:pt x="12575" y="445629"/>
                </a:lnTo>
                <a:lnTo>
                  <a:pt x="27665" y="489073"/>
                </a:lnTo>
                <a:lnTo>
                  <a:pt x="48065" y="529725"/>
                </a:lnTo>
                <a:lnTo>
                  <a:pt x="73354" y="567165"/>
                </a:lnTo>
                <a:lnTo>
                  <a:pt x="103112" y="600975"/>
                </a:lnTo>
                <a:lnTo>
                  <a:pt x="136922" y="630733"/>
                </a:lnTo>
                <a:lnTo>
                  <a:pt x="174362" y="656022"/>
                </a:lnTo>
                <a:lnTo>
                  <a:pt x="215014" y="676422"/>
                </a:lnTo>
                <a:lnTo>
                  <a:pt x="258458" y="691512"/>
                </a:lnTo>
                <a:lnTo>
                  <a:pt x="304274" y="700874"/>
                </a:lnTo>
                <a:lnTo>
                  <a:pt x="352044" y="704087"/>
                </a:lnTo>
                <a:lnTo>
                  <a:pt x="399813" y="700874"/>
                </a:lnTo>
                <a:lnTo>
                  <a:pt x="445629" y="691512"/>
                </a:lnTo>
                <a:lnTo>
                  <a:pt x="489073" y="676422"/>
                </a:lnTo>
                <a:lnTo>
                  <a:pt x="529725" y="656022"/>
                </a:lnTo>
                <a:lnTo>
                  <a:pt x="567165" y="630733"/>
                </a:lnTo>
                <a:lnTo>
                  <a:pt x="600975" y="600975"/>
                </a:lnTo>
                <a:lnTo>
                  <a:pt x="630733" y="567165"/>
                </a:lnTo>
                <a:lnTo>
                  <a:pt x="656022" y="529725"/>
                </a:lnTo>
                <a:lnTo>
                  <a:pt x="676422" y="489073"/>
                </a:lnTo>
                <a:lnTo>
                  <a:pt x="691512" y="445629"/>
                </a:lnTo>
                <a:lnTo>
                  <a:pt x="700874" y="399813"/>
                </a:lnTo>
                <a:lnTo>
                  <a:pt x="704088" y="352043"/>
                </a:lnTo>
                <a:lnTo>
                  <a:pt x="700874" y="304274"/>
                </a:lnTo>
                <a:lnTo>
                  <a:pt x="691512" y="258458"/>
                </a:lnTo>
                <a:lnTo>
                  <a:pt x="676422" y="215014"/>
                </a:lnTo>
                <a:lnTo>
                  <a:pt x="656022" y="174362"/>
                </a:lnTo>
                <a:lnTo>
                  <a:pt x="630733" y="136922"/>
                </a:lnTo>
                <a:lnTo>
                  <a:pt x="600975" y="103112"/>
                </a:lnTo>
                <a:lnTo>
                  <a:pt x="567165" y="73354"/>
                </a:lnTo>
                <a:lnTo>
                  <a:pt x="529725" y="48065"/>
                </a:lnTo>
                <a:lnTo>
                  <a:pt x="489073" y="27665"/>
                </a:lnTo>
                <a:lnTo>
                  <a:pt x="445629" y="12575"/>
                </a:lnTo>
                <a:lnTo>
                  <a:pt x="399813" y="3213"/>
                </a:lnTo>
                <a:lnTo>
                  <a:pt x="35204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3836" y="1990344"/>
            <a:ext cx="704215" cy="704215"/>
          </a:xfrm>
          <a:custGeom>
            <a:avLst/>
            <a:gdLst/>
            <a:ahLst/>
            <a:cxnLst/>
            <a:rect l="l" t="t" r="r" b="b"/>
            <a:pathLst>
              <a:path w="704214" h="704214">
                <a:moveTo>
                  <a:pt x="0" y="352043"/>
                </a:moveTo>
                <a:lnTo>
                  <a:pt x="3213" y="304274"/>
                </a:lnTo>
                <a:lnTo>
                  <a:pt x="12575" y="258458"/>
                </a:lnTo>
                <a:lnTo>
                  <a:pt x="27665" y="215014"/>
                </a:lnTo>
                <a:lnTo>
                  <a:pt x="48065" y="174362"/>
                </a:lnTo>
                <a:lnTo>
                  <a:pt x="73354" y="136922"/>
                </a:lnTo>
                <a:lnTo>
                  <a:pt x="103112" y="103112"/>
                </a:lnTo>
                <a:lnTo>
                  <a:pt x="136922" y="73354"/>
                </a:lnTo>
                <a:lnTo>
                  <a:pt x="174362" y="48065"/>
                </a:lnTo>
                <a:lnTo>
                  <a:pt x="215014" y="27665"/>
                </a:lnTo>
                <a:lnTo>
                  <a:pt x="258458" y="12575"/>
                </a:lnTo>
                <a:lnTo>
                  <a:pt x="304274" y="3213"/>
                </a:lnTo>
                <a:lnTo>
                  <a:pt x="352044" y="0"/>
                </a:lnTo>
                <a:lnTo>
                  <a:pt x="399813" y="3213"/>
                </a:lnTo>
                <a:lnTo>
                  <a:pt x="445629" y="12575"/>
                </a:lnTo>
                <a:lnTo>
                  <a:pt x="489073" y="27665"/>
                </a:lnTo>
                <a:lnTo>
                  <a:pt x="529725" y="48065"/>
                </a:lnTo>
                <a:lnTo>
                  <a:pt x="567165" y="73354"/>
                </a:lnTo>
                <a:lnTo>
                  <a:pt x="600975" y="103112"/>
                </a:lnTo>
                <a:lnTo>
                  <a:pt x="630733" y="136922"/>
                </a:lnTo>
                <a:lnTo>
                  <a:pt x="656022" y="174362"/>
                </a:lnTo>
                <a:lnTo>
                  <a:pt x="676422" y="215014"/>
                </a:lnTo>
                <a:lnTo>
                  <a:pt x="691512" y="258458"/>
                </a:lnTo>
                <a:lnTo>
                  <a:pt x="700874" y="304274"/>
                </a:lnTo>
                <a:lnTo>
                  <a:pt x="704088" y="352043"/>
                </a:lnTo>
                <a:lnTo>
                  <a:pt x="700874" y="399813"/>
                </a:lnTo>
                <a:lnTo>
                  <a:pt x="691512" y="445629"/>
                </a:lnTo>
                <a:lnTo>
                  <a:pt x="676422" y="489073"/>
                </a:lnTo>
                <a:lnTo>
                  <a:pt x="656022" y="529725"/>
                </a:lnTo>
                <a:lnTo>
                  <a:pt x="630733" y="567165"/>
                </a:lnTo>
                <a:lnTo>
                  <a:pt x="600975" y="600975"/>
                </a:lnTo>
                <a:lnTo>
                  <a:pt x="567165" y="630733"/>
                </a:lnTo>
                <a:lnTo>
                  <a:pt x="529725" y="656022"/>
                </a:lnTo>
                <a:lnTo>
                  <a:pt x="489073" y="676422"/>
                </a:lnTo>
                <a:lnTo>
                  <a:pt x="445629" y="691512"/>
                </a:lnTo>
                <a:lnTo>
                  <a:pt x="399813" y="700874"/>
                </a:lnTo>
                <a:lnTo>
                  <a:pt x="352044" y="704087"/>
                </a:lnTo>
                <a:lnTo>
                  <a:pt x="304274" y="700874"/>
                </a:lnTo>
                <a:lnTo>
                  <a:pt x="258458" y="691512"/>
                </a:lnTo>
                <a:lnTo>
                  <a:pt x="215014" y="676422"/>
                </a:lnTo>
                <a:lnTo>
                  <a:pt x="174362" y="656022"/>
                </a:lnTo>
                <a:lnTo>
                  <a:pt x="136922" y="630733"/>
                </a:lnTo>
                <a:lnTo>
                  <a:pt x="103112" y="600975"/>
                </a:lnTo>
                <a:lnTo>
                  <a:pt x="73354" y="567165"/>
                </a:lnTo>
                <a:lnTo>
                  <a:pt x="48065" y="529725"/>
                </a:lnTo>
                <a:lnTo>
                  <a:pt x="27665" y="489073"/>
                </a:lnTo>
                <a:lnTo>
                  <a:pt x="12575" y="445629"/>
                </a:lnTo>
                <a:lnTo>
                  <a:pt x="3213" y="399813"/>
                </a:lnTo>
                <a:lnTo>
                  <a:pt x="0" y="3520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19003</TotalTime>
  <Words>508</Words>
  <Application>Microsoft Office PowerPoint</Application>
  <PresentationFormat>Widescreen</PresentationFormat>
  <Paragraphs>178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</vt:lpstr>
      <vt:lpstr>Lato</vt:lpstr>
      <vt:lpstr>Lato Medium</vt:lpstr>
      <vt:lpstr>Times New Roman</vt:lpstr>
      <vt:lpstr>SampleSlides</vt:lpstr>
      <vt:lpstr>Equation</vt:lpstr>
      <vt:lpstr>PowerPoint Presentation</vt:lpstr>
      <vt:lpstr>Why Use Implicits?</vt:lpstr>
      <vt:lpstr>Marching Cubes</vt:lpstr>
      <vt:lpstr>Marching Cubes</vt:lpstr>
      <vt:lpstr>Marching Cube Cases</vt:lpstr>
      <vt:lpstr>Marching Tet Cases</vt:lpstr>
      <vt:lpstr>Orientation</vt:lpstr>
      <vt:lpstr>Problem: Ambiguity</vt:lpstr>
      <vt:lpstr>Problem: Ambiguity</vt:lpstr>
      <vt:lpstr>Problem: Ambiguity</vt:lpstr>
      <vt:lpstr>Problem: Ambiguity</vt:lpstr>
      <vt:lpstr>Problem: Ambiguity</vt:lpstr>
      <vt:lpstr>Alternative: Ray Tracing</vt:lpstr>
      <vt:lpstr>How Does Ray Tracing Differ from Rasterization?</vt:lpstr>
      <vt:lpstr>Ray Tracing – basic algorithm</vt:lpstr>
      <vt:lpstr>Orthographic ray-tracing</vt:lpstr>
      <vt:lpstr>Orthographic ray-tracing</vt:lpstr>
      <vt:lpstr>Rays</vt:lpstr>
      <vt:lpstr>Intersecting Rays and Implicit Surfaces</vt:lpstr>
      <vt:lpstr>Plane Equation</vt:lpstr>
      <vt:lpstr>Ray-Plane Intersection</vt:lpstr>
      <vt:lpstr>Ray-Sphere Intersection</vt:lpstr>
      <vt:lpstr>Ray-Sphere Intersection</vt:lpstr>
      <vt:lpstr>Computing Pixel Coordinates</vt:lpstr>
      <vt:lpstr>Resolution</vt:lpstr>
      <vt:lpstr>Changing Field of View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179</cp:revision>
  <dcterms:created xsi:type="dcterms:W3CDTF">2017-05-11T14:02:37Z</dcterms:created>
  <dcterms:modified xsi:type="dcterms:W3CDTF">2019-12-06T00:47:46Z</dcterms:modified>
</cp:coreProperties>
</file>