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13.jpg" ContentType="image/jpg"/>
  <Override PartName="/ppt/media/image14.jpg" ContentType="image/jpg"/>
  <Override PartName="/ppt/media/image16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82.jpg" ContentType="image/jpg"/>
  <Override PartName="/ppt/media/image224.jpg" ContentType="image/jpg"/>
  <Override PartName="/ppt/media/image228.jpg" ContentType="image/jpg"/>
  <Override PartName="/ppt/media/image233.jpg" ContentType="image/jpg"/>
  <Override PartName="/ppt/media/image235.jpg" ContentType="image/jpg"/>
  <Override PartName="/ppt/media/image236.jpg" ContentType="image/jpg"/>
  <Override PartName="/ppt/media/image257.jpg" ContentType="image/jpg"/>
  <Override PartName="/ppt/media/image261.jpg" ContentType="image/jpg"/>
  <Override PartName="/ppt/media/image262.jpg" ContentType="image/jpg"/>
  <Override PartName="/ppt/media/image263.jpg" ContentType="image/jpg"/>
  <Override PartName="/ppt/media/image26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9" r:id="rId57"/>
    <p:sldId id="312" r:id="rId58"/>
    <p:sldId id="313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75" d="100"/>
          <a:sy n="75" d="100"/>
        </p:scale>
        <p:origin x="1782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7048" y="508148"/>
            <a:ext cx="10757901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3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3619">
                <a:lnSpc>
                  <a:spcPts val="145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9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3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3619">
                <a:lnSpc>
                  <a:spcPts val="145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jp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7" Type="http://schemas.openxmlformats.org/officeDocument/2006/relationships/image" Target="../media/image2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6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7.png"/><Relationship Id="rId21" Type="http://schemas.openxmlformats.org/officeDocument/2006/relationships/image" Target="../media/image122.png"/><Relationship Id="rId7" Type="http://schemas.openxmlformats.org/officeDocument/2006/relationships/image" Target="../media/image2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31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30.png"/><Relationship Id="rId10" Type="http://schemas.openxmlformats.org/officeDocument/2006/relationships/image" Target="../media/image113.png"/><Relationship Id="rId19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30.png"/><Relationship Id="rId3" Type="http://schemas.openxmlformats.org/officeDocument/2006/relationships/image" Target="../media/image107.png"/><Relationship Id="rId21" Type="http://schemas.openxmlformats.org/officeDocument/2006/relationships/image" Target="../media/image46.png"/><Relationship Id="rId7" Type="http://schemas.openxmlformats.org/officeDocument/2006/relationships/image" Target="../media/image2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0.png"/><Relationship Id="rId10" Type="http://schemas.openxmlformats.org/officeDocument/2006/relationships/image" Target="../media/image113.png"/><Relationship Id="rId19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2.png"/><Relationship Id="rId27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31.png"/><Relationship Id="rId3" Type="http://schemas.openxmlformats.org/officeDocument/2006/relationships/image" Target="../media/image107.png"/><Relationship Id="rId21" Type="http://schemas.openxmlformats.org/officeDocument/2006/relationships/image" Target="../media/image46.png"/><Relationship Id="rId7" Type="http://schemas.openxmlformats.org/officeDocument/2006/relationships/image" Target="../media/image2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30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2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31.png"/><Relationship Id="rId28" Type="http://schemas.openxmlformats.org/officeDocument/2006/relationships/image" Target="../media/image134.png"/><Relationship Id="rId10" Type="http://schemas.openxmlformats.org/officeDocument/2006/relationships/image" Target="../media/image113.png"/><Relationship Id="rId19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2.png"/><Relationship Id="rId27" Type="http://schemas.openxmlformats.org/officeDocument/2006/relationships/image" Target="../media/image1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8.png"/><Relationship Id="rId3" Type="http://schemas.openxmlformats.org/officeDocument/2006/relationships/image" Target="../media/image107.png"/><Relationship Id="rId21" Type="http://schemas.openxmlformats.org/officeDocument/2006/relationships/image" Target="../media/image136.png"/><Relationship Id="rId7" Type="http://schemas.openxmlformats.org/officeDocument/2006/relationships/image" Target="../media/image2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37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135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1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2.png"/><Relationship Id="rId28" Type="http://schemas.openxmlformats.org/officeDocument/2006/relationships/image" Target="../media/image138.png"/><Relationship Id="rId10" Type="http://schemas.openxmlformats.org/officeDocument/2006/relationships/image" Target="../media/image113.png"/><Relationship Id="rId19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46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1.png"/><Relationship Id="rId3" Type="http://schemas.openxmlformats.org/officeDocument/2006/relationships/image" Target="../media/image107.png"/><Relationship Id="rId21" Type="http://schemas.openxmlformats.org/officeDocument/2006/relationships/image" Target="../media/image141.png"/><Relationship Id="rId7" Type="http://schemas.openxmlformats.org/officeDocument/2006/relationships/image" Target="../media/image2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2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14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46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8.png"/><Relationship Id="rId28" Type="http://schemas.openxmlformats.org/officeDocument/2006/relationships/image" Target="../media/image30.png"/><Relationship Id="rId10" Type="http://schemas.openxmlformats.org/officeDocument/2006/relationships/image" Target="../media/image113.png"/><Relationship Id="rId19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36.png"/><Relationship Id="rId27" Type="http://schemas.openxmlformats.org/officeDocument/2006/relationships/image" Target="../media/image142.png"/><Relationship Id="rId30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48.png"/><Relationship Id="rId3" Type="http://schemas.openxmlformats.org/officeDocument/2006/relationships/image" Target="../media/image107.png"/><Relationship Id="rId21" Type="http://schemas.openxmlformats.org/officeDocument/2006/relationships/image" Target="../media/image146.png"/><Relationship Id="rId7" Type="http://schemas.openxmlformats.org/officeDocument/2006/relationships/image" Target="../media/image26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31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2.png"/><Relationship Id="rId24" Type="http://schemas.openxmlformats.org/officeDocument/2006/relationships/image" Target="../media/image30.png"/><Relationship Id="rId5" Type="http://schemas.openxmlformats.org/officeDocument/2006/relationships/image" Target="../media/image109.png"/><Relationship Id="rId15" Type="http://schemas.openxmlformats.org/officeDocument/2006/relationships/image" Target="../media/image116.png"/><Relationship Id="rId23" Type="http://schemas.openxmlformats.org/officeDocument/2006/relationships/image" Target="../media/image147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8.png"/><Relationship Id="rId9" Type="http://schemas.openxmlformats.org/officeDocument/2006/relationships/image" Target="../media/image145.png"/><Relationship Id="rId14" Type="http://schemas.openxmlformats.org/officeDocument/2006/relationships/image" Target="../media/image115.png"/><Relationship Id="rId2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6.png"/><Relationship Id="rId21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30.png"/><Relationship Id="rId2" Type="http://schemas.openxmlformats.org/officeDocument/2006/relationships/image" Target="../media/image149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53.png"/><Relationship Id="rId24" Type="http://schemas.openxmlformats.org/officeDocument/2006/relationships/image" Target="../media/image28.png"/><Relationship Id="rId5" Type="http://schemas.openxmlformats.org/officeDocument/2006/relationships/image" Target="../media/image108.png"/><Relationship Id="rId15" Type="http://schemas.openxmlformats.org/officeDocument/2006/relationships/image" Target="../media/image154.png"/><Relationship Id="rId23" Type="http://schemas.openxmlformats.org/officeDocument/2006/relationships/image" Target="../media/image155.png"/><Relationship Id="rId10" Type="http://schemas.openxmlformats.org/officeDocument/2006/relationships/image" Target="../media/image152.png"/><Relationship Id="rId19" Type="http://schemas.openxmlformats.org/officeDocument/2006/relationships/image" Target="../media/image118.png"/><Relationship Id="rId4" Type="http://schemas.openxmlformats.org/officeDocument/2006/relationships/image" Target="../media/image107.png"/><Relationship Id="rId9" Type="http://schemas.openxmlformats.org/officeDocument/2006/relationships/image" Target="../media/image151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40.png"/><Relationship Id="rId3" Type="http://schemas.openxmlformats.org/officeDocument/2006/relationships/image" Target="../media/image106.png"/><Relationship Id="rId21" Type="http://schemas.openxmlformats.org/officeDocument/2006/relationships/image" Target="../media/image119.png"/><Relationship Id="rId7" Type="http://schemas.openxmlformats.org/officeDocument/2006/relationships/image" Target="../media/image150.png"/><Relationship Id="rId12" Type="http://schemas.openxmlformats.org/officeDocument/2006/relationships/image" Target="../media/image159.png"/><Relationship Id="rId17" Type="http://schemas.openxmlformats.org/officeDocument/2006/relationships/image" Target="../media/image115.png"/><Relationship Id="rId25" Type="http://schemas.openxmlformats.org/officeDocument/2006/relationships/image" Target="../media/image28.png"/><Relationship Id="rId2" Type="http://schemas.openxmlformats.org/officeDocument/2006/relationships/image" Target="../media/image156.png"/><Relationship Id="rId16" Type="http://schemas.openxmlformats.org/officeDocument/2006/relationships/image" Target="../media/image154.png"/><Relationship Id="rId20" Type="http://schemas.openxmlformats.org/officeDocument/2006/relationships/image" Target="../media/image118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58.png"/><Relationship Id="rId24" Type="http://schemas.openxmlformats.org/officeDocument/2006/relationships/image" Target="../media/image160.png"/><Relationship Id="rId5" Type="http://schemas.openxmlformats.org/officeDocument/2006/relationships/image" Target="../media/image108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62.png"/><Relationship Id="rId10" Type="http://schemas.openxmlformats.org/officeDocument/2006/relationships/image" Target="../media/image151.png"/><Relationship Id="rId19" Type="http://schemas.openxmlformats.org/officeDocument/2006/relationships/image" Target="../media/image117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67.png"/><Relationship Id="rId3" Type="http://schemas.openxmlformats.org/officeDocument/2006/relationships/image" Target="../media/image106.png"/><Relationship Id="rId21" Type="http://schemas.openxmlformats.org/officeDocument/2006/relationships/image" Target="../media/image165.png"/><Relationship Id="rId7" Type="http://schemas.openxmlformats.org/officeDocument/2006/relationships/image" Target="../media/image110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40.png"/><Relationship Id="rId2" Type="http://schemas.openxmlformats.org/officeDocument/2006/relationships/image" Target="../media/image163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64.png"/><Relationship Id="rId24" Type="http://schemas.openxmlformats.org/officeDocument/2006/relationships/image" Target="../media/image166.png"/><Relationship Id="rId5" Type="http://schemas.openxmlformats.org/officeDocument/2006/relationships/image" Target="../media/image108.png"/><Relationship Id="rId15" Type="http://schemas.openxmlformats.org/officeDocument/2006/relationships/image" Target="../media/image154.png"/><Relationship Id="rId23" Type="http://schemas.openxmlformats.org/officeDocument/2006/relationships/image" Target="../media/image28.png"/><Relationship Id="rId28" Type="http://schemas.openxmlformats.org/officeDocument/2006/relationships/image" Target="../media/image30.png"/><Relationship Id="rId10" Type="http://schemas.openxmlformats.org/officeDocument/2006/relationships/image" Target="../media/image151.png"/><Relationship Id="rId19" Type="http://schemas.openxmlformats.org/officeDocument/2006/relationships/image" Target="../media/image118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66.png"/><Relationship Id="rId3" Type="http://schemas.openxmlformats.org/officeDocument/2006/relationships/image" Target="../media/image106.png"/><Relationship Id="rId21" Type="http://schemas.openxmlformats.org/officeDocument/2006/relationships/image" Target="../media/image165.png"/><Relationship Id="rId34" Type="http://schemas.openxmlformats.org/officeDocument/2006/relationships/image" Target="../media/image173.png"/><Relationship Id="rId7" Type="http://schemas.openxmlformats.org/officeDocument/2006/relationships/image" Target="../media/image110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28.png"/><Relationship Id="rId33" Type="http://schemas.openxmlformats.org/officeDocument/2006/relationships/image" Target="../media/image131.png"/><Relationship Id="rId2" Type="http://schemas.openxmlformats.org/officeDocument/2006/relationships/image" Target="../media/image168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69.png"/><Relationship Id="rId24" Type="http://schemas.openxmlformats.org/officeDocument/2006/relationships/image" Target="../media/image171.png"/><Relationship Id="rId32" Type="http://schemas.openxmlformats.org/officeDocument/2006/relationships/image" Target="../media/image122.png"/><Relationship Id="rId37" Type="http://schemas.openxmlformats.org/officeDocument/2006/relationships/image" Target="../media/image174.png"/><Relationship Id="rId5" Type="http://schemas.openxmlformats.org/officeDocument/2006/relationships/image" Target="../media/image108.png"/><Relationship Id="rId15" Type="http://schemas.openxmlformats.org/officeDocument/2006/relationships/image" Target="../media/image154.png"/><Relationship Id="rId23" Type="http://schemas.openxmlformats.org/officeDocument/2006/relationships/image" Target="../media/image170.png"/><Relationship Id="rId28" Type="http://schemas.openxmlformats.org/officeDocument/2006/relationships/image" Target="../media/image172.png"/><Relationship Id="rId36" Type="http://schemas.openxmlformats.org/officeDocument/2006/relationships/image" Target="../media/image31.png"/><Relationship Id="rId10" Type="http://schemas.openxmlformats.org/officeDocument/2006/relationships/image" Target="../media/image151.png"/><Relationship Id="rId19" Type="http://schemas.openxmlformats.org/officeDocument/2006/relationships/image" Target="../media/image118.png"/><Relationship Id="rId31" Type="http://schemas.openxmlformats.org/officeDocument/2006/relationships/image" Target="../media/image46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40.png"/><Relationship Id="rId30" Type="http://schemas.openxmlformats.org/officeDocument/2006/relationships/image" Target="../media/image128.png"/><Relationship Id="rId35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4.png"/><Relationship Id="rId18" Type="http://schemas.openxmlformats.org/officeDocument/2006/relationships/image" Target="../media/image119.png"/><Relationship Id="rId26" Type="http://schemas.openxmlformats.org/officeDocument/2006/relationships/image" Target="../media/image136.png"/><Relationship Id="rId3" Type="http://schemas.openxmlformats.org/officeDocument/2006/relationships/image" Target="../media/image107.png"/><Relationship Id="rId21" Type="http://schemas.openxmlformats.org/officeDocument/2006/relationships/image" Target="../media/image170.png"/><Relationship Id="rId34" Type="http://schemas.openxmlformats.org/officeDocument/2006/relationships/image" Target="../media/image31.png"/><Relationship Id="rId7" Type="http://schemas.openxmlformats.org/officeDocument/2006/relationships/image" Target="../media/image157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75.png"/><Relationship Id="rId33" Type="http://schemas.openxmlformats.org/officeDocument/2006/relationships/image" Target="../media/image30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2.png"/><Relationship Id="rId24" Type="http://schemas.openxmlformats.org/officeDocument/2006/relationships/image" Target="../media/image140.png"/><Relationship Id="rId32" Type="http://schemas.openxmlformats.org/officeDocument/2006/relationships/image" Target="../media/image177.png"/><Relationship Id="rId5" Type="http://schemas.openxmlformats.org/officeDocument/2006/relationships/image" Target="../media/image109.png"/><Relationship Id="rId15" Type="http://schemas.openxmlformats.org/officeDocument/2006/relationships/image" Target="../media/image116.png"/><Relationship Id="rId23" Type="http://schemas.openxmlformats.org/officeDocument/2006/relationships/image" Target="../media/image166.png"/><Relationship Id="rId28" Type="http://schemas.openxmlformats.org/officeDocument/2006/relationships/image" Target="../media/image46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76.png"/><Relationship Id="rId4" Type="http://schemas.openxmlformats.org/officeDocument/2006/relationships/image" Target="../media/image108.png"/><Relationship Id="rId9" Type="http://schemas.openxmlformats.org/officeDocument/2006/relationships/image" Target="../media/image151.png"/><Relationship Id="rId14" Type="http://schemas.openxmlformats.org/officeDocument/2006/relationships/image" Target="../media/image115.png"/><Relationship Id="rId22" Type="http://schemas.openxmlformats.org/officeDocument/2006/relationships/image" Target="../media/image28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7.png"/><Relationship Id="rId21" Type="http://schemas.openxmlformats.org/officeDocument/2006/relationships/image" Target="../media/image171.png"/><Relationship Id="rId7" Type="http://schemas.openxmlformats.org/officeDocument/2006/relationships/image" Target="../media/image15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6.png"/><Relationship Id="rId16" Type="http://schemas.openxmlformats.org/officeDocument/2006/relationships/image" Target="../media/image118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17.png"/><Relationship Id="rId23" Type="http://schemas.openxmlformats.org/officeDocument/2006/relationships/image" Target="../media/image176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7.png"/><Relationship Id="rId21" Type="http://schemas.openxmlformats.org/officeDocument/2006/relationships/image" Target="../media/image183.png"/><Relationship Id="rId7" Type="http://schemas.openxmlformats.org/officeDocument/2006/relationships/image" Target="../media/image180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6.png"/><Relationship Id="rId16" Type="http://schemas.openxmlformats.org/officeDocument/2006/relationships/image" Target="../media/image11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17.png"/><Relationship Id="rId23" Type="http://schemas.openxmlformats.org/officeDocument/2006/relationships/image" Target="../media/image185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21" Type="http://schemas.openxmlformats.org/officeDocument/2006/relationships/image" Target="../media/image205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210.png"/><Relationship Id="rId16" Type="http://schemas.openxmlformats.org/officeDocument/2006/relationships/image" Target="../media/image2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jp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18" Type="http://schemas.openxmlformats.org/officeDocument/2006/relationships/image" Target="../media/image25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17" Type="http://schemas.openxmlformats.org/officeDocument/2006/relationships/image" Target="../media/image254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19" Type="http://schemas.openxmlformats.org/officeDocument/2006/relationships/image" Target="../media/image256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Subdivision Surfaces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30F4A-F5CC-46B8-A5F9-A0C0926EE1AA}"/>
              </a:ext>
            </a:extLst>
          </p:cNvPr>
          <p:cNvSpPr txBox="1"/>
          <p:nvPr/>
        </p:nvSpPr>
        <p:spPr>
          <a:xfrm>
            <a:off x="7369866" y="4927600"/>
            <a:ext cx="432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material courtesy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440" y="494860"/>
            <a:ext cx="7432301" cy="63597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5816723" algn="l"/>
              </a:tabLst>
            </a:pPr>
            <a:r>
              <a:rPr spc="-4" dirty="0"/>
              <a:t>Example:</a:t>
            </a:r>
            <a:r>
              <a:rPr spc="9" dirty="0"/>
              <a:t> </a:t>
            </a:r>
            <a:r>
              <a:rPr spc="-31" dirty="0"/>
              <a:t>Geri’s</a:t>
            </a:r>
            <a:r>
              <a:rPr spc="13" dirty="0"/>
              <a:t> </a:t>
            </a:r>
            <a:r>
              <a:rPr spc="-4" dirty="0"/>
              <a:t>Game	(Pixar)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7675" y="1741851"/>
            <a:ext cx="3344396" cy="3848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27" spc="-18" dirty="0">
                <a:latin typeface="Arial"/>
                <a:cs typeface="Arial"/>
              </a:rPr>
              <a:t>Woody’s </a:t>
            </a:r>
            <a:r>
              <a:rPr sz="2427" spc="4" dirty="0">
                <a:latin typeface="Arial"/>
                <a:cs typeface="Arial"/>
              </a:rPr>
              <a:t>hand</a:t>
            </a:r>
            <a:r>
              <a:rPr sz="2427" spc="-35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(NURBS)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0931" y="1743879"/>
            <a:ext cx="3418915" cy="3848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27" spc="-13" dirty="0">
                <a:latin typeface="Arial"/>
                <a:cs typeface="Arial"/>
              </a:rPr>
              <a:t>Geri’s </a:t>
            </a:r>
            <a:r>
              <a:rPr sz="2427" spc="4" dirty="0">
                <a:latin typeface="Arial"/>
                <a:cs typeface="Arial"/>
              </a:rPr>
              <a:t>hand</a:t>
            </a:r>
            <a:r>
              <a:rPr sz="2427" spc="-40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(subdivision)</a:t>
            </a:r>
            <a:endParaRPr sz="242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5294" y="2495290"/>
            <a:ext cx="3016174" cy="338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081514" y="2395544"/>
            <a:ext cx="4125020" cy="380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fld id="{81D60167-4931-47E6-BA6A-407CBD079E47}" type="slidenum">
              <a:rPr dirty="0"/>
              <a:pPr marL="33619">
                <a:lnSpc>
                  <a:spcPts val="1452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440" y="468635"/>
            <a:ext cx="547575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Example: </a:t>
            </a:r>
            <a:r>
              <a:rPr spc="-31" dirty="0"/>
              <a:t>Geri’s</a:t>
            </a:r>
            <a:r>
              <a:rPr spc="-26" dirty="0"/>
              <a:t> </a:t>
            </a:r>
            <a:r>
              <a:rPr spc="-4" dirty="0"/>
              <a:t>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6208" y="492359"/>
            <a:ext cx="1626534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(</a:t>
            </a:r>
            <a:r>
              <a:rPr sz="4059" b="1" dirty="0">
                <a:latin typeface="Arial"/>
                <a:cs typeface="Arial"/>
              </a:rPr>
              <a:t>P</a:t>
            </a:r>
            <a:r>
              <a:rPr sz="4059" b="1" spc="-4" dirty="0">
                <a:latin typeface="Arial"/>
                <a:cs typeface="Arial"/>
              </a:rPr>
              <a:t>i</a:t>
            </a:r>
            <a:r>
              <a:rPr sz="4059" b="1" dirty="0">
                <a:latin typeface="Arial"/>
                <a:cs typeface="Arial"/>
              </a:rPr>
              <a:t>xar)</a:t>
            </a:r>
            <a:endParaRPr sz="405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1443" y="1613341"/>
            <a:ext cx="5007349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Sharp </a:t>
            </a:r>
            <a:r>
              <a:rPr sz="2735" spc="-13" dirty="0">
                <a:latin typeface="Arial"/>
                <a:cs typeface="Arial"/>
              </a:rPr>
              <a:t>and </a:t>
            </a:r>
            <a:r>
              <a:rPr sz="2735" spc="-22" dirty="0">
                <a:latin typeface="Arial"/>
                <a:cs typeface="Arial"/>
              </a:rPr>
              <a:t>semi-sharp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features</a:t>
            </a:r>
            <a:endParaRPr sz="273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4802" y="2612762"/>
            <a:ext cx="4052941" cy="303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83253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79" dirty="0"/>
              <a:t> </a:t>
            </a:r>
            <a:r>
              <a:rPr spc="-4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854" y="1486937"/>
            <a:ext cx="3905810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22" dirty="0">
                <a:latin typeface="Arial"/>
                <a:cs typeface="Arial"/>
              </a:rPr>
              <a:t>Given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22" dirty="0">
                <a:latin typeface="Arial"/>
                <a:cs typeface="Arial"/>
              </a:rPr>
              <a:t>control</a:t>
            </a:r>
            <a:r>
              <a:rPr sz="2735" spc="-97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polygon...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23850" y="2377458"/>
            <a:ext cx="1418665" cy="218515"/>
          </a:xfrm>
          <a:custGeom>
            <a:avLst/>
            <a:gdLst/>
            <a:ahLst/>
            <a:cxnLst/>
            <a:rect l="l" t="t" r="r" b="b"/>
            <a:pathLst>
              <a:path w="1607820" h="247650">
                <a:moveTo>
                  <a:pt x="897557" y="0"/>
                </a:moveTo>
                <a:lnTo>
                  <a:pt x="821095" y="3197"/>
                </a:lnTo>
                <a:lnTo>
                  <a:pt x="743770" y="9925"/>
                </a:lnTo>
                <a:lnTo>
                  <a:pt x="666023" y="20020"/>
                </a:lnTo>
                <a:lnTo>
                  <a:pt x="588291" y="33320"/>
                </a:lnTo>
                <a:lnTo>
                  <a:pt x="511016" y="49665"/>
                </a:lnTo>
                <a:lnTo>
                  <a:pt x="434634" y="68893"/>
                </a:lnTo>
                <a:lnTo>
                  <a:pt x="359587" y="90841"/>
                </a:lnTo>
                <a:lnTo>
                  <a:pt x="286312" y="115347"/>
                </a:lnTo>
                <a:lnTo>
                  <a:pt x="215249" y="142251"/>
                </a:lnTo>
                <a:lnTo>
                  <a:pt x="146841" y="171391"/>
                </a:lnTo>
                <a:lnTo>
                  <a:pt x="81520" y="202604"/>
                </a:lnTo>
                <a:lnTo>
                  <a:pt x="19730" y="235728"/>
                </a:lnTo>
                <a:lnTo>
                  <a:pt x="0" y="247629"/>
                </a:lnTo>
                <a:lnTo>
                  <a:pt x="91428" y="247629"/>
                </a:lnTo>
                <a:lnTo>
                  <a:pt x="103347" y="241291"/>
                </a:lnTo>
                <a:lnTo>
                  <a:pt x="166853" y="211103"/>
                </a:lnTo>
                <a:lnTo>
                  <a:pt x="233268" y="182891"/>
                </a:lnTo>
                <a:lnTo>
                  <a:pt x="302179" y="156814"/>
                </a:lnTo>
                <a:lnTo>
                  <a:pt x="373178" y="133032"/>
                </a:lnTo>
                <a:lnTo>
                  <a:pt x="445848" y="111704"/>
                </a:lnTo>
                <a:lnTo>
                  <a:pt x="519779" y="92989"/>
                </a:lnTo>
                <a:lnTo>
                  <a:pt x="594559" y="77045"/>
                </a:lnTo>
                <a:lnTo>
                  <a:pt x="669776" y="64034"/>
                </a:lnTo>
                <a:lnTo>
                  <a:pt x="745017" y="54114"/>
                </a:lnTo>
                <a:lnTo>
                  <a:pt x="819871" y="47443"/>
                </a:lnTo>
                <a:lnTo>
                  <a:pt x="893925" y="44183"/>
                </a:lnTo>
                <a:lnTo>
                  <a:pt x="1256121" y="44183"/>
                </a:lnTo>
                <a:lnTo>
                  <a:pt x="1251559" y="42612"/>
                </a:lnTo>
                <a:lnTo>
                  <a:pt x="1185998" y="25736"/>
                </a:lnTo>
                <a:lnTo>
                  <a:pt x="1117377" y="13199"/>
                </a:lnTo>
                <a:lnTo>
                  <a:pt x="1046137" y="4838"/>
                </a:lnTo>
                <a:lnTo>
                  <a:pt x="972717" y="492"/>
                </a:lnTo>
                <a:lnTo>
                  <a:pt x="897557" y="0"/>
                </a:lnTo>
                <a:close/>
              </a:path>
              <a:path w="1607820" h="247650">
                <a:moveTo>
                  <a:pt x="1256121" y="44183"/>
                </a:moveTo>
                <a:lnTo>
                  <a:pt x="893925" y="44183"/>
                </a:lnTo>
                <a:lnTo>
                  <a:pt x="966768" y="44490"/>
                </a:lnTo>
                <a:lnTo>
                  <a:pt x="1037987" y="48526"/>
                </a:lnTo>
                <a:lnTo>
                  <a:pt x="1107170" y="56448"/>
                </a:lnTo>
                <a:lnTo>
                  <a:pt x="1173906" y="68419"/>
                </a:lnTo>
                <a:lnTo>
                  <a:pt x="1237781" y="84594"/>
                </a:lnTo>
                <a:lnTo>
                  <a:pt x="1298384" y="105135"/>
                </a:lnTo>
                <a:lnTo>
                  <a:pt x="1353651" y="129614"/>
                </a:lnTo>
                <a:lnTo>
                  <a:pt x="1408267" y="158654"/>
                </a:lnTo>
                <a:lnTo>
                  <a:pt x="1462018" y="191957"/>
                </a:lnTo>
                <a:lnTo>
                  <a:pt x="1514693" y="229224"/>
                </a:lnTo>
                <a:lnTo>
                  <a:pt x="1537798" y="247629"/>
                </a:lnTo>
                <a:lnTo>
                  <a:pt x="1607205" y="247629"/>
                </a:lnTo>
                <a:lnTo>
                  <a:pt x="1538297" y="191592"/>
                </a:lnTo>
                <a:lnTo>
                  <a:pt x="1483532" y="153094"/>
                </a:lnTo>
                <a:lnTo>
                  <a:pt x="1427680" y="118784"/>
                </a:lnTo>
                <a:lnTo>
                  <a:pt x="1370968" y="88974"/>
                </a:lnTo>
                <a:lnTo>
                  <a:pt x="1313625" y="63987"/>
                </a:lnTo>
                <a:lnTo>
                  <a:pt x="1256121" y="44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239210" y="2463328"/>
            <a:ext cx="155987" cy="132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994065" y="2595955"/>
            <a:ext cx="710453" cy="832037"/>
          </a:xfrm>
          <a:custGeom>
            <a:avLst/>
            <a:gdLst/>
            <a:ahLst/>
            <a:cxnLst/>
            <a:rect l="l" t="t" r="r" b="b"/>
            <a:pathLst>
              <a:path w="805179" h="942975">
                <a:moveTo>
                  <a:pt x="805185" y="0"/>
                </a:moveTo>
                <a:lnTo>
                  <a:pt x="713756" y="0"/>
                </a:lnTo>
                <a:lnTo>
                  <a:pt x="675665" y="22973"/>
                </a:lnTo>
                <a:lnTo>
                  <a:pt x="622254" y="59435"/>
                </a:lnTo>
                <a:lnTo>
                  <a:pt x="586967" y="85186"/>
                </a:lnTo>
                <a:lnTo>
                  <a:pt x="553021" y="112746"/>
                </a:lnTo>
                <a:lnTo>
                  <a:pt x="520354" y="141983"/>
                </a:lnTo>
                <a:lnTo>
                  <a:pt x="488896" y="172764"/>
                </a:lnTo>
                <a:lnTo>
                  <a:pt x="458586" y="204955"/>
                </a:lnTo>
                <a:lnTo>
                  <a:pt x="429357" y="238423"/>
                </a:lnTo>
                <a:lnTo>
                  <a:pt x="401144" y="273036"/>
                </a:lnTo>
                <a:lnTo>
                  <a:pt x="373884" y="308660"/>
                </a:lnTo>
                <a:lnTo>
                  <a:pt x="347508" y="345161"/>
                </a:lnTo>
                <a:lnTo>
                  <a:pt x="321955" y="382409"/>
                </a:lnTo>
                <a:lnTo>
                  <a:pt x="297155" y="420268"/>
                </a:lnTo>
                <a:lnTo>
                  <a:pt x="273048" y="458607"/>
                </a:lnTo>
                <a:lnTo>
                  <a:pt x="249503" y="497396"/>
                </a:lnTo>
                <a:lnTo>
                  <a:pt x="226644" y="536185"/>
                </a:lnTo>
                <a:lnTo>
                  <a:pt x="204218" y="575161"/>
                </a:lnTo>
                <a:lnTo>
                  <a:pt x="182222" y="614081"/>
                </a:lnTo>
                <a:lnTo>
                  <a:pt x="0" y="942593"/>
                </a:lnTo>
                <a:lnTo>
                  <a:pt x="50741" y="942593"/>
                </a:lnTo>
                <a:lnTo>
                  <a:pt x="165289" y="734340"/>
                </a:lnTo>
                <a:lnTo>
                  <a:pt x="243196" y="596459"/>
                </a:lnTo>
                <a:lnTo>
                  <a:pt x="281654" y="530404"/>
                </a:lnTo>
                <a:lnTo>
                  <a:pt x="301560" y="497290"/>
                </a:lnTo>
                <a:lnTo>
                  <a:pt x="321802" y="464532"/>
                </a:lnTo>
                <a:lnTo>
                  <a:pt x="342620" y="431907"/>
                </a:lnTo>
                <a:lnTo>
                  <a:pt x="363993" y="399618"/>
                </a:lnTo>
                <a:lnTo>
                  <a:pt x="385963" y="367765"/>
                </a:lnTo>
                <a:lnTo>
                  <a:pt x="408574" y="336442"/>
                </a:lnTo>
                <a:lnTo>
                  <a:pt x="431871" y="305748"/>
                </a:lnTo>
                <a:lnTo>
                  <a:pt x="455895" y="275780"/>
                </a:lnTo>
                <a:lnTo>
                  <a:pt x="480693" y="246635"/>
                </a:lnTo>
                <a:lnTo>
                  <a:pt x="506309" y="218410"/>
                </a:lnTo>
                <a:lnTo>
                  <a:pt x="560162" y="165108"/>
                </a:lnTo>
                <a:lnTo>
                  <a:pt x="617809" y="116654"/>
                </a:lnTo>
                <a:lnTo>
                  <a:pt x="700467" y="59328"/>
                </a:lnTo>
                <a:lnTo>
                  <a:pt x="756918" y="25666"/>
                </a:lnTo>
                <a:lnTo>
                  <a:pt x="805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980731" y="2595955"/>
            <a:ext cx="479612" cy="770965"/>
          </a:xfrm>
          <a:custGeom>
            <a:avLst/>
            <a:gdLst/>
            <a:ahLst/>
            <a:cxnLst/>
            <a:rect l="l" t="t" r="r" b="b"/>
            <a:pathLst>
              <a:path w="543559" h="873760">
                <a:moveTo>
                  <a:pt x="69406" y="0"/>
                </a:moveTo>
                <a:lnTo>
                  <a:pt x="0" y="0"/>
                </a:lnTo>
                <a:lnTo>
                  <a:pt x="28280" y="22525"/>
                </a:lnTo>
                <a:lnTo>
                  <a:pt x="78163" y="66823"/>
                </a:lnTo>
                <a:lnTo>
                  <a:pt x="126331" y="114188"/>
                </a:lnTo>
                <a:lnTo>
                  <a:pt x="172573" y="164322"/>
                </a:lnTo>
                <a:lnTo>
                  <a:pt x="216675" y="216928"/>
                </a:lnTo>
                <a:lnTo>
                  <a:pt x="258425" y="271705"/>
                </a:lnTo>
                <a:lnTo>
                  <a:pt x="297609" y="328354"/>
                </a:lnTo>
                <a:lnTo>
                  <a:pt x="334013" y="386581"/>
                </a:lnTo>
                <a:lnTo>
                  <a:pt x="367428" y="446083"/>
                </a:lnTo>
                <a:lnTo>
                  <a:pt x="397640" y="506562"/>
                </a:lnTo>
                <a:lnTo>
                  <a:pt x="424436" y="567721"/>
                </a:lnTo>
                <a:lnTo>
                  <a:pt x="447602" y="629260"/>
                </a:lnTo>
                <a:lnTo>
                  <a:pt x="466928" y="690882"/>
                </a:lnTo>
                <a:lnTo>
                  <a:pt x="482198" y="752285"/>
                </a:lnTo>
                <a:lnTo>
                  <a:pt x="493201" y="813175"/>
                </a:lnTo>
                <a:lnTo>
                  <a:pt x="499727" y="873251"/>
                </a:lnTo>
                <a:lnTo>
                  <a:pt x="543159" y="869440"/>
                </a:lnTo>
                <a:lnTo>
                  <a:pt x="536741" y="807253"/>
                </a:lnTo>
                <a:lnTo>
                  <a:pt x="525593" y="744162"/>
                </a:lnTo>
                <a:lnTo>
                  <a:pt x="509945" y="680482"/>
                </a:lnTo>
                <a:lnTo>
                  <a:pt x="490024" y="616532"/>
                </a:lnTo>
                <a:lnTo>
                  <a:pt x="466056" y="552632"/>
                </a:lnTo>
                <a:lnTo>
                  <a:pt x="438271" y="489101"/>
                </a:lnTo>
                <a:lnTo>
                  <a:pt x="406897" y="426253"/>
                </a:lnTo>
                <a:lnTo>
                  <a:pt x="372159" y="364409"/>
                </a:lnTo>
                <a:lnTo>
                  <a:pt x="334286" y="303889"/>
                </a:lnTo>
                <a:lnTo>
                  <a:pt x="293505" y="245005"/>
                </a:lnTo>
                <a:lnTo>
                  <a:pt x="250043" y="188081"/>
                </a:lnTo>
                <a:lnTo>
                  <a:pt x="204130" y="133435"/>
                </a:lnTo>
                <a:lnTo>
                  <a:pt x="155991" y="81379"/>
                </a:lnTo>
                <a:lnTo>
                  <a:pt x="105854" y="32237"/>
                </a:lnTo>
                <a:lnTo>
                  <a:pt x="6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370068" y="3427655"/>
            <a:ext cx="1669115" cy="809065"/>
          </a:xfrm>
          <a:custGeom>
            <a:avLst/>
            <a:gdLst/>
            <a:ahLst/>
            <a:cxnLst/>
            <a:rect l="l" t="t" r="r" b="b"/>
            <a:pathLst>
              <a:path w="1891664" h="916939">
                <a:moveTo>
                  <a:pt x="10668" y="834390"/>
                </a:moveTo>
                <a:lnTo>
                  <a:pt x="0" y="877063"/>
                </a:lnTo>
                <a:lnTo>
                  <a:pt x="67899" y="893298"/>
                </a:lnTo>
                <a:lnTo>
                  <a:pt x="139161" y="905250"/>
                </a:lnTo>
                <a:lnTo>
                  <a:pt x="213337" y="913053"/>
                </a:lnTo>
                <a:lnTo>
                  <a:pt x="289980" y="916839"/>
                </a:lnTo>
                <a:lnTo>
                  <a:pt x="368642" y="916745"/>
                </a:lnTo>
                <a:lnTo>
                  <a:pt x="448877" y="912905"/>
                </a:lnTo>
                <a:lnTo>
                  <a:pt x="530237" y="905452"/>
                </a:lnTo>
                <a:lnTo>
                  <a:pt x="612275" y="894521"/>
                </a:lnTo>
                <a:lnTo>
                  <a:pt x="694542" y="880248"/>
                </a:lnTo>
                <a:lnTo>
                  <a:pt x="729791" y="872737"/>
                </a:lnTo>
                <a:lnTo>
                  <a:pt x="293151" y="872737"/>
                </a:lnTo>
                <a:lnTo>
                  <a:pt x="218453" y="869149"/>
                </a:lnTo>
                <a:lnTo>
                  <a:pt x="146182" y="861650"/>
                </a:lnTo>
                <a:lnTo>
                  <a:pt x="76772" y="850108"/>
                </a:lnTo>
                <a:lnTo>
                  <a:pt x="10668" y="834390"/>
                </a:lnTo>
                <a:close/>
              </a:path>
              <a:path w="1891664" h="916939">
                <a:moveTo>
                  <a:pt x="1891270" y="0"/>
                </a:moveTo>
                <a:lnTo>
                  <a:pt x="1840528" y="0"/>
                </a:lnTo>
                <a:lnTo>
                  <a:pt x="1817596" y="40448"/>
                </a:lnTo>
                <a:lnTo>
                  <a:pt x="1796119" y="77518"/>
                </a:lnTo>
                <a:lnTo>
                  <a:pt x="1774139" y="114522"/>
                </a:lnTo>
                <a:lnTo>
                  <a:pt x="1751625" y="151331"/>
                </a:lnTo>
                <a:lnTo>
                  <a:pt x="1728543" y="187813"/>
                </a:lnTo>
                <a:lnTo>
                  <a:pt x="1704860" y="223840"/>
                </a:lnTo>
                <a:lnTo>
                  <a:pt x="1680545" y="259279"/>
                </a:lnTo>
                <a:lnTo>
                  <a:pt x="1655438" y="294159"/>
                </a:lnTo>
                <a:lnTo>
                  <a:pt x="1629877" y="327870"/>
                </a:lnTo>
                <a:lnTo>
                  <a:pt x="1603461" y="360762"/>
                </a:lnTo>
                <a:lnTo>
                  <a:pt x="1576278" y="392545"/>
                </a:lnTo>
                <a:lnTo>
                  <a:pt x="1548296" y="423089"/>
                </a:lnTo>
                <a:lnTo>
                  <a:pt x="1519483" y="452259"/>
                </a:lnTo>
                <a:lnTo>
                  <a:pt x="1489805" y="479930"/>
                </a:lnTo>
                <a:lnTo>
                  <a:pt x="1459228" y="505969"/>
                </a:lnTo>
                <a:lnTo>
                  <a:pt x="1405539" y="546999"/>
                </a:lnTo>
                <a:lnTo>
                  <a:pt x="1347237" y="586230"/>
                </a:lnTo>
                <a:lnTo>
                  <a:pt x="1284766" y="623534"/>
                </a:lnTo>
                <a:lnTo>
                  <a:pt x="1218563" y="658774"/>
                </a:lnTo>
                <a:lnTo>
                  <a:pt x="1149070" y="691821"/>
                </a:lnTo>
                <a:lnTo>
                  <a:pt x="1076725" y="722541"/>
                </a:lnTo>
                <a:lnTo>
                  <a:pt x="1001966" y="750803"/>
                </a:lnTo>
                <a:lnTo>
                  <a:pt x="925238" y="776474"/>
                </a:lnTo>
                <a:lnTo>
                  <a:pt x="846974" y="799423"/>
                </a:lnTo>
                <a:lnTo>
                  <a:pt x="767618" y="819517"/>
                </a:lnTo>
                <a:lnTo>
                  <a:pt x="687609" y="836625"/>
                </a:lnTo>
                <a:lnTo>
                  <a:pt x="607386" y="850612"/>
                </a:lnTo>
                <a:lnTo>
                  <a:pt x="527390" y="861350"/>
                </a:lnTo>
                <a:lnTo>
                  <a:pt x="448058" y="868705"/>
                </a:lnTo>
                <a:lnTo>
                  <a:pt x="369832" y="872545"/>
                </a:lnTo>
                <a:lnTo>
                  <a:pt x="293151" y="872737"/>
                </a:lnTo>
                <a:lnTo>
                  <a:pt x="729791" y="872737"/>
                </a:lnTo>
                <a:lnTo>
                  <a:pt x="776592" y="862765"/>
                </a:lnTo>
                <a:lnTo>
                  <a:pt x="857975" y="842208"/>
                </a:lnTo>
                <a:lnTo>
                  <a:pt x="938246" y="818710"/>
                </a:lnTo>
                <a:lnTo>
                  <a:pt x="1016957" y="792408"/>
                </a:lnTo>
                <a:lnTo>
                  <a:pt x="1093661" y="763433"/>
                </a:lnTo>
                <a:lnTo>
                  <a:pt x="1167909" y="731922"/>
                </a:lnTo>
                <a:lnTo>
                  <a:pt x="1239254" y="698009"/>
                </a:lnTo>
                <a:lnTo>
                  <a:pt x="1307250" y="661827"/>
                </a:lnTo>
                <a:lnTo>
                  <a:pt x="1371448" y="623512"/>
                </a:lnTo>
                <a:lnTo>
                  <a:pt x="1431400" y="583199"/>
                </a:lnTo>
                <a:lnTo>
                  <a:pt x="1486662" y="541021"/>
                </a:lnTo>
                <a:lnTo>
                  <a:pt x="1522111" y="510425"/>
                </a:lnTo>
                <a:lnTo>
                  <a:pt x="1556273" y="478033"/>
                </a:lnTo>
                <a:lnTo>
                  <a:pt x="1589210" y="443989"/>
                </a:lnTo>
                <a:lnTo>
                  <a:pt x="1620994" y="408435"/>
                </a:lnTo>
                <a:lnTo>
                  <a:pt x="1651694" y="371518"/>
                </a:lnTo>
                <a:lnTo>
                  <a:pt x="1681377" y="333377"/>
                </a:lnTo>
                <a:lnTo>
                  <a:pt x="1710222" y="293998"/>
                </a:lnTo>
                <a:lnTo>
                  <a:pt x="1737964" y="254006"/>
                </a:lnTo>
                <a:lnTo>
                  <a:pt x="1765005" y="213064"/>
                </a:lnTo>
                <a:lnTo>
                  <a:pt x="1791303" y="171474"/>
                </a:lnTo>
                <a:lnTo>
                  <a:pt x="1816928" y="129379"/>
                </a:lnTo>
                <a:lnTo>
                  <a:pt x="1841943" y="86927"/>
                </a:lnTo>
                <a:lnTo>
                  <a:pt x="1866422" y="44256"/>
                </a:lnTo>
                <a:lnTo>
                  <a:pt x="189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788733" y="3928109"/>
            <a:ext cx="155314" cy="155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3120391" y="5401374"/>
            <a:ext cx="6883213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13" dirty="0">
                <a:latin typeface="Arial"/>
                <a:cs typeface="Arial"/>
              </a:rPr>
              <a:t>...find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22" dirty="0">
                <a:latin typeface="Arial"/>
                <a:cs typeface="Arial"/>
              </a:rPr>
              <a:t>smooth </a:t>
            </a:r>
            <a:r>
              <a:rPr sz="2735" spc="-18" dirty="0">
                <a:latin typeface="Arial"/>
                <a:cs typeface="Arial"/>
              </a:rPr>
              <a:t>curve related </a:t>
            </a:r>
            <a:r>
              <a:rPr sz="2735" spc="-9" dirty="0">
                <a:latin typeface="Arial"/>
                <a:cs typeface="Arial"/>
              </a:rPr>
              <a:t>to </a:t>
            </a:r>
            <a:r>
              <a:rPr sz="2735" spc="-18" dirty="0">
                <a:latin typeface="Arial"/>
                <a:cs typeface="Arial"/>
              </a:rPr>
              <a:t>that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polygon.</a:t>
            </a:r>
            <a:endParaRPr sz="2735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618060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 </a:t>
            </a:r>
            <a:r>
              <a:rPr dirty="0"/>
              <a:t>Curve</a:t>
            </a:r>
            <a:r>
              <a:rPr spc="-71" dirty="0"/>
              <a:t> </a:t>
            </a:r>
            <a:r>
              <a:rPr spc="-4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8903447" y="3321430"/>
            <a:ext cx="273287" cy="10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96445" y="1592498"/>
            <a:ext cx="2512919" cy="1284952"/>
          </a:xfrm>
          <a:prstGeom prst="rect">
            <a:avLst/>
          </a:prstGeom>
        </p:spPr>
        <p:txBody>
          <a:bodyPr vert="horz" wrap="square" lIns="0" tIns="222997" rIns="0" bIns="0" rtlCol="0">
            <a:spAutoFit/>
          </a:bodyPr>
          <a:lstStyle/>
          <a:p>
            <a:pPr marL="304816" indent="-293610">
              <a:spcBef>
                <a:spcPts val="1756"/>
              </a:spcBef>
              <a:buChar char="•"/>
              <a:tabLst>
                <a:tab pos="304256" algn="l"/>
                <a:tab pos="304816" algn="l"/>
              </a:tabLst>
            </a:pPr>
            <a:r>
              <a:rPr sz="2735" spc="-18" dirty="0">
                <a:latin typeface="Arial"/>
                <a:cs typeface="Arial"/>
              </a:rPr>
              <a:t>Approximating</a:t>
            </a:r>
            <a:endParaRPr sz="2735">
              <a:latin typeface="Arial"/>
              <a:cs typeface="Arial"/>
            </a:endParaRPr>
          </a:p>
          <a:p>
            <a:pPr marL="324428" indent="-313221">
              <a:spcBef>
                <a:spcPts val="1668"/>
              </a:spcBef>
              <a:buChar char="•"/>
              <a:tabLst>
                <a:tab pos="323867" algn="l"/>
                <a:tab pos="324428" algn="l"/>
              </a:tabLst>
            </a:pPr>
            <a:r>
              <a:rPr sz="2735" spc="-13" dirty="0">
                <a:latin typeface="Arial"/>
                <a:cs typeface="Arial"/>
              </a:rPr>
              <a:t>Interpolating</a:t>
            </a:r>
            <a:endParaRPr sz="273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22241" y="3427656"/>
            <a:ext cx="620246" cy="832037"/>
          </a:xfrm>
          <a:custGeom>
            <a:avLst/>
            <a:gdLst/>
            <a:ahLst/>
            <a:cxnLst/>
            <a:rect l="l" t="t" r="r" b="b"/>
            <a:pathLst>
              <a:path w="702945" h="942975">
                <a:moveTo>
                  <a:pt x="12824" y="0"/>
                </a:moveTo>
                <a:lnTo>
                  <a:pt x="0" y="0"/>
                </a:lnTo>
                <a:lnTo>
                  <a:pt x="690664" y="942594"/>
                </a:lnTo>
                <a:lnTo>
                  <a:pt x="702917" y="942594"/>
                </a:lnTo>
                <a:lnTo>
                  <a:pt x="12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551643" y="3427656"/>
            <a:ext cx="1399054" cy="267260"/>
          </a:xfrm>
          <a:custGeom>
            <a:avLst/>
            <a:gdLst/>
            <a:ahLst/>
            <a:cxnLst/>
            <a:rect l="l" t="t" r="r" b="b"/>
            <a:pathLst>
              <a:path w="1585595" h="302895">
                <a:moveTo>
                  <a:pt x="1585434" y="0"/>
                </a:moveTo>
                <a:lnTo>
                  <a:pt x="1532044" y="0"/>
                </a:lnTo>
                <a:lnTo>
                  <a:pt x="0" y="292608"/>
                </a:lnTo>
                <a:lnTo>
                  <a:pt x="1524" y="302513"/>
                </a:lnTo>
                <a:lnTo>
                  <a:pt x="158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372313" y="3696597"/>
            <a:ext cx="177053" cy="563096"/>
          </a:xfrm>
          <a:custGeom>
            <a:avLst/>
            <a:gdLst/>
            <a:ahLst/>
            <a:cxnLst/>
            <a:rect l="l" t="t" r="r" b="b"/>
            <a:pathLst>
              <a:path w="200659" h="638175">
                <a:moveTo>
                  <a:pt x="191048" y="0"/>
                </a:moveTo>
                <a:lnTo>
                  <a:pt x="0" y="637794"/>
                </a:lnTo>
                <a:lnTo>
                  <a:pt x="9970" y="637794"/>
                </a:lnTo>
                <a:lnTo>
                  <a:pt x="200193" y="3048"/>
                </a:lnTo>
                <a:lnTo>
                  <a:pt x="191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031772" y="3427655"/>
            <a:ext cx="134471" cy="44824"/>
          </a:xfrm>
          <a:custGeom>
            <a:avLst/>
            <a:gdLst/>
            <a:ahLst/>
            <a:cxnLst/>
            <a:rect l="l" t="t" r="r" b="b"/>
            <a:pathLst>
              <a:path w="152400" h="50800">
                <a:moveTo>
                  <a:pt x="152185" y="0"/>
                </a:moveTo>
                <a:lnTo>
                  <a:pt x="0" y="0"/>
                </a:lnTo>
                <a:lnTo>
                  <a:pt x="2609" y="5862"/>
                </a:lnTo>
                <a:lnTo>
                  <a:pt x="29800" y="34798"/>
                </a:lnTo>
                <a:lnTo>
                  <a:pt x="71250" y="49439"/>
                </a:lnTo>
                <a:lnTo>
                  <a:pt x="87693" y="50336"/>
                </a:lnTo>
                <a:lnTo>
                  <a:pt x="101041" y="47437"/>
                </a:lnTo>
                <a:lnTo>
                  <a:pt x="134956" y="26645"/>
                </a:lnTo>
                <a:lnTo>
                  <a:pt x="15218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9027476" y="3427655"/>
            <a:ext cx="144556" cy="49306"/>
          </a:xfrm>
          <a:custGeom>
            <a:avLst/>
            <a:gdLst/>
            <a:ahLst/>
            <a:cxnLst/>
            <a:rect l="l" t="t" r="r" b="b"/>
            <a:pathLst>
              <a:path w="163829" h="55879">
                <a:moveTo>
                  <a:pt x="10185" y="0"/>
                </a:moveTo>
                <a:lnTo>
                  <a:pt x="0" y="0"/>
                </a:lnTo>
                <a:lnTo>
                  <a:pt x="29535" y="39491"/>
                </a:lnTo>
                <a:lnTo>
                  <a:pt x="65283" y="54152"/>
                </a:lnTo>
                <a:lnTo>
                  <a:pt x="78122" y="55406"/>
                </a:lnTo>
                <a:lnTo>
                  <a:pt x="91018" y="54888"/>
                </a:lnTo>
                <a:lnTo>
                  <a:pt x="118977" y="45773"/>
                </a:lnTo>
                <a:lnTo>
                  <a:pt x="85388" y="45773"/>
                </a:lnTo>
                <a:lnTo>
                  <a:pt x="74350" y="45589"/>
                </a:lnTo>
                <a:lnTo>
                  <a:pt x="33242" y="29848"/>
                </a:lnTo>
                <a:lnTo>
                  <a:pt x="10185" y="0"/>
                </a:lnTo>
                <a:close/>
              </a:path>
              <a:path w="163829" h="55879">
                <a:moveTo>
                  <a:pt x="163535" y="0"/>
                </a:moveTo>
                <a:lnTo>
                  <a:pt x="152572" y="0"/>
                </a:lnTo>
                <a:lnTo>
                  <a:pt x="149790" y="6231"/>
                </a:lnTo>
                <a:lnTo>
                  <a:pt x="143305" y="16181"/>
                </a:lnTo>
                <a:lnTo>
                  <a:pt x="107040" y="41713"/>
                </a:lnTo>
                <a:lnTo>
                  <a:pt x="85388" y="45773"/>
                </a:lnTo>
                <a:lnTo>
                  <a:pt x="118977" y="45773"/>
                </a:lnTo>
                <a:lnTo>
                  <a:pt x="127582" y="42967"/>
                </a:lnTo>
                <a:lnTo>
                  <a:pt x="155832" y="16055"/>
                </a:lnTo>
                <a:lnTo>
                  <a:pt x="162259" y="3877"/>
                </a:lnTo>
                <a:lnTo>
                  <a:pt x="163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403212" y="3530195"/>
            <a:ext cx="2228290" cy="729502"/>
          </a:xfrm>
          <a:custGeom>
            <a:avLst/>
            <a:gdLst/>
            <a:ahLst/>
            <a:cxnLst/>
            <a:rect l="l" t="t" r="r" b="b"/>
            <a:pathLst>
              <a:path w="2525395" h="826770">
                <a:moveTo>
                  <a:pt x="1407892" y="0"/>
                </a:moveTo>
                <a:lnTo>
                  <a:pt x="1331631" y="3159"/>
                </a:lnTo>
                <a:lnTo>
                  <a:pt x="1254580" y="9833"/>
                </a:lnTo>
                <a:lnTo>
                  <a:pt x="1177155" y="19864"/>
                </a:lnTo>
                <a:lnTo>
                  <a:pt x="1099770" y="33091"/>
                </a:lnTo>
                <a:lnTo>
                  <a:pt x="1022842" y="49362"/>
                </a:lnTo>
                <a:lnTo>
                  <a:pt x="946788" y="68515"/>
                </a:lnTo>
                <a:lnTo>
                  <a:pt x="872022" y="90396"/>
                </a:lnTo>
                <a:lnTo>
                  <a:pt x="798962" y="114846"/>
                </a:lnTo>
                <a:lnTo>
                  <a:pt x="728021" y="141707"/>
                </a:lnTo>
                <a:lnTo>
                  <a:pt x="659617" y="170825"/>
                </a:lnTo>
                <a:lnTo>
                  <a:pt x="594165" y="202039"/>
                </a:lnTo>
                <a:lnTo>
                  <a:pt x="532081" y="235193"/>
                </a:lnTo>
                <a:lnTo>
                  <a:pt x="473781" y="270132"/>
                </a:lnTo>
                <a:lnTo>
                  <a:pt x="419681" y="306697"/>
                </a:lnTo>
                <a:lnTo>
                  <a:pt x="384573" y="332588"/>
                </a:lnTo>
                <a:lnTo>
                  <a:pt x="350763" y="360265"/>
                </a:lnTo>
                <a:lnTo>
                  <a:pt x="318189" y="389597"/>
                </a:lnTo>
                <a:lnTo>
                  <a:pt x="286793" y="420452"/>
                </a:lnTo>
                <a:lnTo>
                  <a:pt x="256515" y="452699"/>
                </a:lnTo>
                <a:lnTo>
                  <a:pt x="227291" y="486209"/>
                </a:lnTo>
                <a:lnTo>
                  <a:pt x="199066" y="520849"/>
                </a:lnTo>
                <a:lnTo>
                  <a:pt x="171775" y="556491"/>
                </a:lnTo>
                <a:lnTo>
                  <a:pt x="145361" y="593002"/>
                </a:lnTo>
                <a:lnTo>
                  <a:pt x="119762" y="630251"/>
                </a:lnTo>
                <a:lnTo>
                  <a:pt x="94921" y="668108"/>
                </a:lnTo>
                <a:lnTo>
                  <a:pt x="70773" y="706442"/>
                </a:lnTo>
                <a:lnTo>
                  <a:pt x="47261" y="745124"/>
                </a:lnTo>
                <a:lnTo>
                  <a:pt x="24326" y="784019"/>
                </a:lnTo>
                <a:lnTo>
                  <a:pt x="1904" y="822999"/>
                </a:lnTo>
                <a:lnTo>
                  <a:pt x="0" y="826381"/>
                </a:lnTo>
                <a:lnTo>
                  <a:pt x="51147" y="826381"/>
                </a:lnTo>
                <a:lnTo>
                  <a:pt x="60035" y="810971"/>
                </a:lnTo>
                <a:lnTo>
                  <a:pt x="79448" y="777901"/>
                </a:lnTo>
                <a:lnTo>
                  <a:pt x="99258" y="744913"/>
                </a:lnTo>
                <a:lnTo>
                  <a:pt x="119512" y="712092"/>
                </a:lnTo>
                <a:lnTo>
                  <a:pt x="140265" y="679535"/>
                </a:lnTo>
                <a:lnTo>
                  <a:pt x="161564" y="647329"/>
                </a:lnTo>
                <a:lnTo>
                  <a:pt x="183461" y="615568"/>
                </a:lnTo>
                <a:lnTo>
                  <a:pt x="206005" y="584343"/>
                </a:lnTo>
                <a:lnTo>
                  <a:pt x="229247" y="553746"/>
                </a:lnTo>
                <a:lnTo>
                  <a:pt x="253239" y="523866"/>
                </a:lnTo>
                <a:lnTo>
                  <a:pt x="278028" y="494797"/>
                </a:lnTo>
                <a:lnTo>
                  <a:pt x="330203" y="439454"/>
                </a:lnTo>
                <a:lnTo>
                  <a:pt x="386177" y="388448"/>
                </a:lnTo>
                <a:lnTo>
                  <a:pt x="446351" y="342511"/>
                </a:lnTo>
                <a:lnTo>
                  <a:pt x="498170" y="307239"/>
                </a:lnTo>
                <a:lnTo>
                  <a:pt x="554277" y="273485"/>
                </a:lnTo>
                <a:lnTo>
                  <a:pt x="614248" y="241407"/>
                </a:lnTo>
                <a:lnTo>
                  <a:pt x="677652" y="211164"/>
                </a:lnTo>
                <a:lnTo>
                  <a:pt x="744063" y="182911"/>
                </a:lnTo>
                <a:lnTo>
                  <a:pt x="813053" y="156809"/>
                </a:lnTo>
                <a:lnTo>
                  <a:pt x="884196" y="133014"/>
                </a:lnTo>
                <a:lnTo>
                  <a:pt x="957061" y="111685"/>
                </a:lnTo>
                <a:lnTo>
                  <a:pt x="1031226" y="92979"/>
                </a:lnTo>
                <a:lnTo>
                  <a:pt x="1106257" y="77054"/>
                </a:lnTo>
                <a:lnTo>
                  <a:pt x="1181731" y="64068"/>
                </a:lnTo>
                <a:lnTo>
                  <a:pt x="1257219" y="54180"/>
                </a:lnTo>
                <a:lnTo>
                  <a:pt x="1332293" y="47547"/>
                </a:lnTo>
                <a:lnTo>
                  <a:pt x="1406527" y="44328"/>
                </a:lnTo>
                <a:lnTo>
                  <a:pt x="1768497" y="44328"/>
                </a:lnTo>
                <a:lnTo>
                  <a:pt x="1762786" y="42397"/>
                </a:lnTo>
                <a:lnTo>
                  <a:pt x="1696714" y="25633"/>
                </a:lnTo>
                <a:lnTo>
                  <a:pt x="1627774" y="13168"/>
                </a:lnTo>
                <a:lnTo>
                  <a:pt x="1556379" y="4846"/>
                </a:lnTo>
                <a:lnTo>
                  <a:pt x="1482948" y="509"/>
                </a:lnTo>
                <a:lnTo>
                  <a:pt x="1407892" y="0"/>
                </a:lnTo>
                <a:close/>
              </a:path>
              <a:path w="2525395" h="826770">
                <a:moveTo>
                  <a:pt x="1768497" y="44328"/>
                </a:moveTo>
                <a:lnTo>
                  <a:pt x="1406527" y="44328"/>
                </a:lnTo>
                <a:lnTo>
                  <a:pt x="1479492" y="44679"/>
                </a:lnTo>
                <a:lnTo>
                  <a:pt x="1550762" y="48759"/>
                </a:lnTo>
                <a:lnTo>
                  <a:pt x="1619907" y="56727"/>
                </a:lnTo>
                <a:lnTo>
                  <a:pt x="1686502" y="68738"/>
                </a:lnTo>
                <a:lnTo>
                  <a:pt x="1750120" y="84954"/>
                </a:lnTo>
                <a:lnTo>
                  <a:pt x="1810330" y="105529"/>
                </a:lnTo>
                <a:lnTo>
                  <a:pt x="1865317" y="129666"/>
                </a:lnTo>
                <a:lnTo>
                  <a:pt x="1919730" y="158464"/>
                </a:lnTo>
                <a:lnTo>
                  <a:pt x="1973345" y="191611"/>
                </a:lnTo>
                <a:lnTo>
                  <a:pt x="2025943" y="228796"/>
                </a:lnTo>
                <a:lnTo>
                  <a:pt x="2077302" y="269712"/>
                </a:lnTo>
                <a:lnTo>
                  <a:pt x="2127201" y="314048"/>
                </a:lnTo>
                <a:lnTo>
                  <a:pt x="2175419" y="361495"/>
                </a:lnTo>
                <a:lnTo>
                  <a:pt x="2221735" y="411742"/>
                </a:lnTo>
                <a:lnTo>
                  <a:pt x="2265928" y="464483"/>
                </a:lnTo>
                <a:lnTo>
                  <a:pt x="2307779" y="519404"/>
                </a:lnTo>
                <a:lnTo>
                  <a:pt x="2347062" y="576197"/>
                </a:lnTo>
                <a:lnTo>
                  <a:pt x="2383574" y="634577"/>
                </a:lnTo>
                <a:lnTo>
                  <a:pt x="2417051" y="694164"/>
                </a:lnTo>
                <a:lnTo>
                  <a:pt x="2447314" y="754717"/>
                </a:lnTo>
                <a:lnTo>
                  <a:pt x="2474126" y="815905"/>
                </a:lnTo>
                <a:lnTo>
                  <a:pt x="2478068" y="826381"/>
                </a:lnTo>
                <a:lnTo>
                  <a:pt x="2525204" y="826381"/>
                </a:lnTo>
                <a:lnTo>
                  <a:pt x="2487256" y="735825"/>
                </a:lnTo>
                <a:lnTo>
                  <a:pt x="2455953" y="673134"/>
                </a:lnTo>
                <a:lnTo>
                  <a:pt x="2421318" y="611479"/>
                </a:lnTo>
                <a:lnTo>
                  <a:pt x="2383561" y="551149"/>
                </a:lnTo>
                <a:lnTo>
                  <a:pt x="2342936" y="492505"/>
                </a:lnTo>
                <a:lnTo>
                  <a:pt x="2299624" y="435796"/>
                </a:lnTo>
                <a:lnTo>
                  <a:pt x="2253856" y="381344"/>
                </a:lnTo>
                <a:lnTo>
                  <a:pt x="2205852" y="329455"/>
                </a:lnTo>
                <a:lnTo>
                  <a:pt x="2155831" y="280435"/>
                </a:lnTo>
                <a:lnTo>
                  <a:pt x="2104010" y="234588"/>
                </a:lnTo>
                <a:lnTo>
                  <a:pt x="2050608" y="192217"/>
                </a:lnTo>
                <a:lnTo>
                  <a:pt x="1995845" y="153631"/>
                </a:lnTo>
                <a:lnTo>
                  <a:pt x="1939938" y="119132"/>
                </a:lnTo>
                <a:lnTo>
                  <a:pt x="1883107" y="89026"/>
                </a:lnTo>
                <a:lnTo>
                  <a:pt x="1825570" y="63619"/>
                </a:lnTo>
                <a:lnTo>
                  <a:pt x="1768497" y="44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470287" y="3616094"/>
            <a:ext cx="155314" cy="15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9561910" y="4502076"/>
            <a:ext cx="354106" cy="589429"/>
          </a:xfrm>
          <a:custGeom>
            <a:avLst/>
            <a:gdLst/>
            <a:ahLst/>
            <a:cxnLst/>
            <a:rect l="l" t="t" r="r" b="b"/>
            <a:pathLst>
              <a:path w="401320" h="668020">
                <a:moveTo>
                  <a:pt x="392507" y="0"/>
                </a:moveTo>
                <a:lnTo>
                  <a:pt x="0" y="667512"/>
                </a:lnTo>
                <a:lnTo>
                  <a:pt x="11070" y="667512"/>
                </a:lnTo>
                <a:lnTo>
                  <a:pt x="400889" y="4572"/>
                </a:lnTo>
                <a:lnTo>
                  <a:pt x="392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9731651" y="4259356"/>
            <a:ext cx="188259" cy="247650"/>
          </a:xfrm>
          <a:custGeom>
            <a:avLst/>
            <a:gdLst/>
            <a:ahLst/>
            <a:cxnLst/>
            <a:rect l="l" t="t" r="r" b="b"/>
            <a:pathLst>
              <a:path w="213359" h="280670">
                <a:moveTo>
                  <a:pt x="12251" y="0"/>
                </a:moveTo>
                <a:lnTo>
                  <a:pt x="0" y="0"/>
                </a:lnTo>
                <a:lnTo>
                  <a:pt x="205468" y="280414"/>
                </a:lnTo>
                <a:lnTo>
                  <a:pt x="213089" y="274318"/>
                </a:lnTo>
                <a:lnTo>
                  <a:pt x="1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123180" y="4259356"/>
            <a:ext cx="258296" cy="832037"/>
          </a:xfrm>
          <a:custGeom>
            <a:avLst/>
            <a:gdLst/>
            <a:ahLst/>
            <a:cxnLst/>
            <a:rect l="l" t="t" r="r" b="b"/>
            <a:pathLst>
              <a:path w="292735" h="942975">
                <a:moveTo>
                  <a:pt x="292320" y="0"/>
                </a:moveTo>
                <a:lnTo>
                  <a:pt x="282348" y="0"/>
                </a:lnTo>
                <a:lnTo>
                  <a:pt x="0" y="942593"/>
                </a:lnTo>
                <a:lnTo>
                  <a:pt x="9842" y="942593"/>
                </a:lnTo>
                <a:lnTo>
                  <a:pt x="292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663216" y="4501403"/>
            <a:ext cx="512109" cy="589990"/>
          </a:xfrm>
          <a:custGeom>
            <a:avLst/>
            <a:gdLst/>
            <a:ahLst/>
            <a:cxnLst/>
            <a:rect l="l" t="t" r="r" b="b"/>
            <a:pathLst>
              <a:path w="580389" h="668654">
                <a:moveTo>
                  <a:pt x="6858" y="0"/>
                </a:moveTo>
                <a:lnTo>
                  <a:pt x="0" y="6096"/>
                </a:lnTo>
                <a:lnTo>
                  <a:pt x="567519" y="668275"/>
                </a:lnTo>
                <a:lnTo>
                  <a:pt x="580035" y="668275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9836298" y="4430750"/>
            <a:ext cx="155314" cy="15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583877" y="4430813"/>
            <a:ext cx="155327" cy="15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799678" y="4259356"/>
            <a:ext cx="648821" cy="832037"/>
          </a:xfrm>
          <a:custGeom>
            <a:avLst/>
            <a:gdLst/>
            <a:ahLst/>
            <a:cxnLst/>
            <a:rect l="l" t="t" r="r" b="b"/>
            <a:pathLst>
              <a:path w="735329" h="942975">
                <a:moveTo>
                  <a:pt x="735150" y="0"/>
                </a:moveTo>
                <a:lnTo>
                  <a:pt x="684001" y="0"/>
                </a:lnTo>
                <a:lnTo>
                  <a:pt x="457321" y="406049"/>
                </a:lnTo>
                <a:lnTo>
                  <a:pt x="436100" y="442760"/>
                </a:lnTo>
                <a:lnTo>
                  <a:pt x="414468" y="479320"/>
                </a:lnTo>
                <a:lnTo>
                  <a:pt x="392365" y="515632"/>
                </a:lnTo>
                <a:lnTo>
                  <a:pt x="369731" y="551596"/>
                </a:lnTo>
                <a:lnTo>
                  <a:pt x="346505" y="587112"/>
                </a:lnTo>
                <a:lnTo>
                  <a:pt x="322628" y="622081"/>
                </a:lnTo>
                <a:lnTo>
                  <a:pt x="298039" y="656403"/>
                </a:lnTo>
                <a:lnTo>
                  <a:pt x="272676" y="689979"/>
                </a:lnTo>
                <a:lnTo>
                  <a:pt x="246482" y="722711"/>
                </a:lnTo>
                <a:lnTo>
                  <a:pt x="219393" y="754496"/>
                </a:lnTo>
                <a:lnTo>
                  <a:pt x="191349" y="785237"/>
                </a:lnTo>
                <a:lnTo>
                  <a:pt x="162292" y="814835"/>
                </a:lnTo>
                <a:lnTo>
                  <a:pt x="132160" y="843191"/>
                </a:lnTo>
                <a:lnTo>
                  <a:pt x="100892" y="870202"/>
                </a:lnTo>
                <a:lnTo>
                  <a:pt x="46800" y="911252"/>
                </a:lnTo>
                <a:lnTo>
                  <a:pt x="0" y="942593"/>
                </a:lnTo>
                <a:lnTo>
                  <a:pt x="77864" y="942593"/>
                </a:lnTo>
                <a:lnTo>
                  <a:pt x="127562" y="904492"/>
                </a:lnTo>
                <a:lnTo>
                  <a:pt x="164084" y="872703"/>
                </a:lnTo>
                <a:lnTo>
                  <a:pt x="198993" y="839511"/>
                </a:lnTo>
                <a:lnTo>
                  <a:pt x="232396" y="805018"/>
                </a:lnTo>
                <a:lnTo>
                  <a:pt x="264393" y="769324"/>
                </a:lnTo>
                <a:lnTo>
                  <a:pt x="295089" y="732527"/>
                </a:lnTo>
                <a:lnTo>
                  <a:pt x="324585" y="694726"/>
                </a:lnTo>
                <a:lnTo>
                  <a:pt x="352986" y="656022"/>
                </a:lnTo>
                <a:lnTo>
                  <a:pt x="380394" y="616513"/>
                </a:lnTo>
                <a:lnTo>
                  <a:pt x="406911" y="576299"/>
                </a:lnTo>
                <a:lnTo>
                  <a:pt x="432643" y="535480"/>
                </a:lnTo>
                <a:lnTo>
                  <a:pt x="457691" y="494154"/>
                </a:lnTo>
                <a:lnTo>
                  <a:pt x="482158" y="452420"/>
                </a:lnTo>
                <a:lnTo>
                  <a:pt x="506147" y="410381"/>
                </a:lnTo>
                <a:lnTo>
                  <a:pt x="645816" y="157237"/>
                </a:lnTo>
                <a:lnTo>
                  <a:pt x="73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9589742" y="4259356"/>
            <a:ext cx="101413" cy="259976"/>
          </a:xfrm>
          <a:custGeom>
            <a:avLst/>
            <a:gdLst/>
            <a:ahLst/>
            <a:cxnLst/>
            <a:rect l="l" t="t" r="r" b="b"/>
            <a:pathLst>
              <a:path w="114934" h="294639">
                <a:moveTo>
                  <a:pt x="47137" y="0"/>
                </a:moveTo>
                <a:lnTo>
                  <a:pt x="0" y="0"/>
                </a:lnTo>
                <a:lnTo>
                  <a:pt x="19201" y="51034"/>
                </a:lnTo>
                <a:lnTo>
                  <a:pt x="38451" y="112561"/>
                </a:lnTo>
                <a:lnTo>
                  <a:pt x="53588" y="173791"/>
                </a:lnTo>
                <a:lnTo>
                  <a:pt x="64392" y="234419"/>
                </a:lnTo>
                <a:lnTo>
                  <a:pt x="70642" y="294130"/>
                </a:lnTo>
                <a:lnTo>
                  <a:pt x="114838" y="290320"/>
                </a:lnTo>
                <a:lnTo>
                  <a:pt x="108106" y="227804"/>
                </a:lnTo>
                <a:lnTo>
                  <a:pt x="96732" y="164495"/>
                </a:lnTo>
                <a:lnTo>
                  <a:pt x="80934" y="100700"/>
                </a:lnTo>
                <a:lnTo>
                  <a:pt x="60933" y="36723"/>
                </a:lnTo>
                <a:lnTo>
                  <a:pt x="47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068266" y="5085076"/>
            <a:ext cx="56590" cy="6163"/>
          </a:xfrm>
          <a:custGeom>
            <a:avLst/>
            <a:gdLst/>
            <a:ahLst/>
            <a:cxnLst/>
            <a:rect l="l" t="t" r="r" b="b"/>
            <a:pathLst>
              <a:path w="64135" h="6985">
                <a:moveTo>
                  <a:pt x="29042" y="0"/>
                </a:moveTo>
                <a:lnTo>
                  <a:pt x="14723" y="1889"/>
                </a:lnTo>
                <a:lnTo>
                  <a:pt x="1266" y="6125"/>
                </a:lnTo>
                <a:lnTo>
                  <a:pt x="0" y="6776"/>
                </a:lnTo>
                <a:lnTo>
                  <a:pt x="63823" y="6776"/>
                </a:lnTo>
                <a:lnTo>
                  <a:pt x="58775" y="4649"/>
                </a:lnTo>
                <a:lnTo>
                  <a:pt x="44419" y="1182"/>
                </a:lnTo>
                <a:lnTo>
                  <a:pt x="2904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058088" y="5080621"/>
            <a:ext cx="79001" cy="10646"/>
          </a:xfrm>
          <a:custGeom>
            <a:avLst/>
            <a:gdLst/>
            <a:ahLst/>
            <a:cxnLst/>
            <a:rect l="l" t="t" r="r" b="b"/>
            <a:pathLst>
              <a:path w="89535" h="12064">
                <a:moveTo>
                  <a:pt x="39855" y="0"/>
                </a:moveTo>
                <a:lnTo>
                  <a:pt x="27545" y="1484"/>
                </a:lnTo>
                <a:lnTo>
                  <a:pt x="15537" y="4626"/>
                </a:lnTo>
                <a:lnTo>
                  <a:pt x="4042" y="9414"/>
                </a:lnTo>
                <a:lnTo>
                  <a:pt x="0" y="11826"/>
                </a:lnTo>
                <a:lnTo>
                  <a:pt x="27867" y="11826"/>
                </a:lnTo>
                <a:lnTo>
                  <a:pt x="33138" y="10725"/>
                </a:lnTo>
                <a:lnTo>
                  <a:pt x="44546" y="9949"/>
                </a:lnTo>
                <a:lnTo>
                  <a:pt x="83323" y="9949"/>
                </a:lnTo>
                <a:lnTo>
                  <a:pt x="52251" y="184"/>
                </a:lnTo>
                <a:lnTo>
                  <a:pt x="39855" y="0"/>
                </a:lnTo>
                <a:close/>
              </a:path>
              <a:path w="89535" h="12064">
                <a:moveTo>
                  <a:pt x="83323" y="9949"/>
                </a:moveTo>
                <a:lnTo>
                  <a:pt x="44546" y="9949"/>
                </a:lnTo>
                <a:lnTo>
                  <a:pt x="55947" y="10735"/>
                </a:lnTo>
                <a:lnTo>
                  <a:pt x="61145" y="11826"/>
                </a:lnTo>
                <a:lnTo>
                  <a:pt x="89296" y="11826"/>
                </a:lnTo>
                <a:lnTo>
                  <a:pt x="83323" y="9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169324" y="5091057"/>
            <a:ext cx="402851" cy="671793"/>
          </a:xfrm>
          <a:custGeom>
            <a:avLst/>
            <a:gdLst/>
            <a:ahLst/>
            <a:cxnLst/>
            <a:rect l="l" t="t" r="r" b="b"/>
            <a:pathLst>
              <a:path w="456565" h="761365">
                <a:moveTo>
                  <a:pt x="456001" y="0"/>
                </a:moveTo>
                <a:lnTo>
                  <a:pt x="444930" y="0"/>
                </a:lnTo>
                <a:lnTo>
                  <a:pt x="0" y="756665"/>
                </a:lnTo>
                <a:lnTo>
                  <a:pt x="8380" y="761237"/>
                </a:lnTo>
                <a:lnTo>
                  <a:pt x="45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097804" y="5091057"/>
            <a:ext cx="34178" cy="86846"/>
          </a:xfrm>
          <a:custGeom>
            <a:avLst/>
            <a:gdLst/>
            <a:ahLst/>
            <a:cxnLst/>
            <a:rect l="l" t="t" r="r" b="b"/>
            <a:pathLst>
              <a:path w="38735" h="98425">
                <a:moveTo>
                  <a:pt x="38602" y="0"/>
                </a:moveTo>
                <a:lnTo>
                  <a:pt x="28759" y="0"/>
                </a:lnTo>
                <a:lnTo>
                  <a:pt x="0" y="96012"/>
                </a:lnTo>
                <a:lnTo>
                  <a:pt x="9143" y="98298"/>
                </a:lnTo>
                <a:lnTo>
                  <a:pt x="38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163967" y="5091057"/>
            <a:ext cx="393326" cy="450476"/>
          </a:xfrm>
          <a:custGeom>
            <a:avLst/>
            <a:gdLst/>
            <a:ahLst/>
            <a:cxnLst/>
            <a:rect l="l" t="t" r="r" b="b"/>
            <a:pathLst>
              <a:path w="445770" h="510539">
                <a:moveTo>
                  <a:pt x="12515" y="0"/>
                </a:moveTo>
                <a:lnTo>
                  <a:pt x="0" y="0"/>
                </a:lnTo>
                <a:lnTo>
                  <a:pt x="437558" y="510540"/>
                </a:lnTo>
                <a:lnTo>
                  <a:pt x="445178" y="504444"/>
                </a:lnTo>
                <a:lnTo>
                  <a:pt x="12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549376" y="5167033"/>
            <a:ext cx="1554816" cy="378199"/>
          </a:xfrm>
          <a:custGeom>
            <a:avLst/>
            <a:gdLst/>
            <a:ahLst/>
            <a:cxnLst/>
            <a:rect l="l" t="t" r="r" b="b"/>
            <a:pathLst>
              <a:path w="1762125" h="428625">
                <a:moveTo>
                  <a:pt x="1759456" y="0"/>
                </a:moveTo>
                <a:lnTo>
                  <a:pt x="0" y="419099"/>
                </a:lnTo>
                <a:lnTo>
                  <a:pt x="2286" y="428243"/>
                </a:lnTo>
                <a:lnTo>
                  <a:pt x="1761742" y="9904"/>
                </a:lnTo>
                <a:lnTo>
                  <a:pt x="175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9099399" y="5687597"/>
            <a:ext cx="155330" cy="155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476761" y="5462140"/>
            <a:ext cx="155314" cy="155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600474" y="5091057"/>
            <a:ext cx="1267946" cy="298637"/>
          </a:xfrm>
          <a:custGeom>
            <a:avLst/>
            <a:gdLst/>
            <a:ahLst/>
            <a:cxnLst/>
            <a:rect l="l" t="t" r="r" b="b"/>
            <a:pathLst>
              <a:path w="1437004" h="338454">
                <a:moveTo>
                  <a:pt x="11429" y="256031"/>
                </a:moveTo>
                <a:lnTo>
                  <a:pt x="0" y="298704"/>
                </a:lnTo>
                <a:lnTo>
                  <a:pt x="68003" y="314770"/>
                </a:lnTo>
                <a:lnTo>
                  <a:pt x="139354" y="326589"/>
                </a:lnTo>
                <a:lnTo>
                  <a:pt x="213606" y="334293"/>
                </a:lnTo>
                <a:lnTo>
                  <a:pt x="290311" y="338013"/>
                </a:lnTo>
                <a:lnTo>
                  <a:pt x="369023" y="337875"/>
                </a:lnTo>
                <a:lnTo>
                  <a:pt x="449383" y="334006"/>
                </a:lnTo>
                <a:lnTo>
                  <a:pt x="530679" y="326558"/>
                </a:lnTo>
                <a:lnTo>
                  <a:pt x="612730" y="315639"/>
                </a:lnTo>
                <a:lnTo>
                  <a:pt x="695001" y="301386"/>
                </a:lnTo>
                <a:lnTo>
                  <a:pt x="730265" y="293883"/>
                </a:lnTo>
                <a:lnTo>
                  <a:pt x="294615" y="293883"/>
                </a:lnTo>
                <a:lnTo>
                  <a:pt x="219885" y="290365"/>
                </a:lnTo>
                <a:lnTo>
                  <a:pt x="147492" y="282969"/>
                </a:lnTo>
                <a:lnTo>
                  <a:pt x="77864" y="271569"/>
                </a:lnTo>
                <a:lnTo>
                  <a:pt x="11429" y="256031"/>
                </a:lnTo>
                <a:close/>
              </a:path>
              <a:path w="1437004" h="338454">
                <a:moveTo>
                  <a:pt x="1436964" y="0"/>
                </a:moveTo>
                <a:lnTo>
                  <a:pt x="1359098" y="0"/>
                </a:lnTo>
                <a:lnTo>
                  <a:pt x="1347317" y="7887"/>
                </a:lnTo>
                <a:lnTo>
                  <a:pt x="1284671" y="45167"/>
                </a:lnTo>
                <a:lnTo>
                  <a:pt x="1218385" y="80369"/>
                </a:lnTo>
                <a:lnTo>
                  <a:pt x="1148891" y="113364"/>
                </a:lnTo>
                <a:lnTo>
                  <a:pt x="1076612" y="144023"/>
                </a:lnTo>
                <a:lnTo>
                  <a:pt x="1001977" y="172218"/>
                </a:lnTo>
                <a:lnTo>
                  <a:pt x="925410" y="197821"/>
                </a:lnTo>
                <a:lnTo>
                  <a:pt x="847341" y="220701"/>
                </a:lnTo>
                <a:lnTo>
                  <a:pt x="768196" y="240734"/>
                </a:lnTo>
                <a:lnTo>
                  <a:pt x="688399" y="257788"/>
                </a:lnTo>
                <a:lnTo>
                  <a:pt x="608382" y="271735"/>
                </a:lnTo>
                <a:lnTo>
                  <a:pt x="528567" y="282446"/>
                </a:lnTo>
                <a:lnTo>
                  <a:pt x="449294" y="289798"/>
                </a:lnTo>
                <a:lnTo>
                  <a:pt x="371256" y="293648"/>
                </a:lnTo>
                <a:lnTo>
                  <a:pt x="294615" y="293883"/>
                </a:lnTo>
                <a:lnTo>
                  <a:pt x="730265" y="293883"/>
                </a:lnTo>
                <a:lnTo>
                  <a:pt x="777044" y="283930"/>
                </a:lnTo>
                <a:lnTo>
                  <a:pt x="858413" y="263401"/>
                </a:lnTo>
                <a:lnTo>
                  <a:pt x="938660" y="239930"/>
                </a:lnTo>
                <a:lnTo>
                  <a:pt x="1017339" y="213649"/>
                </a:lnTo>
                <a:lnTo>
                  <a:pt x="1094005" y="184685"/>
                </a:lnTo>
                <a:lnTo>
                  <a:pt x="1168208" y="153170"/>
                </a:lnTo>
                <a:lnTo>
                  <a:pt x="1239503" y="119236"/>
                </a:lnTo>
                <a:lnTo>
                  <a:pt x="1307442" y="83011"/>
                </a:lnTo>
                <a:lnTo>
                  <a:pt x="1371580" y="44625"/>
                </a:lnTo>
                <a:lnTo>
                  <a:pt x="1431469" y="4211"/>
                </a:lnTo>
                <a:lnTo>
                  <a:pt x="1436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019139" y="5091056"/>
            <a:ext cx="155987" cy="1451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5143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Approximating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68565"/>
            <a:ext cx="5407733" cy="252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440" y="492359"/>
            <a:ext cx="365255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370" y="1379362"/>
            <a:ext cx="5463428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22" dirty="0">
                <a:latin typeface="Arial"/>
                <a:cs typeface="Arial"/>
              </a:rPr>
              <a:t>Splitting </a:t>
            </a:r>
            <a:r>
              <a:rPr sz="2735" spc="-18" dirty="0">
                <a:latin typeface="Arial"/>
                <a:cs typeface="Arial"/>
              </a:rPr>
              <a:t>step: split each edge </a:t>
            </a:r>
            <a:r>
              <a:rPr sz="2735" spc="-9" dirty="0">
                <a:latin typeface="Arial"/>
                <a:cs typeface="Arial"/>
              </a:rPr>
              <a:t>in</a:t>
            </a:r>
            <a:r>
              <a:rPr sz="2735" spc="-115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two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3471" y="2168565"/>
            <a:ext cx="5407733" cy="252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5060" y="492359"/>
            <a:ext cx="365143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9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4451" y="2307486"/>
            <a:ext cx="4768325" cy="1986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816025" y="1373960"/>
            <a:ext cx="7014882" cy="88662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7500"/>
              </a:lnSpc>
              <a:spcBef>
                <a:spcPts val="88"/>
              </a:spcBef>
            </a:pPr>
            <a:r>
              <a:rPr sz="2735" spc="-26" dirty="0">
                <a:latin typeface="Arial"/>
                <a:cs typeface="Arial"/>
              </a:rPr>
              <a:t>Averaging </a:t>
            </a:r>
            <a:r>
              <a:rPr sz="2735" spc="-13" dirty="0">
                <a:latin typeface="Arial"/>
                <a:cs typeface="Arial"/>
              </a:rPr>
              <a:t>step: relocate each (original)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vertex  according </a:t>
            </a:r>
            <a:r>
              <a:rPr sz="2735" spc="-9" dirty="0">
                <a:latin typeface="Arial"/>
                <a:cs typeface="Arial"/>
              </a:rPr>
              <a:t>to </a:t>
            </a:r>
            <a:r>
              <a:rPr sz="2735" spc="-18" dirty="0">
                <a:latin typeface="Arial"/>
                <a:cs typeface="Arial"/>
              </a:rPr>
              <a:t>some </a:t>
            </a:r>
            <a:r>
              <a:rPr sz="2735" spc="-13" dirty="0">
                <a:latin typeface="Arial"/>
                <a:cs typeface="Arial"/>
              </a:rPr>
              <a:t>(simple)</a:t>
            </a:r>
            <a:r>
              <a:rPr sz="2735" spc="-66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rule...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440" y="492359"/>
            <a:ext cx="365255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3802" y="1474835"/>
            <a:ext cx="1887631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18" dirty="0">
                <a:latin typeface="Arial"/>
                <a:cs typeface="Arial"/>
              </a:rPr>
              <a:t>Start over</a:t>
            </a:r>
            <a:r>
              <a:rPr sz="2735" spc="-97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9828" y="2312872"/>
            <a:ext cx="4762946" cy="198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440" y="492359"/>
            <a:ext cx="365255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194" y="1474835"/>
            <a:ext cx="1745876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18" dirty="0">
                <a:latin typeface="Arial"/>
                <a:cs typeface="Arial"/>
              </a:rPr>
              <a:t>...splitting...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9828" y="2312874"/>
            <a:ext cx="4762946" cy="1984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440" y="492359"/>
            <a:ext cx="365255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4218" y="1474835"/>
            <a:ext cx="2093819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18" dirty="0">
                <a:latin typeface="Arial"/>
                <a:cs typeface="Arial"/>
              </a:rPr>
              <a:t>...averaging...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1790" y="2320297"/>
            <a:ext cx="4505435" cy="197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949" y="2608735"/>
            <a:ext cx="526284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53" dirty="0"/>
              <a:t> </a:t>
            </a:r>
            <a:r>
              <a:rPr spc="-4" dirty="0"/>
              <a:t>Surfaces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1994647" y="3697941"/>
            <a:ext cx="3640117" cy="273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5968925" y="6419473"/>
            <a:ext cx="154641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2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452"/>
                </a:lnSpc>
              </a:pPr>
              <a:t>2</a:t>
            </a:fld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440" y="492359"/>
            <a:ext cx="3652557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Approximating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080" y="1474835"/>
            <a:ext cx="2096621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18" dirty="0">
                <a:latin typeface="Arial"/>
                <a:cs typeface="Arial"/>
              </a:rPr>
              <a:t>...and </a:t>
            </a:r>
            <a:r>
              <a:rPr sz="2735" spc="-13" dirty="0">
                <a:latin typeface="Arial"/>
                <a:cs typeface="Arial"/>
              </a:rPr>
              <a:t>so</a:t>
            </a:r>
            <a:r>
              <a:rPr sz="2735" spc="-97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on...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7170" y="2325782"/>
            <a:ext cx="4500056" cy="196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79477"/>
            <a:ext cx="2420471" cy="1803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">
              <a:lnSpc>
                <a:spcPts val="1452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5143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Approximating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6386" y="1474835"/>
            <a:ext cx="4893609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735" spc="-4" dirty="0">
                <a:latin typeface="Arial"/>
                <a:cs typeface="Arial"/>
              </a:rPr>
              <a:t>If </a:t>
            </a:r>
            <a:r>
              <a:rPr sz="2735" spc="-9" dirty="0">
                <a:latin typeface="Arial"/>
                <a:cs typeface="Arial"/>
              </a:rPr>
              <a:t>the </a:t>
            </a:r>
            <a:r>
              <a:rPr sz="2735" spc="-13" dirty="0">
                <a:latin typeface="Arial"/>
                <a:cs typeface="Arial"/>
              </a:rPr>
              <a:t>rule </a:t>
            </a:r>
            <a:r>
              <a:rPr sz="2735" spc="-9" dirty="0">
                <a:latin typeface="Arial"/>
                <a:cs typeface="Arial"/>
              </a:rPr>
              <a:t>is </a:t>
            </a:r>
            <a:r>
              <a:rPr sz="2735" spc="-22" dirty="0">
                <a:latin typeface="Arial"/>
                <a:cs typeface="Arial"/>
              </a:rPr>
              <a:t>designed</a:t>
            </a:r>
            <a:r>
              <a:rPr sz="2735" spc="-115" dirty="0">
                <a:latin typeface="Arial"/>
                <a:cs typeface="Arial"/>
              </a:rPr>
              <a:t> </a:t>
            </a:r>
            <a:r>
              <a:rPr sz="2735" spc="-49" dirty="0">
                <a:latin typeface="Arial"/>
                <a:cs typeface="Arial"/>
              </a:rPr>
              <a:t>carefully...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623850" y="2377458"/>
            <a:ext cx="1418665" cy="218515"/>
          </a:xfrm>
          <a:custGeom>
            <a:avLst/>
            <a:gdLst/>
            <a:ahLst/>
            <a:cxnLst/>
            <a:rect l="l" t="t" r="r" b="b"/>
            <a:pathLst>
              <a:path w="1607820" h="247650">
                <a:moveTo>
                  <a:pt x="897557" y="0"/>
                </a:moveTo>
                <a:lnTo>
                  <a:pt x="821095" y="3197"/>
                </a:lnTo>
                <a:lnTo>
                  <a:pt x="743770" y="9925"/>
                </a:lnTo>
                <a:lnTo>
                  <a:pt x="666023" y="20020"/>
                </a:lnTo>
                <a:lnTo>
                  <a:pt x="588291" y="33320"/>
                </a:lnTo>
                <a:lnTo>
                  <a:pt x="511016" y="49665"/>
                </a:lnTo>
                <a:lnTo>
                  <a:pt x="434634" y="68893"/>
                </a:lnTo>
                <a:lnTo>
                  <a:pt x="359587" y="90841"/>
                </a:lnTo>
                <a:lnTo>
                  <a:pt x="286312" y="115347"/>
                </a:lnTo>
                <a:lnTo>
                  <a:pt x="215249" y="142251"/>
                </a:lnTo>
                <a:lnTo>
                  <a:pt x="146841" y="171391"/>
                </a:lnTo>
                <a:lnTo>
                  <a:pt x="81520" y="202604"/>
                </a:lnTo>
                <a:lnTo>
                  <a:pt x="19730" y="235728"/>
                </a:lnTo>
                <a:lnTo>
                  <a:pt x="0" y="247629"/>
                </a:lnTo>
                <a:lnTo>
                  <a:pt x="91428" y="247629"/>
                </a:lnTo>
                <a:lnTo>
                  <a:pt x="103347" y="241291"/>
                </a:lnTo>
                <a:lnTo>
                  <a:pt x="166853" y="211103"/>
                </a:lnTo>
                <a:lnTo>
                  <a:pt x="233268" y="182891"/>
                </a:lnTo>
                <a:lnTo>
                  <a:pt x="302179" y="156814"/>
                </a:lnTo>
                <a:lnTo>
                  <a:pt x="373178" y="133032"/>
                </a:lnTo>
                <a:lnTo>
                  <a:pt x="445848" y="111704"/>
                </a:lnTo>
                <a:lnTo>
                  <a:pt x="519779" y="92989"/>
                </a:lnTo>
                <a:lnTo>
                  <a:pt x="594559" y="77045"/>
                </a:lnTo>
                <a:lnTo>
                  <a:pt x="669776" y="64034"/>
                </a:lnTo>
                <a:lnTo>
                  <a:pt x="745017" y="54114"/>
                </a:lnTo>
                <a:lnTo>
                  <a:pt x="819871" y="47443"/>
                </a:lnTo>
                <a:lnTo>
                  <a:pt x="893925" y="44183"/>
                </a:lnTo>
                <a:lnTo>
                  <a:pt x="1256121" y="44183"/>
                </a:lnTo>
                <a:lnTo>
                  <a:pt x="1251559" y="42612"/>
                </a:lnTo>
                <a:lnTo>
                  <a:pt x="1185998" y="25736"/>
                </a:lnTo>
                <a:lnTo>
                  <a:pt x="1117377" y="13199"/>
                </a:lnTo>
                <a:lnTo>
                  <a:pt x="1046137" y="4838"/>
                </a:lnTo>
                <a:lnTo>
                  <a:pt x="972717" y="492"/>
                </a:lnTo>
                <a:lnTo>
                  <a:pt x="897557" y="0"/>
                </a:lnTo>
                <a:close/>
              </a:path>
              <a:path w="1607820" h="247650">
                <a:moveTo>
                  <a:pt x="1256121" y="44183"/>
                </a:moveTo>
                <a:lnTo>
                  <a:pt x="893925" y="44183"/>
                </a:lnTo>
                <a:lnTo>
                  <a:pt x="966768" y="44490"/>
                </a:lnTo>
                <a:lnTo>
                  <a:pt x="1037987" y="48526"/>
                </a:lnTo>
                <a:lnTo>
                  <a:pt x="1107170" y="56448"/>
                </a:lnTo>
                <a:lnTo>
                  <a:pt x="1173906" y="68419"/>
                </a:lnTo>
                <a:lnTo>
                  <a:pt x="1237781" y="84594"/>
                </a:lnTo>
                <a:lnTo>
                  <a:pt x="1298384" y="105135"/>
                </a:lnTo>
                <a:lnTo>
                  <a:pt x="1353651" y="129614"/>
                </a:lnTo>
                <a:lnTo>
                  <a:pt x="1408267" y="158654"/>
                </a:lnTo>
                <a:lnTo>
                  <a:pt x="1462018" y="191957"/>
                </a:lnTo>
                <a:lnTo>
                  <a:pt x="1514693" y="229224"/>
                </a:lnTo>
                <a:lnTo>
                  <a:pt x="1537798" y="247629"/>
                </a:lnTo>
                <a:lnTo>
                  <a:pt x="1607205" y="247629"/>
                </a:lnTo>
                <a:lnTo>
                  <a:pt x="1538297" y="191592"/>
                </a:lnTo>
                <a:lnTo>
                  <a:pt x="1483532" y="153094"/>
                </a:lnTo>
                <a:lnTo>
                  <a:pt x="1427680" y="118784"/>
                </a:lnTo>
                <a:lnTo>
                  <a:pt x="1370968" y="88974"/>
                </a:lnTo>
                <a:lnTo>
                  <a:pt x="1313625" y="63987"/>
                </a:lnTo>
                <a:lnTo>
                  <a:pt x="1256121" y="44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994065" y="2595955"/>
            <a:ext cx="710453" cy="832037"/>
          </a:xfrm>
          <a:custGeom>
            <a:avLst/>
            <a:gdLst/>
            <a:ahLst/>
            <a:cxnLst/>
            <a:rect l="l" t="t" r="r" b="b"/>
            <a:pathLst>
              <a:path w="805179" h="942975">
                <a:moveTo>
                  <a:pt x="805185" y="0"/>
                </a:moveTo>
                <a:lnTo>
                  <a:pt x="713756" y="0"/>
                </a:lnTo>
                <a:lnTo>
                  <a:pt x="675665" y="22973"/>
                </a:lnTo>
                <a:lnTo>
                  <a:pt x="622254" y="59435"/>
                </a:lnTo>
                <a:lnTo>
                  <a:pt x="586967" y="85186"/>
                </a:lnTo>
                <a:lnTo>
                  <a:pt x="553021" y="112746"/>
                </a:lnTo>
                <a:lnTo>
                  <a:pt x="520354" y="141983"/>
                </a:lnTo>
                <a:lnTo>
                  <a:pt x="488896" y="172764"/>
                </a:lnTo>
                <a:lnTo>
                  <a:pt x="458586" y="204955"/>
                </a:lnTo>
                <a:lnTo>
                  <a:pt x="429357" y="238423"/>
                </a:lnTo>
                <a:lnTo>
                  <a:pt x="401144" y="273036"/>
                </a:lnTo>
                <a:lnTo>
                  <a:pt x="373884" y="308660"/>
                </a:lnTo>
                <a:lnTo>
                  <a:pt x="347508" y="345161"/>
                </a:lnTo>
                <a:lnTo>
                  <a:pt x="321955" y="382409"/>
                </a:lnTo>
                <a:lnTo>
                  <a:pt x="297155" y="420268"/>
                </a:lnTo>
                <a:lnTo>
                  <a:pt x="273048" y="458607"/>
                </a:lnTo>
                <a:lnTo>
                  <a:pt x="249503" y="497396"/>
                </a:lnTo>
                <a:lnTo>
                  <a:pt x="226644" y="536185"/>
                </a:lnTo>
                <a:lnTo>
                  <a:pt x="204218" y="575161"/>
                </a:lnTo>
                <a:lnTo>
                  <a:pt x="182222" y="614081"/>
                </a:lnTo>
                <a:lnTo>
                  <a:pt x="0" y="942593"/>
                </a:lnTo>
                <a:lnTo>
                  <a:pt x="50741" y="942593"/>
                </a:lnTo>
                <a:lnTo>
                  <a:pt x="165289" y="734340"/>
                </a:lnTo>
                <a:lnTo>
                  <a:pt x="243196" y="596459"/>
                </a:lnTo>
                <a:lnTo>
                  <a:pt x="281654" y="530404"/>
                </a:lnTo>
                <a:lnTo>
                  <a:pt x="301560" y="497290"/>
                </a:lnTo>
                <a:lnTo>
                  <a:pt x="321802" y="464532"/>
                </a:lnTo>
                <a:lnTo>
                  <a:pt x="342620" y="431907"/>
                </a:lnTo>
                <a:lnTo>
                  <a:pt x="363993" y="399618"/>
                </a:lnTo>
                <a:lnTo>
                  <a:pt x="385963" y="367765"/>
                </a:lnTo>
                <a:lnTo>
                  <a:pt x="408574" y="336442"/>
                </a:lnTo>
                <a:lnTo>
                  <a:pt x="431871" y="305748"/>
                </a:lnTo>
                <a:lnTo>
                  <a:pt x="455895" y="275780"/>
                </a:lnTo>
                <a:lnTo>
                  <a:pt x="480693" y="246635"/>
                </a:lnTo>
                <a:lnTo>
                  <a:pt x="506309" y="218410"/>
                </a:lnTo>
                <a:lnTo>
                  <a:pt x="560162" y="165108"/>
                </a:lnTo>
                <a:lnTo>
                  <a:pt x="617809" y="116654"/>
                </a:lnTo>
                <a:lnTo>
                  <a:pt x="700467" y="59328"/>
                </a:lnTo>
                <a:lnTo>
                  <a:pt x="756918" y="25666"/>
                </a:lnTo>
                <a:lnTo>
                  <a:pt x="805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980731" y="2595955"/>
            <a:ext cx="479612" cy="770965"/>
          </a:xfrm>
          <a:custGeom>
            <a:avLst/>
            <a:gdLst/>
            <a:ahLst/>
            <a:cxnLst/>
            <a:rect l="l" t="t" r="r" b="b"/>
            <a:pathLst>
              <a:path w="543559" h="873760">
                <a:moveTo>
                  <a:pt x="69406" y="0"/>
                </a:moveTo>
                <a:lnTo>
                  <a:pt x="0" y="0"/>
                </a:lnTo>
                <a:lnTo>
                  <a:pt x="28280" y="22525"/>
                </a:lnTo>
                <a:lnTo>
                  <a:pt x="78163" y="66823"/>
                </a:lnTo>
                <a:lnTo>
                  <a:pt x="126331" y="114188"/>
                </a:lnTo>
                <a:lnTo>
                  <a:pt x="172573" y="164322"/>
                </a:lnTo>
                <a:lnTo>
                  <a:pt x="216675" y="216928"/>
                </a:lnTo>
                <a:lnTo>
                  <a:pt x="258425" y="271705"/>
                </a:lnTo>
                <a:lnTo>
                  <a:pt x="297609" y="328354"/>
                </a:lnTo>
                <a:lnTo>
                  <a:pt x="334013" y="386581"/>
                </a:lnTo>
                <a:lnTo>
                  <a:pt x="367428" y="446083"/>
                </a:lnTo>
                <a:lnTo>
                  <a:pt x="397640" y="506562"/>
                </a:lnTo>
                <a:lnTo>
                  <a:pt x="424436" y="567721"/>
                </a:lnTo>
                <a:lnTo>
                  <a:pt x="447602" y="629260"/>
                </a:lnTo>
                <a:lnTo>
                  <a:pt x="466928" y="690882"/>
                </a:lnTo>
                <a:lnTo>
                  <a:pt x="482198" y="752285"/>
                </a:lnTo>
                <a:lnTo>
                  <a:pt x="493201" y="813175"/>
                </a:lnTo>
                <a:lnTo>
                  <a:pt x="499727" y="873251"/>
                </a:lnTo>
                <a:lnTo>
                  <a:pt x="543159" y="869440"/>
                </a:lnTo>
                <a:lnTo>
                  <a:pt x="536741" y="807253"/>
                </a:lnTo>
                <a:lnTo>
                  <a:pt x="525593" y="744162"/>
                </a:lnTo>
                <a:lnTo>
                  <a:pt x="509945" y="680482"/>
                </a:lnTo>
                <a:lnTo>
                  <a:pt x="490024" y="616532"/>
                </a:lnTo>
                <a:lnTo>
                  <a:pt x="466056" y="552632"/>
                </a:lnTo>
                <a:lnTo>
                  <a:pt x="438271" y="489101"/>
                </a:lnTo>
                <a:lnTo>
                  <a:pt x="406897" y="426253"/>
                </a:lnTo>
                <a:lnTo>
                  <a:pt x="372159" y="364409"/>
                </a:lnTo>
                <a:lnTo>
                  <a:pt x="334286" y="303889"/>
                </a:lnTo>
                <a:lnTo>
                  <a:pt x="293505" y="245005"/>
                </a:lnTo>
                <a:lnTo>
                  <a:pt x="250043" y="188081"/>
                </a:lnTo>
                <a:lnTo>
                  <a:pt x="204130" y="133435"/>
                </a:lnTo>
                <a:lnTo>
                  <a:pt x="155991" y="81379"/>
                </a:lnTo>
                <a:lnTo>
                  <a:pt x="105854" y="32237"/>
                </a:lnTo>
                <a:lnTo>
                  <a:pt x="6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370068" y="3427655"/>
            <a:ext cx="1669115" cy="809065"/>
          </a:xfrm>
          <a:custGeom>
            <a:avLst/>
            <a:gdLst/>
            <a:ahLst/>
            <a:cxnLst/>
            <a:rect l="l" t="t" r="r" b="b"/>
            <a:pathLst>
              <a:path w="1891664" h="916939">
                <a:moveTo>
                  <a:pt x="10668" y="834390"/>
                </a:moveTo>
                <a:lnTo>
                  <a:pt x="0" y="877063"/>
                </a:lnTo>
                <a:lnTo>
                  <a:pt x="67899" y="893298"/>
                </a:lnTo>
                <a:lnTo>
                  <a:pt x="139161" y="905250"/>
                </a:lnTo>
                <a:lnTo>
                  <a:pt x="213337" y="913053"/>
                </a:lnTo>
                <a:lnTo>
                  <a:pt x="289980" y="916839"/>
                </a:lnTo>
                <a:lnTo>
                  <a:pt x="368642" y="916745"/>
                </a:lnTo>
                <a:lnTo>
                  <a:pt x="448877" y="912905"/>
                </a:lnTo>
                <a:lnTo>
                  <a:pt x="530237" y="905452"/>
                </a:lnTo>
                <a:lnTo>
                  <a:pt x="612275" y="894521"/>
                </a:lnTo>
                <a:lnTo>
                  <a:pt x="694542" y="880248"/>
                </a:lnTo>
                <a:lnTo>
                  <a:pt x="729791" y="872737"/>
                </a:lnTo>
                <a:lnTo>
                  <a:pt x="293151" y="872737"/>
                </a:lnTo>
                <a:lnTo>
                  <a:pt x="218453" y="869149"/>
                </a:lnTo>
                <a:lnTo>
                  <a:pt x="146182" y="861650"/>
                </a:lnTo>
                <a:lnTo>
                  <a:pt x="76772" y="850108"/>
                </a:lnTo>
                <a:lnTo>
                  <a:pt x="10668" y="834390"/>
                </a:lnTo>
                <a:close/>
              </a:path>
              <a:path w="1891664" h="916939">
                <a:moveTo>
                  <a:pt x="1891270" y="0"/>
                </a:moveTo>
                <a:lnTo>
                  <a:pt x="1840528" y="0"/>
                </a:lnTo>
                <a:lnTo>
                  <a:pt x="1817596" y="40448"/>
                </a:lnTo>
                <a:lnTo>
                  <a:pt x="1796119" y="77518"/>
                </a:lnTo>
                <a:lnTo>
                  <a:pt x="1774139" y="114522"/>
                </a:lnTo>
                <a:lnTo>
                  <a:pt x="1751625" y="151331"/>
                </a:lnTo>
                <a:lnTo>
                  <a:pt x="1728543" y="187813"/>
                </a:lnTo>
                <a:lnTo>
                  <a:pt x="1704860" y="223840"/>
                </a:lnTo>
                <a:lnTo>
                  <a:pt x="1680545" y="259279"/>
                </a:lnTo>
                <a:lnTo>
                  <a:pt x="1655438" y="294159"/>
                </a:lnTo>
                <a:lnTo>
                  <a:pt x="1629877" y="327870"/>
                </a:lnTo>
                <a:lnTo>
                  <a:pt x="1603461" y="360762"/>
                </a:lnTo>
                <a:lnTo>
                  <a:pt x="1576278" y="392545"/>
                </a:lnTo>
                <a:lnTo>
                  <a:pt x="1548296" y="423089"/>
                </a:lnTo>
                <a:lnTo>
                  <a:pt x="1519483" y="452259"/>
                </a:lnTo>
                <a:lnTo>
                  <a:pt x="1489805" y="479930"/>
                </a:lnTo>
                <a:lnTo>
                  <a:pt x="1459228" y="505969"/>
                </a:lnTo>
                <a:lnTo>
                  <a:pt x="1405539" y="546999"/>
                </a:lnTo>
                <a:lnTo>
                  <a:pt x="1347237" y="586230"/>
                </a:lnTo>
                <a:lnTo>
                  <a:pt x="1284766" y="623534"/>
                </a:lnTo>
                <a:lnTo>
                  <a:pt x="1218563" y="658774"/>
                </a:lnTo>
                <a:lnTo>
                  <a:pt x="1149070" y="691821"/>
                </a:lnTo>
                <a:lnTo>
                  <a:pt x="1076725" y="722541"/>
                </a:lnTo>
                <a:lnTo>
                  <a:pt x="1001966" y="750803"/>
                </a:lnTo>
                <a:lnTo>
                  <a:pt x="925238" y="776474"/>
                </a:lnTo>
                <a:lnTo>
                  <a:pt x="846974" y="799423"/>
                </a:lnTo>
                <a:lnTo>
                  <a:pt x="767618" y="819517"/>
                </a:lnTo>
                <a:lnTo>
                  <a:pt x="687609" y="836625"/>
                </a:lnTo>
                <a:lnTo>
                  <a:pt x="607386" y="850612"/>
                </a:lnTo>
                <a:lnTo>
                  <a:pt x="527390" y="861350"/>
                </a:lnTo>
                <a:lnTo>
                  <a:pt x="448058" y="868705"/>
                </a:lnTo>
                <a:lnTo>
                  <a:pt x="369832" y="872545"/>
                </a:lnTo>
                <a:lnTo>
                  <a:pt x="293151" y="872737"/>
                </a:lnTo>
                <a:lnTo>
                  <a:pt x="729791" y="872737"/>
                </a:lnTo>
                <a:lnTo>
                  <a:pt x="776592" y="862765"/>
                </a:lnTo>
                <a:lnTo>
                  <a:pt x="857975" y="842208"/>
                </a:lnTo>
                <a:lnTo>
                  <a:pt x="938246" y="818710"/>
                </a:lnTo>
                <a:lnTo>
                  <a:pt x="1016957" y="792408"/>
                </a:lnTo>
                <a:lnTo>
                  <a:pt x="1093661" y="763433"/>
                </a:lnTo>
                <a:lnTo>
                  <a:pt x="1167909" y="731922"/>
                </a:lnTo>
                <a:lnTo>
                  <a:pt x="1239254" y="698009"/>
                </a:lnTo>
                <a:lnTo>
                  <a:pt x="1307250" y="661827"/>
                </a:lnTo>
                <a:lnTo>
                  <a:pt x="1371448" y="623512"/>
                </a:lnTo>
                <a:lnTo>
                  <a:pt x="1431400" y="583199"/>
                </a:lnTo>
                <a:lnTo>
                  <a:pt x="1486662" y="541021"/>
                </a:lnTo>
                <a:lnTo>
                  <a:pt x="1522111" y="510425"/>
                </a:lnTo>
                <a:lnTo>
                  <a:pt x="1556273" y="478033"/>
                </a:lnTo>
                <a:lnTo>
                  <a:pt x="1589210" y="443989"/>
                </a:lnTo>
                <a:lnTo>
                  <a:pt x="1620994" y="408435"/>
                </a:lnTo>
                <a:lnTo>
                  <a:pt x="1651694" y="371518"/>
                </a:lnTo>
                <a:lnTo>
                  <a:pt x="1681377" y="333377"/>
                </a:lnTo>
                <a:lnTo>
                  <a:pt x="1710222" y="293998"/>
                </a:lnTo>
                <a:lnTo>
                  <a:pt x="1737964" y="254006"/>
                </a:lnTo>
                <a:lnTo>
                  <a:pt x="1765005" y="213064"/>
                </a:lnTo>
                <a:lnTo>
                  <a:pt x="1791303" y="171474"/>
                </a:lnTo>
                <a:lnTo>
                  <a:pt x="1816928" y="129379"/>
                </a:lnTo>
                <a:lnTo>
                  <a:pt x="1841943" y="86927"/>
                </a:lnTo>
                <a:lnTo>
                  <a:pt x="1866422" y="44256"/>
                </a:lnTo>
                <a:lnTo>
                  <a:pt x="189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3092375" y="5266210"/>
            <a:ext cx="6228229" cy="88662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38769" marR="4483" indent="-627563">
              <a:lnSpc>
                <a:spcPct val="107500"/>
              </a:lnSpc>
              <a:spcBef>
                <a:spcPts val="88"/>
              </a:spcBef>
            </a:pPr>
            <a:r>
              <a:rPr sz="2735" spc="-9" dirty="0">
                <a:latin typeface="Arial"/>
                <a:cs typeface="Arial"/>
              </a:rPr>
              <a:t>... the </a:t>
            </a:r>
            <a:r>
              <a:rPr sz="2735" spc="-13" dirty="0">
                <a:latin typeface="Arial"/>
                <a:cs typeface="Arial"/>
              </a:rPr>
              <a:t>control </a:t>
            </a:r>
            <a:r>
              <a:rPr sz="2735" spc="-18" dirty="0">
                <a:latin typeface="Arial"/>
                <a:cs typeface="Arial"/>
              </a:rPr>
              <a:t>polygons </a:t>
            </a:r>
            <a:r>
              <a:rPr sz="2735" spc="-13" dirty="0">
                <a:latin typeface="Arial"/>
                <a:cs typeface="Arial"/>
              </a:rPr>
              <a:t>will </a:t>
            </a:r>
            <a:r>
              <a:rPr sz="2735" spc="-22" dirty="0">
                <a:latin typeface="Arial"/>
                <a:cs typeface="Arial"/>
              </a:rPr>
              <a:t>converge </a:t>
            </a:r>
            <a:r>
              <a:rPr sz="2735" spc="-9" dirty="0">
                <a:latin typeface="Arial"/>
                <a:cs typeface="Arial"/>
              </a:rPr>
              <a:t>to</a:t>
            </a:r>
            <a:r>
              <a:rPr sz="2735" spc="-71" dirty="0">
                <a:latin typeface="Arial"/>
                <a:cs typeface="Arial"/>
              </a:rPr>
              <a:t> </a:t>
            </a:r>
            <a:r>
              <a:rPr sz="2735" dirty="0">
                <a:latin typeface="Arial"/>
                <a:cs typeface="Arial"/>
              </a:rPr>
              <a:t>a  </a:t>
            </a:r>
            <a:r>
              <a:rPr sz="2735" spc="-22" dirty="0">
                <a:latin typeface="Arial"/>
                <a:cs typeface="Arial"/>
              </a:rPr>
              <a:t>smooth </a:t>
            </a:r>
            <a:r>
              <a:rPr sz="2735" spc="-18" dirty="0">
                <a:latin typeface="Arial"/>
                <a:cs typeface="Arial"/>
              </a:rPr>
              <a:t>limit</a:t>
            </a:r>
            <a:r>
              <a:rPr sz="2735" spc="-35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curve!</a:t>
            </a:r>
            <a:endParaRPr sz="2735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91757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Equivalent to</a:t>
            </a:r>
            <a:r>
              <a:rPr spc="-53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401550"/>
            <a:ext cx="5622551" cy="1284951"/>
          </a:xfrm>
          <a:prstGeom prst="rect">
            <a:avLst/>
          </a:prstGeom>
        </p:spPr>
        <p:txBody>
          <a:bodyPr vert="horz" wrap="square" lIns="0" tIns="222996" rIns="0" bIns="0" rtlCol="0">
            <a:spAutoFit/>
          </a:bodyPr>
          <a:lstStyle/>
          <a:p>
            <a:pPr marL="288007" indent="-276800">
              <a:spcBef>
                <a:spcPts val="175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Insert </a:t>
            </a:r>
            <a:r>
              <a:rPr sz="2735" i="1" spc="-13" dirty="0">
                <a:latin typeface="Arial"/>
                <a:cs typeface="Arial"/>
              </a:rPr>
              <a:t>single </a:t>
            </a:r>
            <a:r>
              <a:rPr sz="2735" spc="-13" dirty="0">
                <a:latin typeface="Arial"/>
                <a:cs typeface="Arial"/>
              </a:rPr>
              <a:t>new point </a:t>
            </a:r>
            <a:r>
              <a:rPr sz="2735" spc="-9" dirty="0">
                <a:latin typeface="Arial"/>
                <a:cs typeface="Arial"/>
              </a:rPr>
              <a:t>at</a:t>
            </a:r>
            <a:r>
              <a:rPr sz="2735" spc="-97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mid-edge</a:t>
            </a:r>
            <a:endParaRPr sz="2735">
              <a:latin typeface="Arial"/>
              <a:cs typeface="Arial"/>
            </a:endParaRPr>
          </a:p>
          <a:p>
            <a:pPr marL="288007" indent="-276800">
              <a:spcBef>
                <a:spcPts val="1667"/>
              </a:spcBef>
              <a:buFont typeface="Arial"/>
              <a:buChar char="•"/>
              <a:tabLst>
                <a:tab pos="287446" algn="l"/>
                <a:tab pos="288007" algn="l"/>
              </a:tabLst>
            </a:pPr>
            <a:r>
              <a:rPr sz="2735" i="1" spc="-13" dirty="0">
                <a:latin typeface="Arial"/>
                <a:cs typeface="Arial"/>
              </a:rPr>
              <a:t>Filter </a:t>
            </a:r>
            <a:r>
              <a:rPr sz="2735" spc="-18" dirty="0">
                <a:latin typeface="Arial"/>
                <a:cs typeface="Arial"/>
              </a:rPr>
              <a:t>entire set </a:t>
            </a:r>
            <a:r>
              <a:rPr sz="2735" spc="-13" dirty="0">
                <a:latin typeface="Arial"/>
                <a:cs typeface="Arial"/>
              </a:rPr>
              <a:t>of</a:t>
            </a:r>
            <a:r>
              <a:rPr sz="2735" spc="-40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points.</a:t>
            </a:r>
            <a:endParaRPr sz="27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130081"/>
            <a:ext cx="3653118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Corner</a:t>
            </a:r>
            <a:r>
              <a:rPr spc="-75" dirty="0"/>
              <a:t> </a:t>
            </a:r>
            <a:r>
              <a:rPr spc="-9" dirty="0"/>
              <a:t>Cutting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8471" y="1476283"/>
            <a:ext cx="8525996" cy="2551559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Subdivision</a:t>
            </a:r>
            <a:r>
              <a:rPr sz="2735" spc="-44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rule:</a:t>
            </a:r>
            <a:endParaRPr sz="2735">
              <a:latin typeface="Arial"/>
              <a:cs typeface="Arial"/>
            </a:endParaRPr>
          </a:p>
          <a:p>
            <a:pPr marL="658381" lvl="1" indent="-277360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Insert </a:t>
            </a:r>
            <a:r>
              <a:rPr sz="2427" i="1" spc="4" dirty="0">
                <a:latin typeface="Arial"/>
                <a:cs typeface="Arial"/>
              </a:rPr>
              <a:t>two </a:t>
            </a:r>
            <a:r>
              <a:rPr sz="2427" spc="4" dirty="0">
                <a:latin typeface="Arial"/>
                <a:cs typeface="Arial"/>
              </a:rPr>
              <a:t>new </a:t>
            </a:r>
            <a:r>
              <a:rPr sz="2427" dirty="0">
                <a:latin typeface="Arial"/>
                <a:cs typeface="Arial"/>
              </a:rPr>
              <a:t>vertices </a:t>
            </a:r>
            <a:r>
              <a:rPr sz="2427" spc="4" dirty="0">
                <a:latin typeface="Arial"/>
                <a:cs typeface="Arial"/>
              </a:rPr>
              <a:t>at </a:t>
            </a:r>
            <a:r>
              <a:rPr sz="2427" dirty="0">
                <a:latin typeface="Arial"/>
                <a:cs typeface="Arial"/>
              </a:rPr>
              <a:t>¼ </a:t>
            </a:r>
            <a:r>
              <a:rPr sz="2427" spc="4" dirty="0">
                <a:latin typeface="Arial"/>
                <a:cs typeface="Arial"/>
              </a:rPr>
              <a:t>and </a:t>
            </a:r>
            <a:r>
              <a:rPr sz="2427" dirty="0">
                <a:latin typeface="Arial"/>
                <a:cs typeface="Arial"/>
              </a:rPr>
              <a:t>¾ </a:t>
            </a:r>
            <a:r>
              <a:rPr sz="2427" spc="4" dirty="0">
                <a:latin typeface="Arial"/>
                <a:cs typeface="Arial"/>
              </a:rPr>
              <a:t>of </a:t>
            </a:r>
            <a:r>
              <a:rPr sz="2427" dirty="0">
                <a:latin typeface="Arial"/>
                <a:cs typeface="Arial"/>
              </a:rPr>
              <a:t>each</a:t>
            </a:r>
            <a:r>
              <a:rPr sz="2427" spc="84" dirty="0">
                <a:latin typeface="Arial"/>
                <a:cs typeface="Arial"/>
              </a:rPr>
              <a:t> </a:t>
            </a:r>
            <a:r>
              <a:rPr sz="2427" spc="9" dirty="0">
                <a:latin typeface="Arial"/>
                <a:cs typeface="Arial"/>
              </a:rPr>
              <a:t>edge</a:t>
            </a:r>
            <a:endParaRPr sz="2427">
              <a:latin typeface="Arial"/>
              <a:cs typeface="Arial"/>
            </a:endParaRPr>
          </a:p>
          <a:p>
            <a:pPr marL="658381" lvl="1" indent="-277360">
              <a:spcBef>
                <a:spcPts val="935"/>
              </a:spcBef>
              <a:buFont typeface="Arial"/>
              <a:buChar char="–"/>
              <a:tabLst>
                <a:tab pos="658381" algn="l"/>
              </a:tabLst>
            </a:pPr>
            <a:r>
              <a:rPr sz="2427" i="1" spc="4" dirty="0">
                <a:latin typeface="Arial"/>
                <a:cs typeface="Arial"/>
              </a:rPr>
              <a:t>Remove </a:t>
            </a:r>
            <a:r>
              <a:rPr sz="2427" spc="4" dirty="0">
                <a:latin typeface="Arial"/>
                <a:cs typeface="Arial"/>
              </a:rPr>
              <a:t>the old</a:t>
            </a:r>
            <a:r>
              <a:rPr sz="2427" spc="13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vertices</a:t>
            </a:r>
            <a:endParaRPr sz="2427">
              <a:latin typeface="Arial"/>
              <a:cs typeface="Arial"/>
            </a:endParaRPr>
          </a:p>
          <a:p>
            <a:pPr marL="658381" lvl="1" indent="-277360">
              <a:spcBef>
                <a:spcPts val="887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Connect the </a:t>
            </a:r>
            <a:r>
              <a:rPr sz="2427" spc="9" dirty="0">
                <a:latin typeface="Arial"/>
                <a:cs typeface="Arial"/>
              </a:rPr>
              <a:t>new</a:t>
            </a:r>
            <a:r>
              <a:rPr sz="2427" spc="13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vertices</a:t>
            </a:r>
            <a:endParaRPr sz="2427">
              <a:latin typeface="Arial"/>
              <a:cs typeface="Arial"/>
            </a:endParaRPr>
          </a:p>
          <a:p>
            <a:pPr marL="658381" lvl="1" indent="-277360">
              <a:spcBef>
                <a:spcPts val="971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In the </a:t>
            </a:r>
            <a:r>
              <a:rPr sz="2427" dirty="0">
                <a:latin typeface="Arial"/>
                <a:cs typeface="Arial"/>
              </a:rPr>
              <a:t>limit, generates a curve called a quadratic</a:t>
            </a:r>
            <a:r>
              <a:rPr sz="2427" spc="163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B-Spline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0053" y="4638563"/>
            <a:ext cx="1131397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20970" y="4624221"/>
            <a:ext cx="111268" cy="111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820692" y="4631166"/>
            <a:ext cx="1133228" cy="97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817647" y="4775724"/>
            <a:ext cx="1136274" cy="83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871082" y="4775724"/>
            <a:ext cx="1110367" cy="83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119495" y="4909224"/>
            <a:ext cx="110943" cy="111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573333" y="5366716"/>
            <a:ext cx="110945" cy="111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820970" y="4919394"/>
            <a:ext cx="111070" cy="11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817607" y="5397928"/>
            <a:ext cx="110906" cy="111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427728" y="4639236"/>
            <a:ext cx="1122320" cy="9681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688779" y="4909983"/>
            <a:ext cx="103654" cy="103654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0777" y="0"/>
                </a:moveTo>
                <a:lnTo>
                  <a:pt x="36964" y="3609"/>
                </a:lnTo>
                <a:lnTo>
                  <a:pt x="6720" y="30872"/>
                </a:lnTo>
                <a:lnTo>
                  <a:pt x="30" y="57965"/>
                </a:lnTo>
                <a:lnTo>
                  <a:pt x="0" y="59526"/>
                </a:lnTo>
                <a:lnTo>
                  <a:pt x="13928" y="95816"/>
                </a:lnTo>
                <a:lnTo>
                  <a:pt x="50777" y="115669"/>
                </a:lnTo>
                <a:lnTo>
                  <a:pt x="67237" y="116966"/>
                </a:lnTo>
                <a:lnTo>
                  <a:pt x="80877" y="113229"/>
                </a:lnTo>
                <a:lnTo>
                  <a:pt x="110700" y="85674"/>
                </a:lnTo>
                <a:lnTo>
                  <a:pt x="117332" y="57965"/>
                </a:lnTo>
                <a:lnTo>
                  <a:pt x="103869" y="21586"/>
                </a:lnTo>
                <a:lnTo>
                  <a:pt x="67232" y="1370"/>
                </a:lnTo>
                <a:lnTo>
                  <a:pt x="507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684059" y="4905568"/>
            <a:ext cx="111498" cy="86285"/>
          </a:xfrm>
          <a:custGeom>
            <a:avLst/>
            <a:gdLst/>
            <a:ahLst/>
            <a:cxnLst/>
            <a:rect l="l" t="t" r="r" b="b"/>
            <a:pathLst>
              <a:path w="126364" h="97789">
                <a:moveTo>
                  <a:pt x="68563" y="0"/>
                </a:moveTo>
                <a:lnTo>
                  <a:pt x="57640" y="160"/>
                </a:lnTo>
                <a:lnTo>
                  <a:pt x="18434" y="18336"/>
                </a:lnTo>
                <a:lnTo>
                  <a:pt x="0" y="63916"/>
                </a:lnTo>
                <a:lnTo>
                  <a:pt x="1765" y="75860"/>
                </a:lnTo>
                <a:lnTo>
                  <a:pt x="5331" y="87943"/>
                </a:lnTo>
                <a:lnTo>
                  <a:pt x="9905" y="97162"/>
                </a:lnTo>
                <a:lnTo>
                  <a:pt x="9905" y="68488"/>
                </a:lnTo>
                <a:lnTo>
                  <a:pt x="11605" y="51131"/>
                </a:lnTo>
                <a:lnTo>
                  <a:pt x="38143" y="16376"/>
                </a:lnTo>
                <a:lnTo>
                  <a:pt x="58101" y="11238"/>
                </a:lnTo>
                <a:lnTo>
                  <a:pt x="93621" y="11238"/>
                </a:lnTo>
                <a:lnTo>
                  <a:pt x="79368" y="1619"/>
                </a:lnTo>
                <a:lnTo>
                  <a:pt x="68563" y="0"/>
                </a:lnTo>
                <a:close/>
              </a:path>
              <a:path w="126364" h="97789">
                <a:moveTo>
                  <a:pt x="93621" y="11238"/>
                </a:moveTo>
                <a:lnTo>
                  <a:pt x="58101" y="11238"/>
                </a:lnTo>
                <a:lnTo>
                  <a:pt x="68563" y="11822"/>
                </a:lnTo>
                <a:lnTo>
                  <a:pt x="104698" y="35535"/>
                </a:lnTo>
                <a:lnTo>
                  <a:pt x="116171" y="76483"/>
                </a:lnTo>
                <a:lnTo>
                  <a:pt x="116171" y="95543"/>
                </a:lnTo>
                <a:lnTo>
                  <a:pt x="120124" y="88167"/>
                </a:lnTo>
                <a:lnTo>
                  <a:pt x="123908" y="76714"/>
                </a:lnTo>
                <a:lnTo>
                  <a:pt x="125897" y="63813"/>
                </a:lnTo>
                <a:lnTo>
                  <a:pt x="115746" y="26169"/>
                </a:lnTo>
                <a:lnTo>
                  <a:pt x="93621" y="1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692799" y="4965999"/>
            <a:ext cx="94129" cy="51546"/>
          </a:xfrm>
          <a:custGeom>
            <a:avLst/>
            <a:gdLst/>
            <a:ahLst/>
            <a:cxnLst/>
            <a:rect l="l" t="t" r="r" b="b"/>
            <a:pathLst>
              <a:path w="106679" h="58420">
                <a:moveTo>
                  <a:pt x="0" y="0"/>
                </a:moveTo>
                <a:lnTo>
                  <a:pt x="0" y="28674"/>
                </a:lnTo>
                <a:lnTo>
                  <a:pt x="32703" y="55064"/>
                </a:lnTo>
                <a:lnTo>
                  <a:pt x="52466" y="58008"/>
                </a:lnTo>
                <a:lnTo>
                  <a:pt x="62482" y="57120"/>
                </a:lnTo>
                <a:lnTo>
                  <a:pt x="78037" y="48863"/>
                </a:lnTo>
                <a:lnTo>
                  <a:pt x="56673" y="48863"/>
                </a:lnTo>
                <a:lnTo>
                  <a:pt x="45783" y="48318"/>
                </a:lnTo>
                <a:lnTo>
                  <a:pt x="8949" y="24753"/>
                </a:lnTo>
                <a:lnTo>
                  <a:pt x="0" y="0"/>
                </a:lnTo>
                <a:close/>
              </a:path>
              <a:path w="106679" h="58420">
                <a:moveTo>
                  <a:pt x="106265" y="7994"/>
                </a:moveTo>
                <a:lnTo>
                  <a:pt x="77755" y="43607"/>
                </a:lnTo>
                <a:lnTo>
                  <a:pt x="56673" y="48863"/>
                </a:lnTo>
                <a:lnTo>
                  <a:pt x="78037" y="48863"/>
                </a:lnTo>
                <a:lnTo>
                  <a:pt x="98169" y="38176"/>
                </a:lnTo>
                <a:lnTo>
                  <a:pt x="104865" y="29667"/>
                </a:lnTo>
                <a:lnTo>
                  <a:pt x="106265" y="27054"/>
                </a:lnTo>
                <a:lnTo>
                  <a:pt x="106265" y="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191012" y="5416333"/>
            <a:ext cx="104215" cy="1030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0397" y="0"/>
                </a:moveTo>
                <a:lnTo>
                  <a:pt x="36873" y="3712"/>
                </a:lnTo>
                <a:lnTo>
                  <a:pt x="6799" y="31210"/>
                </a:lnTo>
                <a:lnTo>
                  <a:pt x="0" y="58835"/>
                </a:lnTo>
                <a:lnTo>
                  <a:pt x="27" y="60662"/>
                </a:lnTo>
                <a:lnTo>
                  <a:pt x="14466" y="96061"/>
                </a:lnTo>
                <a:lnTo>
                  <a:pt x="51769" y="115491"/>
                </a:lnTo>
                <a:lnTo>
                  <a:pt x="68389" y="116714"/>
                </a:lnTo>
                <a:lnTo>
                  <a:pt x="81850" y="112786"/>
                </a:lnTo>
                <a:lnTo>
                  <a:pt x="111469" y="85004"/>
                </a:lnTo>
                <a:lnTo>
                  <a:pt x="118084" y="57109"/>
                </a:lnTo>
                <a:lnTo>
                  <a:pt x="103752" y="21023"/>
                </a:lnTo>
                <a:lnTo>
                  <a:pt x="66793" y="1299"/>
                </a:lnTo>
                <a:lnTo>
                  <a:pt x="5039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86979" y="5411659"/>
            <a:ext cx="110378" cy="86846"/>
          </a:xfrm>
          <a:custGeom>
            <a:avLst/>
            <a:gdLst/>
            <a:ahLst/>
            <a:cxnLst/>
            <a:rect l="l" t="t" r="r" b="b"/>
            <a:pathLst>
              <a:path w="125095" h="98425">
                <a:moveTo>
                  <a:pt x="65572" y="0"/>
                </a:moveTo>
                <a:lnTo>
                  <a:pt x="54856" y="553"/>
                </a:lnTo>
                <a:lnTo>
                  <a:pt x="17007" y="19569"/>
                </a:lnTo>
                <a:lnTo>
                  <a:pt x="0" y="64132"/>
                </a:lnTo>
                <a:lnTo>
                  <a:pt x="1489" y="77943"/>
                </a:lnTo>
                <a:lnTo>
                  <a:pt x="5356" y="89653"/>
                </a:lnTo>
                <a:lnTo>
                  <a:pt x="9904" y="98174"/>
                </a:lnTo>
                <a:lnTo>
                  <a:pt x="9904" y="68704"/>
                </a:lnTo>
                <a:lnTo>
                  <a:pt x="11193" y="50535"/>
                </a:lnTo>
                <a:lnTo>
                  <a:pt x="38398" y="16349"/>
                </a:lnTo>
                <a:lnTo>
                  <a:pt x="58392" y="11460"/>
                </a:lnTo>
                <a:lnTo>
                  <a:pt x="93089" y="11460"/>
                </a:lnTo>
                <a:lnTo>
                  <a:pt x="76255" y="1181"/>
                </a:lnTo>
                <a:lnTo>
                  <a:pt x="65572" y="0"/>
                </a:lnTo>
                <a:close/>
              </a:path>
              <a:path w="125095" h="98425">
                <a:moveTo>
                  <a:pt x="93089" y="11460"/>
                </a:moveTo>
                <a:lnTo>
                  <a:pt x="58392" y="11460"/>
                </a:lnTo>
                <a:lnTo>
                  <a:pt x="68760" y="12139"/>
                </a:lnTo>
                <a:lnTo>
                  <a:pt x="104537" y="36172"/>
                </a:lnTo>
                <a:lnTo>
                  <a:pt x="115577" y="77163"/>
                </a:lnTo>
                <a:lnTo>
                  <a:pt x="115577" y="93141"/>
                </a:lnTo>
                <a:lnTo>
                  <a:pt x="119129" y="86128"/>
                </a:lnTo>
                <a:lnTo>
                  <a:pt x="122819" y="74325"/>
                </a:lnTo>
                <a:lnTo>
                  <a:pt x="124755" y="61034"/>
                </a:lnTo>
                <a:lnTo>
                  <a:pt x="113327" y="23818"/>
                </a:lnTo>
                <a:lnTo>
                  <a:pt x="93089" y="1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195718" y="5472280"/>
            <a:ext cx="93569" cy="50987"/>
          </a:xfrm>
          <a:custGeom>
            <a:avLst/>
            <a:gdLst/>
            <a:ahLst/>
            <a:cxnLst/>
            <a:rect l="l" t="t" r="r" b="b"/>
            <a:pathLst>
              <a:path w="106045" h="57785">
                <a:moveTo>
                  <a:pt x="0" y="0"/>
                </a:moveTo>
                <a:lnTo>
                  <a:pt x="0" y="29470"/>
                </a:lnTo>
                <a:lnTo>
                  <a:pt x="33091" y="55115"/>
                </a:lnTo>
                <a:lnTo>
                  <a:pt x="52630" y="57593"/>
                </a:lnTo>
                <a:lnTo>
                  <a:pt x="62490" y="56475"/>
                </a:lnTo>
                <a:lnTo>
                  <a:pt x="75948" y="48802"/>
                </a:lnTo>
                <a:lnTo>
                  <a:pt x="56149" y="48802"/>
                </a:lnTo>
                <a:lnTo>
                  <a:pt x="45198" y="48294"/>
                </a:lnTo>
                <a:lnTo>
                  <a:pt x="8473" y="24851"/>
                </a:lnTo>
                <a:lnTo>
                  <a:pt x="0" y="0"/>
                </a:lnTo>
                <a:close/>
              </a:path>
              <a:path w="106045" h="57785">
                <a:moveTo>
                  <a:pt x="105672" y="8459"/>
                </a:moveTo>
                <a:lnTo>
                  <a:pt x="77351" y="43538"/>
                </a:lnTo>
                <a:lnTo>
                  <a:pt x="56149" y="48802"/>
                </a:lnTo>
                <a:lnTo>
                  <a:pt x="75948" y="48802"/>
                </a:lnTo>
                <a:lnTo>
                  <a:pt x="97463" y="36535"/>
                </a:lnTo>
                <a:lnTo>
                  <a:pt x="104002" y="27732"/>
                </a:lnTo>
                <a:lnTo>
                  <a:pt x="105672" y="24437"/>
                </a:lnTo>
                <a:lnTo>
                  <a:pt x="105672" y="8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397637" y="4899886"/>
            <a:ext cx="103654" cy="103093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50791" y="0"/>
                </a:moveTo>
                <a:lnTo>
                  <a:pt x="36979" y="3528"/>
                </a:lnTo>
                <a:lnTo>
                  <a:pt x="6736" y="30549"/>
                </a:lnTo>
                <a:lnTo>
                  <a:pt x="43" y="57985"/>
                </a:lnTo>
                <a:lnTo>
                  <a:pt x="0" y="58466"/>
                </a:lnTo>
                <a:lnTo>
                  <a:pt x="13512" y="95095"/>
                </a:lnTo>
                <a:lnTo>
                  <a:pt x="50200" y="114985"/>
                </a:lnTo>
                <a:lnTo>
                  <a:pt x="66687" y="116314"/>
                </a:lnTo>
                <a:lnTo>
                  <a:pt x="80467" y="112762"/>
                </a:lnTo>
                <a:lnTo>
                  <a:pt x="110630" y="85683"/>
                </a:lnTo>
                <a:lnTo>
                  <a:pt x="117346" y="57985"/>
                </a:lnTo>
                <a:lnTo>
                  <a:pt x="103887" y="21282"/>
                </a:lnTo>
                <a:lnTo>
                  <a:pt x="67249" y="1337"/>
                </a:lnTo>
                <a:lnTo>
                  <a:pt x="5079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392930" y="4895214"/>
            <a:ext cx="111498" cy="86285"/>
          </a:xfrm>
          <a:custGeom>
            <a:avLst/>
            <a:gdLst/>
            <a:ahLst/>
            <a:cxnLst/>
            <a:rect l="l" t="t" r="r" b="b"/>
            <a:pathLst>
              <a:path w="126364" h="97789">
                <a:moveTo>
                  <a:pt x="68830" y="0"/>
                </a:moveTo>
                <a:lnTo>
                  <a:pt x="57925" y="129"/>
                </a:lnTo>
                <a:lnTo>
                  <a:pt x="18700" y="18153"/>
                </a:lnTo>
                <a:lnTo>
                  <a:pt x="0" y="63456"/>
                </a:lnTo>
                <a:lnTo>
                  <a:pt x="1982" y="77143"/>
                </a:lnTo>
                <a:lnTo>
                  <a:pt x="5660" y="88995"/>
                </a:lnTo>
                <a:lnTo>
                  <a:pt x="9906" y="97222"/>
                </a:lnTo>
                <a:lnTo>
                  <a:pt x="9906" y="68790"/>
                </a:lnTo>
                <a:lnTo>
                  <a:pt x="11706" y="50530"/>
                </a:lnTo>
                <a:lnTo>
                  <a:pt x="38267" y="16140"/>
                </a:lnTo>
                <a:lnTo>
                  <a:pt x="58160" y="11159"/>
                </a:lnTo>
                <a:lnTo>
                  <a:pt x="93581" y="11159"/>
                </a:lnTo>
                <a:lnTo>
                  <a:pt x="79612" y="1648"/>
                </a:lnTo>
                <a:lnTo>
                  <a:pt x="68830" y="0"/>
                </a:lnTo>
                <a:close/>
              </a:path>
              <a:path w="126364" h="97789">
                <a:moveTo>
                  <a:pt x="93581" y="11159"/>
                </a:moveTo>
                <a:lnTo>
                  <a:pt x="58160" y="11159"/>
                </a:lnTo>
                <a:lnTo>
                  <a:pt x="68524" y="11805"/>
                </a:lnTo>
                <a:lnTo>
                  <a:pt x="104536" y="35869"/>
                </a:lnTo>
                <a:lnTo>
                  <a:pt x="115938" y="77106"/>
                </a:lnTo>
                <a:lnTo>
                  <a:pt x="115948" y="96519"/>
                </a:lnTo>
                <a:lnTo>
                  <a:pt x="120563" y="87859"/>
                </a:lnTo>
                <a:lnTo>
                  <a:pt x="124251" y="76554"/>
                </a:lnTo>
                <a:lnTo>
                  <a:pt x="126132" y="63850"/>
                </a:lnTo>
                <a:lnTo>
                  <a:pt x="115888" y="26347"/>
                </a:lnTo>
                <a:lnTo>
                  <a:pt x="93581" y="11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401671" y="4955912"/>
            <a:ext cx="93569" cy="50987"/>
          </a:xfrm>
          <a:custGeom>
            <a:avLst/>
            <a:gdLst/>
            <a:ahLst/>
            <a:cxnLst/>
            <a:rect l="l" t="t" r="r" b="b"/>
            <a:pathLst>
              <a:path w="106044" h="57785">
                <a:moveTo>
                  <a:pt x="0" y="0"/>
                </a:moveTo>
                <a:lnTo>
                  <a:pt x="0" y="28431"/>
                </a:lnTo>
                <a:lnTo>
                  <a:pt x="33398" y="54860"/>
                </a:lnTo>
                <a:lnTo>
                  <a:pt x="53202" y="57513"/>
                </a:lnTo>
                <a:lnTo>
                  <a:pt x="63218" y="56509"/>
                </a:lnTo>
                <a:lnTo>
                  <a:pt x="77876" y="48633"/>
                </a:lnTo>
                <a:lnTo>
                  <a:pt x="56625" y="48633"/>
                </a:lnTo>
                <a:lnTo>
                  <a:pt x="45834" y="48098"/>
                </a:lnTo>
                <a:lnTo>
                  <a:pt x="9168" y="24687"/>
                </a:lnTo>
                <a:lnTo>
                  <a:pt x="0" y="0"/>
                </a:lnTo>
                <a:close/>
              </a:path>
              <a:path w="106044" h="57785">
                <a:moveTo>
                  <a:pt x="106042" y="8352"/>
                </a:moveTo>
                <a:lnTo>
                  <a:pt x="77522" y="43427"/>
                </a:lnTo>
                <a:lnTo>
                  <a:pt x="56625" y="48633"/>
                </a:lnTo>
                <a:lnTo>
                  <a:pt x="77876" y="48633"/>
                </a:lnTo>
                <a:lnTo>
                  <a:pt x="98761" y="37411"/>
                </a:lnTo>
                <a:lnTo>
                  <a:pt x="105387" y="28958"/>
                </a:lnTo>
                <a:lnTo>
                  <a:pt x="106042" y="27729"/>
                </a:lnTo>
                <a:lnTo>
                  <a:pt x="106042" y="8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4401012" y="5412903"/>
            <a:ext cx="103654" cy="103654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0777" y="0"/>
                </a:moveTo>
                <a:lnTo>
                  <a:pt x="36964" y="3609"/>
                </a:lnTo>
                <a:lnTo>
                  <a:pt x="6720" y="30872"/>
                </a:lnTo>
                <a:lnTo>
                  <a:pt x="30" y="57965"/>
                </a:lnTo>
                <a:lnTo>
                  <a:pt x="0" y="59524"/>
                </a:lnTo>
                <a:lnTo>
                  <a:pt x="13928" y="95816"/>
                </a:lnTo>
                <a:lnTo>
                  <a:pt x="50777" y="115667"/>
                </a:lnTo>
                <a:lnTo>
                  <a:pt x="67237" y="116966"/>
                </a:lnTo>
                <a:lnTo>
                  <a:pt x="80877" y="113229"/>
                </a:lnTo>
                <a:lnTo>
                  <a:pt x="110699" y="85672"/>
                </a:lnTo>
                <a:lnTo>
                  <a:pt x="117331" y="57965"/>
                </a:lnTo>
                <a:lnTo>
                  <a:pt x="103869" y="21584"/>
                </a:lnTo>
                <a:lnTo>
                  <a:pt x="67233" y="1370"/>
                </a:lnTo>
                <a:lnTo>
                  <a:pt x="507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396292" y="5408435"/>
            <a:ext cx="111498" cy="86285"/>
          </a:xfrm>
          <a:custGeom>
            <a:avLst/>
            <a:gdLst/>
            <a:ahLst/>
            <a:cxnLst/>
            <a:rect l="l" t="t" r="r" b="b"/>
            <a:pathLst>
              <a:path w="126364" h="97789">
                <a:moveTo>
                  <a:pt x="68459" y="0"/>
                </a:moveTo>
                <a:lnTo>
                  <a:pt x="57564" y="198"/>
                </a:lnTo>
                <a:lnTo>
                  <a:pt x="18465" y="18465"/>
                </a:lnTo>
                <a:lnTo>
                  <a:pt x="0" y="63976"/>
                </a:lnTo>
                <a:lnTo>
                  <a:pt x="2266" y="78077"/>
                </a:lnTo>
                <a:lnTo>
                  <a:pt x="6126" y="89813"/>
                </a:lnTo>
                <a:lnTo>
                  <a:pt x="10219" y="97454"/>
                </a:lnTo>
                <a:lnTo>
                  <a:pt x="10219" y="59825"/>
                </a:lnTo>
                <a:lnTo>
                  <a:pt x="12974" y="46784"/>
                </a:lnTo>
                <a:lnTo>
                  <a:pt x="41328" y="14904"/>
                </a:lnTo>
                <a:lnTo>
                  <a:pt x="61215" y="11127"/>
                </a:lnTo>
                <a:lnTo>
                  <a:pt x="93510" y="11127"/>
                </a:lnTo>
                <a:lnTo>
                  <a:pt x="79241" y="1576"/>
                </a:lnTo>
                <a:lnTo>
                  <a:pt x="68459" y="0"/>
                </a:lnTo>
                <a:close/>
              </a:path>
              <a:path w="126364" h="97789">
                <a:moveTo>
                  <a:pt x="93510" y="11127"/>
                </a:moveTo>
                <a:lnTo>
                  <a:pt x="61215" y="11127"/>
                </a:lnTo>
                <a:lnTo>
                  <a:pt x="71413" y="12275"/>
                </a:lnTo>
                <a:lnTo>
                  <a:pt x="106083" y="37111"/>
                </a:lnTo>
                <a:lnTo>
                  <a:pt x="116276" y="76967"/>
                </a:lnTo>
                <a:lnTo>
                  <a:pt x="116276" y="95948"/>
                </a:lnTo>
                <a:lnTo>
                  <a:pt x="120650" y="87538"/>
                </a:lnTo>
                <a:lnTo>
                  <a:pt x="124260" y="76147"/>
                </a:lnTo>
                <a:lnTo>
                  <a:pt x="126075" y="63351"/>
                </a:lnTo>
                <a:lnTo>
                  <a:pt x="115639" y="25941"/>
                </a:lnTo>
                <a:lnTo>
                  <a:pt x="93510" y="1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405309" y="5461222"/>
            <a:ext cx="94129" cy="58831"/>
          </a:xfrm>
          <a:custGeom>
            <a:avLst/>
            <a:gdLst/>
            <a:ahLst/>
            <a:cxnLst/>
            <a:rect l="l" t="t" r="r" b="b"/>
            <a:pathLst>
              <a:path w="106680" h="66675">
                <a:moveTo>
                  <a:pt x="0" y="0"/>
                </a:moveTo>
                <a:lnTo>
                  <a:pt x="61" y="37677"/>
                </a:lnTo>
                <a:lnTo>
                  <a:pt x="33846" y="64117"/>
                </a:lnTo>
                <a:lnTo>
                  <a:pt x="53574" y="66622"/>
                </a:lnTo>
                <a:lnTo>
                  <a:pt x="63525" y="65556"/>
                </a:lnTo>
                <a:lnTo>
                  <a:pt x="78283" y="57439"/>
                </a:lnTo>
                <a:lnTo>
                  <a:pt x="56400" y="57439"/>
                </a:lnTo>
                <a:lnTo>
                  <a:pt x="45462" y="56944"/>
                </a:lnTo>
                <a:lnTo>
                  <a:pt x="8845" y="33562"/>
                </a:lnTo>
                <a:lnTo>
                  <a:pt x="0" y="0"/>
                </a:lnTo>
                <a:close/>
              </a:path>
              <a:path w="106680" h="66675">
                <a:moveTo>
                  <a:pt x="106056" y="17141"/>
                </a:moveTo>
                <a:lnTo>
                  <a:pt x="77603" y="52160"/>
                </a:lnTo>
                <a:lnTo>
                  <a:pt x="56400" y="57439"/>
                </a:lnTo>
                <a:lnTo>
                  <a:pt x="78283" y="57439"/>
                </a:lnTo>
                <a:lnTo>
                  <a:pt x="98714" y="46202"/>
                </a:lnTo>
                <a:lnTo>
                  <a:pt x="105272" y="37628"/>
                </a:lnTo>
                <a:lnTo>
                  <a:pt x="106056" y="36122"/>
                </a:lnTo>
                <a:lnTo>
                  <a:pt x="106056" y="17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018008" y="4915621"/>
            <a:ext cx="69357" cy="70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468482" y="5307743"/>
            <a:ext cx="70144" cy="699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868743" y="5501875"/>
            <a:ext cx="70762" cy="70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806888" y="5300597"/>
            <a:ext cx="69494" cy="69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610036" y="5501784"/>
            <a:ext cx="70972" cy="695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806889" y="5033642"/>
            <a:ext cx="70838" cy="708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6194836" y="5033546"/>
            <a:ext cx="70906" cy="717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878156" y="4910274"/>
            <a:ext cx="71752" cy="705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626908" y="4918961"/>
            <a:ext cx="61632" cy="59391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2164" y="0"/>
                </a:moveTo>
                <a:lnTo>
                  <a:pt x="10567" y="7316"/>
                </a:lnTo>
                <a:lnTo>
                  <a:pt x="2820" y="18587"/>
                </a:lnTo>
                <a:lnTo>
                  <a:pt x="0" y="32734"/>
                </a:lnTo>
                <a:lnTo>
                  <a:pt x="330" y="37703"/>
                </a:lnTo>
                <a:lnTo>
                  <a:pt x="4406" y="49695"/>
                </a:lnTo>
                <a:lnTo>
                  <a:pt x="12945" y="59126"/>
                </a:lnTo>
                <a:lnTo>
                  <a:pt x="25707" y="65180"/>
                </a:lnTo>
                <a:lnTo>
                  <a:pt x="42462" y="67035"/>
                </a:lnTo>
                <a:lnTo>
                  <a:pt x="53695" y="62343"/>
                </a:lnTo>
                <a:lnTo>
                  <a:pt x="62497" y="53394"/>
                </a:lnTo>
                <a:lnTo>
                  <a:pt x="68026" y="40248"/>
                </a:lnTo>
                <a:lnTo>
                  <a:pt x="69433" y="22960"/>
                </a:lnTo>
                <a:lnTo>
                  <a:pt x="63919" y="12871"/>
                </a:lnTo>
                <a:lnTo>
                  <a:pt x="54227" y="5222"/>
                </a:lnTo>
                <a:lnTo>
                  <a:pt x="40321" y="701"/>
                </a:lnTo>
                <a:lnTo>
                  <a:pt x="22164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622203" y="4912452"/>
            <a:ext cx="70037" cy="58831"/>
          </a:xfrm>
          <a:custGeom>
            <a:avLst/>
            <a:gdLst/>
            <a:ahLst/>
            <a:cxnLst/>
            <a:rect l="l" t="t" r="r" b="b"/>
            <a:pathLst>
              <a:path w="79375" h="66675">
                <a:moveTo>
                  <a:pt x="35996" y="0"/>
                </a:moveTo>
                <a:lnTo>
                  <a:pt x="2677" y="26753"/>
                </a:lnTo>
                <a:lnTo>
                  <a:pt x="0" y="40112"/>
                </a:lnTo>
                <a:lnTo>
                  <a:pt x="3573" y="55750"/>
                </a:lnTo>
                <a:lnTo>
                  <a:pt x="8989" y="65520"/>
                </a:lnTo>
                <a:lnTo>
                  <a:pt x="9842" y="66360"/>
                </a:lnTo>
                <a:lnTo>
                  <a:pt x="9858" y="33858"/>
                </a:lnTo>
                <a:lnTo>
                  <a:pt x="12001" y="27806"/>
                </a:lnTo>
                <a:lnTo>
                  <a:pt x="15239" y="22586"/>
                </a:lnTo>
                <a:lnTo>
                  <a:pt x="15784" y="22586"/>
                </a:lnTo>
                <a:lnTo>
                  <a:pt x="18327" y="19027"/>
                </a:lnTo>
                <a:lnTo>
                  <a:pt x="18327" y="18742"/>
                </a:lnTo>
                <a:lnTo>
                  <a:pt x="19050" y="18014"/>
                </a:lnTo>
                <a:lnTo>
                  <a:pt x="19489" y="18014"/>
                </a:lnTo>
                <a:lnTo>
                  <a:pt x="29110" y="11986"/>
                </a:lnTo>
                <a:lnTo>
                  <a:pt x="40516" y="9608"/>
                </a:lnTo>
                <a:lnTo>
                  <a:pt x="57253" y="9608"/>
                </a:lnTo>
                <a:lnTo>
                  <a:pt x="46699" y="165"/>
                </a:lnTo>
                <a:lnTo>
                  <a:pt x="35996" y="0"/>
                </a:lnTo>
                <a:close/>
              </a:path>
              <a:path w="79375" h="66675">
                <a:moveTo>
                  <a:pt x="66647" y="18014"/>
                </a:moveTo>
                <a:lnTo>
                  <a:pt x="61721" y="18014"/>
                </a:lnTo>
                <a:lnTo>
                  <a:pt x="62485" y="18776"/>
                </a:lnTo>
                <a:lnTo>
                  <a:pt x="62590" y="19027"/>
                </a:lnTo>
                <a:lnTo>
                  <a:pt x="66293" y="23348"/>
                </a:lnTo>
                <a:lnTo>
                  <a:pt x="70313" y="33858"/>
                </a:lnTo>
                <a:lnTo>
                  <a:pt x="70313" y="64019"/>
                </a:lnTo>
                <a:lnTo>
                  <a:pt x="75740" y="54860"/>
                </a:lnTo>
                <a:lnTo>
                  <a:pt x="78987" y="43173"/>
                </a:lnTo>
                <a:lnTo>
                  <a:pt x="79319" y="29353"/>
                </a:lnTo>
                <a:lnTo>
                  <a:pt x="66647" y="18014"/>
                </a:lnTo>
                <a:close/>
              </a:path>
              <a:path w="79375" h="66675">
                <a:moveTo>
                  <a:pt x="15784" y="22586"/>
                </a:moveTo>
                <a:lnTo>
                  <a:pt x="15239" y="22586"/>
                </a:lnTo>
                <a:lnTo>
                  <a:pt x="15239" y="23348"/>
                </a:lnTo>
                <a:lnTo>
                  <a:pt x="15784" y="22586"/>
                </a:lnTo>
                <a:close/>
              </a:path>
              <a:path w="79375" h="66675">
                <a:moveTo>
                  <a:pt x="19489" y="18014"/>
                </a:moveTo>
                <a:lnTo>
                  <a:pt x="19050" y="18014"/>
                </a:lnTo>
                <a:lnTo>
                  <a:pt x="19050" y="18290"/>
                </a:lnTo>
                <a:lnTo>
                  <a:pt x="19489" y="18014"/>
                </a:lnTo>
                <a:close/>
              </a:path>
              <a:path w="79375" h="66675">
                <a:moveTo>
                  <a:pt x="57253" y="9608"/>
                </a:moveTo>
                <a:lnTo>
                  <a:pt x="40516" y="9608"/>
                </a:lnTo>
                <a:lnTo>
                  <a:pt x="51868" y="11807"/>
                </a:lnTo>
                <a:lnTo>
                  <a:pt x="61721" y="18276"/>
                </a:lnTo>
                <a:lnTo>
                  <a:pt x="61721" y="18014"/>
                </a:lnTo>
                <a:lnTo>
                  <a:pt x="66647" y="18014"/>
                </a:lnTo>
                <a:lnTo>
                  <a:pt x="57253" y="9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4630887" y="4942365"/>
            <a:ext cx="7844" cy="35299"/>
          </a:xfrm>
          <a:custGeom>
            <a:avLst/>
            <a:gdLst/>
            <a:ahLst/>
            <a:cxnLst/>
            <a:rect l="l" t="t" r="r" b="b"/>
            <a:pathLst>
              <a:path w="8889" h="40004">
                <a:moveTo>
                  <a:pt x="0" y="0"/>
                </a:moveTo>
                <a:lnTo>
                  <a:pt x="0" y="32457"/>
                </a:lnTo>
                <a:lnTo>
                  <a:pt x="6460" y="38804"/>
                </a:lnTo>
                <a:lnTo>
                  <a:pt x="8445" y="39867"/>
                </a:lnTo>
                <a:lnTo>
                  <a:pt x="8445" y="27546"/>
                </a:lnTo>
                <a:lnTo>
                  <a:pt x="8662" y="27546"/>
                </a:lnTo>
                <a:lnTo>
                  <a:pt x="5941" y="23736"/>
                </a:lnTo>
                <a:lnTo>
                  <a:pt x="5397" y="23736"/>
                </a:lnTo>
                <a:lnTo>
                  <a:pt x="1968" y="17322"/>
                </a:lnTo>
                <a:lnTo>
                  <a:pt x="1676" y="16243"/>
                </a:lnTo>
                <a:lnTo>
                  <a:pt x="63" y="9258"/>
                </a:lnTo>
                <a:lnTo>
                  <a:pt x="0" y="0"/>
                </a:lnTo>
                <a:close/>
              </a:path>
              <a:path w="8889" h="40004">
                <a:moveTo>
                  <a:pt x="8662" y="27546"/>
                </a:moveTo>
                <a:lnTo>
                  <a:pt x="8445" y="27546"/>
                </a:lnTo>
                <a:lnTo>
                  <a:pt x="8849" y="27807"/>
                </a:lnTo>
                <a:lnTo>
                  <a:pt x="8662" y="27546"/>
                </a:lnTo>
                <a:close/>
              </a:path>
              <a:path w="8889" h="40004">
                <a:moveTo>
                  <a:pt x="5397" y="22974"/>
                </a:moveTo>
                <a:lnTo>
                  <a:pt x="5397" y="23736"/>
                </a:lnTo>
                <a:lnTo>
                  <a:pt x="5941" y="23736"/>
                </a:lnTo>
                <a:lnTo>
                  <a:pt x="5397" y="2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638339" y="496667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2" y="761"/>
                </a:lnTo>
                <a:lnTo>
                  <a:pt x="403" y="2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4638339" y="4966672"/>
            <a:ext cx="1121" cy="11766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762" y="12730"/>
                </a:moveTo>
                <a:lnTo>
                  <a:pt x="762" y="761"/>
                </a:lnTo>
                <a:lnTo>
                  <a:pt x="0" y="0"/>
                </a:lnTo>
                <a:lnTo>
                  <a:pt x="0" y="12321"/>
                </a:lnTo>
                <a:lnTo>
                  <a:pt x="762" y="12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4638373" y="4928346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22" y="0"/>
                </a:moveTo>
                <a:lnTo>
                  <a:pt x="0" y="727"/>
                </a:lnTo>
                <a:lnTo>
                  <a:pt x="367" y="497"/>
                </a:lnTo>
                <a:lnTo>
                  <a:pt x="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4638374" y="4928786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367" y="0"/>
                </a:moveTo>
                <a:lnTo>
                  <a:pt x="0" y="229"/>
                </a:lnTo>
                <a:lnTo>
                  <a:pt x="0" y="514"/>
                </a:lnTo>
                <a:lnTo>
                  <a:pt x="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638696" y="4962636"/>
            <a:ext cx="42022" cy="20171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0" y="4833"/>
                </a:moveTo>
                <a:lnTo>
                  <a:pt x="358" y="5333"/>
                </a:lnTo>
                <a:lnTo>
                  <a:pt x="358" y="17302"/>
                </a:lnTo>
                <a:lnTo>
                  <a:pt x="6290" y="20482"/>
                </a:lnTo>
                <a:lnTo>
                  <a:pt x="15797" y="22650"/>
                </a:lnTo>
                <a:lnTo>
                  <a:pt x="25599" y="22385"/>
                </a:lnTo>
                <a:lnTo>
                  <a:pt x="35161" y="19735"/>
                </a:lnTo>
                <a:lnTo>
                  <a:pt x="43945" y="14752"/>
                </a:lnTo>
                <a:lnTo>
                  <a:pt x="45050" y="13677"/>
                </a:lnTo>
                <a:lnTo>
                  <a:pt x="21917" y="13677"/>
                </a:lnTo>
                <a:lnTo>
                  <a:pt x="10194" y="11421"/>
                </a:lnTo>
                <a:lnTo>
                  <a:pt x="0" y="4833"/>
                </a:lnTo>
                <a:close/>
              </a:path>
              <a:path w="47625" h="22860">
                <a:moveTo>
                  <a:pt x="47602" y="0"/>
                </a:moveTo>
                <a:lnTo>
                  <a:pt x="43030" y="5333"/>
                </a:lnTo>
                <a:lnTo>
                  <a:pt x="33591" y="11319"/>
                </a:lnTo>
                <a:lnTo>
                  <a:pt x="21917" y="13677"/>
                </a:lnTo>
                <a:lnTo>
                  <a:pt x="45050" y="13677"/>
                </a:lnTo>
                <a:lnTo>
                  <a:pt x="47475" y="11319"/>
                </a:lnTo>
                <a:lnTo>
                  <a:pt x="47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4638698" y="4928347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355" y="0"/>
                </a:moveTo>
                <a:lnTo>
                  <a:pt x="0" y="497"/>
                </a:lnTo>
                <a:lnTo>
                  <a:pt x="355" y="27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676662" y="4928346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513" y="599"/>
                </a:lnTo>
                <a:lnTo>
                  <a:pt x="763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676663" y="4928347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0" y="261"/>
                </a:lnTo>
                <a:lnTo>
                  <a:pt x="513" y="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677116" y="4928876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250" y="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680025" y="4942326"/>
            <a:ext cx="4482" cy="30256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781" y="23018"/>
                </a:moveTo>
                <a:lnTo>
                  <a:pt x="762" y="23018"/>
                </a:lnTo>
                <a:lnTo>
                  <a:pt x="762" y="34215"/>
                </a:lnTo>
                <a:lnTo>
                  <a:pt x="4579" y="30504"/>
                </a:lnTo>
                <a:lnTo>
                  <a:pt x="4781" y="30161"/>
                </a:lnTo>
                <a:lnTo>
                  <a:pt x="4781" y="23018"/>
                </a:lnTo>
                <a:close/>
              </a:path>
              <a:path w="5079" h="34289">
                <a:moveTo>
                  <a:pt x="4781" y="0"/>
                </a:moveTo>
                <a:lnTo>
                  <a:pt x="4711" y="12272"/>
                </a:lnTo>
                <a:lnTo>
                  <a:pt x="0" y="23780"/>
                </a:lnTo>
                <a:lnTo>
                  <a:pt x="762" y="23018"/>
                </a:lnTo>
                <a:lnTo>
                  <a:pt x="4781" y="23018"/>
                </a:lnTo>
                <a:lnTo>
                  <a:pt x="4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073355" y="5304684"/>
            <a:ext cx="69476" cy="698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477647" y="5504822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056" y="0"/>
                </a:moveTo>
                <a:lnTo>
                  <a:pt x="10645" y="7621"/>
                </a:lnTo>
                <a:lnTo>
                  <a:pt x="2871" y="19093"/>
                </a:lnTo>
                <a:lnTo>
                  <a:pt x="0" y="33223"/>
                </a:lnTo>
                <a:lnTo>
                  <a:pt x="405" y="38421"/>
                </a:lnTo>
                <a:lnTo>
                  <a:pt x="4730" y="50092"/>
                </a:lnTo>
                <a:lnTo>
                  <a:pt x="13495" y="59457"/>
                </a:lnTo>
                <a:lnTo>
                  <a:pt x="26342" y="65545"/>
                </a:lnTo>
                <a:lnTo>
                  <a:pt x="42917" y="67387"/>
                </a:lnTo>
                <a:lnTo>
                  <a:pt x="53972" y="62428"/>
                </a:lnTo>
                <a:lnTo>
                  <a:pt x="62604" y="53249"/>
                </a:lnTo>
                <a:lnTo>
                  <a:pt x="67981" y="40012"/>
                </a:lnTo>
                <a:lnTo>
                  <a:pt x="69268" y="22870"/>
                </a:lnTo>
                <a:lnTo>
                  <a:pt x="63646" y="12810"/>
                </a:lnTo>
                <a:lnTo>
                  <a:pt x="53929" y="5139"/>
                </a:lnTo>
                <a:lnTo>
                  <a:pt x="40081" y="615"/>
                </a:lnTo>
                <a:lnTo>
                  <a:pt x="2205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472944" y="5498301"/>
            <a:ext cx="71718" cy="58831"/>
          </a:xfrm>
          <a:custGeom>
            <a:avLst/>
            <a:gdLst/>
            <a:ahLst/>
            <a:cxnLst/>
            <a:rect l="l" t="t" r="r" b="b"/>
            <a:pathLst>
              <a:path w="81279" h="66675">
                <a:moveTo>
                  <a:pt x="43263" y="0"/>
                </a:moveTo>
                <a:lnTo>
                  <a:pt x="34655" y="521"/>
                </a:lnTo>
                <a:lnTo>
                  <a:pt x="26066" y="2500"/>
                </a:lnTo>
                <a:lnTo>
                  <a:pt x="18282" y="7086"/>
                </a:lnTo>
                <a:lnTo>
                  <a:pt x="17520" y="7086"/>
                </a:lnTo>
                <a:lnTo>
                  <a:pt x="12187" y="11658"/>
                </a:lnTo>
                <a:lnTo>
                  <a:pt x="12187" y="12420"/>
                </a:lnTo>
                <a:lnTo>
                  <a:pt x="6852" y="18516"/>
                </a:lnTo>
                <a:lnTo>
                  <a:pt x="3340" y="26104"/>
                </a:lnTo>
                <a:lnTo>
                  <a:pt x="1161" y="31746"/>
                </a:lnTo>
                <a:lnTo>
                  <a:pt x="0" y="40648"/>
                </a:lnTo>
                <a:lnTo>
                  <a:pt x="756" y="45186"/>
                </a:lnTo>
                <a:lnTo>
                  <a:pt x="9901" y="66141"/>
                </a:lnTo>
                <a:lnTo>
                  <a:pt x="9901" y="40614"/>
                </a:lnTo>
                <a:lnTo>
                  <a:pt x="10522" y="32588"/>
                </a:lnTo>
                <a:lnTo>
                  <a:pt x="13202" y="24383"/>
                </a:lnTo>
                <a:lnTo>
                  <a:pt x="19045" y="18516"/>
                </a:lnTo>
                <a:lnTo>
                  <a:pt x="19807" y="18516"/>
                </a:lnTo>
                <a:lnTo>
                  <a:pt x="23617" y="14706"/>
                </a:lnTo>
                <a:lnTo>
                  <a:pt x="34403" y="10906"/>
                </a:lnTo>
                <a:lnTo>
                  <a:pt x="46510" y="10612"/>
                </a:lnTo>
                <a:lnTo>
                  <a:pt x="61100" y="10612"/>
                </a:lnTo>
                <a:lnTo>
                  <a:pt x="56382" y="3276"/>
                </a:lnTo>
                <a:lnTo>
                  <a:pt x="43263" y="0"/>
                </a:lnTo>
                <a:close/>
              </a:path>
              <a:path w="81279" h="66675">
                <a:moveTo>
                  <a:pt x="63733" y="14706"/>
                </a:moveTo>
                <a:lnTo>
                  <a:pt x="57144" y="14706"/>
                </a:lnTo>
                <a:lnTo>
                  <a:pt x="61982" y="18853"/>
                </a:lnTo>
                <a:lnTo>
                  <a:pt x="62120" y="18873"/>
                </a:lnTo>
                <a:lnTo>
                  <a:pt x="62478" y="19278"/>
                </a:lnTo>
                <a:lnTo>
                  <a:pt x="68992" y="28884"/>
                </a:lnTo>
                <a:lnTo>
                  <a:pt x="70938" y="40614"/>
                </a:lnTo>
                <a:lnTo>
                  <a:pt x="70944" y="66127"/>
                </a:lnTo>
                <a:lnTo>
                  <a:pt x="73863" y="63112"/>
                </a:lnTo>
                <a:lnTo>
                  <a:pt x="79022" y="52699"/>
                </a:lnTo>
                <a:lnTo>
                  <a:pt x="80908" y="41410"/>
                </a:lnTo>
                <a:lnTo>
                  <a:pt x="63733" y="14706"/>
                </a:lnTo>
                <a:close/>
              </a:path>
              <a:path w="81279" h="66675">
                <a:moveTo>
                  <a:pt x="19807" y="18516"/>
                </a:moveTo>
                <a:lnTo>
                  <a:pt x="19045" y="18516"/>
                </a:lnTo>
                <a:lnTo>
                  <a:pt x="19045" y="19278"/>
                </a:lnTo>
                <a:lnTo>
                  <a:pt x="19807" y="18516"/>
                </a:lnTo>
                <a:close/>
              </a:path>
              <a:path w="81279" h="66675">
                <a:moveTo>
                  <a:pt x="61100" y="10612"/>
                </a:moveTo>
                <a:lnTo>
                  <a:pt x="46510" y="10612"/>
                </a:lnTo>
                <a:lnTo>
                  <a:pt x="57144" y="15143"/>
                </a:lnTo>
                <a:lnTo>
                  <a:pt x="57144" y="14706"/>
                </a:lnTo>
                <a:lnTo>
                  <a:pt x="63733" y="14706"/>
                </a:lnTo>
                <a:lnTo>
                  <a:pt x="61100" y="10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481681" y="5534136"/>
            <a:ext cx="1121" cy="22971"/>
          </a:xfrm>
          <a:custGeom>
            <a:avLst/>
            <a:gdLst/>
            <a:ahLst/>
            <a:cxnLst/>
            <a:rect l="l" t="t" r="r" b="b"/>
            <a:pathLst>
              <a:path w="1269" h="26035">
                <a:moveTo>
                  <a:pt x="0" y="0"/>
                </a:moveTo>
                <a:lnTo>
                  <a:pt x="0" y="25526"/>
                </a:lnTo>
                <a:lnTo>
                  <a:pt x="392" y="25985"/>
                </a:lnTo>
                <a:lnTo>
                  <a:pt x="392" y="10286"/>
                </a:lnTo>
                <a:lnTo>
                  <a:pt x="762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482028" y="5543214"/>
            <a:ext cx="45943" cy="26334"/>
          </a:xfrm>
          <a:custGeom>
            <a:avLst/>
            <a:gdLst/>
            <a:ahLst/>
            <a:cxnLst/>
            <a:rect l="l" t="t" r="r" b="b"/>
            <a:pathLst>
              <a:path w="52070" h="29845">
                <a:moveTo>
                  <a:pt x="0" y="0"/>
                </a:moveTo>
                <a:lnTo>
                  <a:pt x="0" y="15698"/>
                </a:lnTo>
                <a:lnTo>
                  <a:pt x="1893" y="17906"/>
                </a:lnTo>
                <a:lnTo>
                  <a:pt x="6634" y="22364"/>
                </a:lnTo>
                <a:lnTo>
                  <a:pt x="17646" y="27758"/>
                </a:lnTo>
                <a:lnTo>
                  <a:pt x="29424" y="29740"/>
                </a:lnTo>
                <a:lnTo>
                  <a:pt x="41385" y="28252"/>
                </a:lnTo>
                <a:lnTo>
                  <a:pt x="51422" y="23901"/>
                </a:lnTo>
                <a:lnTo>
                  <a:pt x="51422" y="20185"/>
                </a:lnTo>
                <a:lnTo>
                  <a:pt x="30798" y="20185"/>
                </a:lnTo>
                <a:lnTo>
                  <a:pt x="19124" y="18063"/>
                </a:lnTo>
                <a:lnTo>
                  <a:pt x="9878" y="11810"/>
                </a:lnTo>
                <a:lnTo>
                  <a:pt x="8751" y="11810"/>
                </a:lnTo>
                <a:lnTo>
                  <a:pt x="4483" y="6362"/>
                </a:lnTo>
                <a:lnTo>
                  <a:pt x="0" y="0"/>
                </a:lnTo>
                <a:close/>
              </a:path>
              <a:path w="52070" h="29845">
                <a:moveTo>
                  <a:pt x="51688" y="11403"/>
                </a:moveTo>
                <a:lnTo>
                  <a:pt x="46850" y="14858"/>
                </a:lnTo>
                <a:lnTo>
                  <a:pt x="42630" y="17527"/>
                </a:lnTo>
                <a:lnTo>
                  <a:pt x="30798" y="20185"/>
                </a:lnTo>
                <a:lnTo>
                  <a:pt x="51422" y="20185"/>
                </a:lnTo>
                <a:lnTo>
                  <a:pt x="51422" y="11810"/>
                </a:lnTo>
                <a:lnTo>
                  <a:pt x="51688" y="11403"/>
                </a:lnTo>
                <a:close/>
              </a:path>
              <a:path w="52070" h="29845">
                <a:moveTo>
                  <a:pt x="8751" y="11048"/>
                </a:moveTo>
                <a:lnTo>
                  <a:pt x="8751" y="11810"/>
                </a:lnTo>
                <a:lnTo>
                  <a:pt x="9878" y="11810"/>
                </a:lnTo>
                <a:lnTo>
                  <a:pt x="8751" y="11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523366" y="5511277"/>
            <a:ext cx="1121" cy="1121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0"/>
                </a:moveTo>
                <a:lnTo>
                  <a:pt x="0" y="436"/>
                </a:lnTo>
                <a:lnTo>
                  <a:pt x="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527400" y="555296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266" y="354"/>
                </a:lnTo>
                <a:lnTo>
                  <a:pt x="0" y="76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527400" y="5552963"/>
            <a:ext cx="1121" cy="11766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762" y="12522"/>
                </a:moveTo>
                <a:lnTo>
                  <a:pt x="762" y="0"/>
                </a:lnTo>
                <a:lnTo>
                  <a:pt x="0" y="761"/>
                </a:lnTo>
                <a:lnTo>
                  <a:pt x="0" y="12852"/>
                </a:lnTo>
                <a:lnTo>
                  <a:pt x="762" y="12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527636" y="5534167"/>
            <a:ext cx="8404" cy="30256"/>
          </a:xfrm>
          <a:custGeom>
            <a:avLst/>
            <a:gdLst/>
            <a:ahLst/>
            <a:cxnLst/>
            <a:rect l="l" t="t" r="r" b="b"/>
            <a:pathLst>
              <a:path w="9525" h="34289">
                <a:moveTo>
                  <a:pt x="8961" y="21301"/>
                </a:moveTo>
                <a:lnTo>
                  <a:pt x="495" y="21301"/>
                </a:lnTo>
                <a:lnTo>
                  <a:pt x="495" y="33823"/>
                </a:lnTo>
                <a:lnTo>
                  <a:pt x="1257" y="33493"/>
                </a:lnTo>
                <a:lnTo>
                  <a:pt x="3416" y="31208"/>
                </a:lnTo>
                <a:lnTo>
                  <a:pt x="8961" y="25478"/>
                </a:lnTo>
                <a:lnTo>
                  <a:pt x="8961" y="21301"/>
                </a:lnTo>
                <a:close/>
              </a:path>
              <a:path w="9525" h="34289">
                <a:moveTo>
                  <a:pt x="8961" y="0"/>
                </a:moveTo>
                <a:lnTo>
                  <a:pt x="6403" y="11837"/>
                </a:lnTo>
                <a:lnTo>
                  <a:pt x="0" y="21656"/>
                </a:lnTo>
                <a:lnTo>
                  <a:pt x="495" y="21301"/>
                </a:lnTo>
                <a:lnTo>
                  <a:pt x="8961" y="21301"/>
                </a:lnTo>
                <a:lnTo>
                  <a:pt x="8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527757" y="5514954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161" y="234"/>
                </a:lnTo>
                <a:lnTo>
                  <a:pt x="358" y="4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411755" y="5296998"/>
            <a:ext cx="69785" cy="702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219252" y="5504822"/>
            <a:ext cx="61072" cy="59951"/>
          </a:xfrm>
          <a:custGeom>
            <a:avLst/>
            <a:gdLst/>
            <a:ahLst/>
            <a:cxnLst/>
            <a:rect l="l" t="t" r="r" b="b"/>
            <a:pathLst>
              <a:path w="69214" h="67945">
                <a:moveTo>
                  <a:pt x="21739" y="0"/>
                </a:moveTo>
                <a:lnTo>
                  <a:pt x="10356" y="7621"/>
                </a:lnTo>
                <a:lnTo>
                  <a:pt x="2762" y="19093"/>
                </a:lnTo>
                <a:lnTo>
                  <a:pt x="0" y="33223"/>
                </a:lnTo>
                <a:lnTo>
                  <a:pt x="311" y="37877"/>
                </a:lnTo>
                <a:lnTo>
                  <a:pt x="4345" y="49747"/>
                </a:lnTo>
                <a:lnTo>
                  <a:pt x="12847" y="59307"/>
                </a:lnTo>
                <a:lnTo>
                  <a:pt x="25566" y="65565"/>
                </a:lnTo>
                <a:lnTo>
                  <a:pt x="42251" y="67529"/>
                </a:lnTo>
                <a:lnTo>
                  <a:pt x="53375" y="62715"/>
                </a:lnTo>
                <a:lnTo>
                  <a:pt x="61989" y="53588"/>
                </a:lnTo>
                <a:lnTo>
                  <a:pt x="67336" y="40331"/>
                </a:lnTo>
                <a:lnTo>
                  <a:pt x="68651" y="23119"/>
                </a:lnTo>
                <a:lnTo>
                  <a:pt x="63247" y="12962"/>
                </a:lnTo>
                <a:lnTo>
                  <a:pt x="53719" y="5210"/>
                </a:lnTo>
                <a:lnTo>
                  <a:pt x="39928" y="631"/>
                </a:lnTo>
                <a:lnTo>
                  <a:pt x="21739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5214545" y="5498504"/>
            <a:ext cx="69476" cy="58831"/>
          </a:xfrm>
          <a:custGeom>
            <a:avLst/>
            <a:gdLst/>
            <a:ahLst/>
            <a:cxnLst/>
            <a:rect l="l" t="t" r="r" b="b"/>
            <a:pathLst>
              <a:path w="78739" h="66675">
                <a:moveTo>
                  <a:pt x="35812" y="0"/>
                </a:moveTo>
                <a:lnTo>
                  <a:pt x="28192" y="1524"/>
                </a:lnTo>
                <a:lnTo>
                  <a:pt x="24384" y="3046"/>
                </a:lnTo>
                <a:lnTo>
                  <a:pt x="21336" y="5332"/>
                </a:lnTo>
                <a:lnTo>
                  <a:pt x="18286" y="6856"/>
                </a:lnTo>
                <a:lnTo>
                  <a:pt x="17524" y="6856"/>
                </a:lnTo>
                <a:lnTo>
                  <a:pt x="12165" y="11460"/>
                </a:lnTo>
                <a:lnTo>
                  <a:pt x="7956" y="16607"/>
                </a:lnTo>
                <a:lnTo>
                  <a:pt x="1896" y="27785"/>
                </a:lnTo>
                <a:lnTo>
                  <a:pt x="0" y="40384"/>
                </a:lnTo>
                <a:lnTo>
                  <a:pt x="3660" y="56696"/>
                </a:lnTo>
                <a:lnTo>
                  <a:pt x="9498" y="66061"/>
                </a:lnTo>
                <a:lnTo>
                  <a:pt x="9498" y="34112"/>
                </a:lnTo>
                <a:lnTo>
                  <a:pt x="12190" y="28086"/>
                </a:lnTo>
                <a:lnTo>
                  <a:pt x="15238" y="22858"/>
                </a:lnTo>
                <a:lnTo>
                  <a:pt x="15783" y="22858"/>
                </a:lnTo>
                <a:lnTo>
                  <a:pt x="18286" y="19353"/>
                </a:lnTo>
                <a:lnTo>
                  <a:pt x="18286" y="19050"/>
                </a:lnTo>
                <a:lnTo>
                  <a:pt x="19050" y="18286"/>
                </a:lnTo>
                <a:lnTo>
                  <a:pt x="23622" y="14476"/>
                </a:lnTo>
                <a:lnTo>
                  <a:pt x="34394" y="10562"/>
                </a:lnTo>
                <a:lnTo>
                  <a:pt x="66828" y="10514"/>
                </a:lnTo>
                <a:lnTo>
                  <a:pt x="62010" y="6206"/>
                </a:lnTo>
                <a:lnTo>
                  <a:pt x="49923" y="1121"/>
                </a:lnTo>
                <a:lnTo>
                  <a:pt x="35812" y="0"/>
                </a:lnTo>
                <a:close/>
              </a:path>
              <a:path w="78739" h="66675">
                <a:moveTo>
                  <a:pt x="71259" y="14476"/>
                </a:moveTo>
                <a:lnTo>
                  <a:pt x="57150" y="14476"/>
                </a:lnTo>
                <a:lnTo>
                  <a:pt x="62484" y="19050"/>
                </a:lnTo>
                <a:lnTo>
                  <a:pt x="66294" y="23620"/>
                </a:lnTo>
                <a:lnTo>
                  <a:pt x="70046" y="33773"/>
                </a:lnTo>
                <a:lnTo>
                  <a:pt x="70413" y="45957"/>
                </a:lnTo>
                <a:lnTo>
                  <a:pt x="70413" y="61600"/>
                </a:lnTo>
                <a:lnTo>
                  <a:pt x="74905" y="53223"/>
                </a:lnTo>
                <a:lnTo>
                  <a:pt x="77952" y="40942"/>
                </a:lnTo>
                <a:lnTo>
                  <a:pt x="78207" y="26367"/>
                </a:lnTo>
                <a:lnTo>
                  <a:pt x="71597" y="14778"/>
                </a:lnTo>
                <a:lnTo>
                  <a:pt x="71259" y="14476"/>
                </a:lnTo>
                <a:close/>
              </a:path>
              <a:path w="78739" h="66675">
                <a:moveTo>
                  <a:pt x="15783" y="22858"/>
                </a:moveTo>
                <a:lnTo>
                  <a:pt x="15238" y="22858"/>
                </a:lnTo>
                <a:lnTo>
                  <a:pt x="15238" y="23620"/>
                </a:lnTo>
                <a:lnTo>
                  <a:pt x="15783" y="22858"/>
                </a:lnTo>
                <a:close/>
              </a:path>
              <a:path w="78739" h="66675">
                <a:moveTo>
                  <a:pt x="66828" y="10514"/>
                </a:moveTo>
                <a:lnTo>
                  <a:pt x="46376" y="10514"/>
                </a:lnTo>
                <a:lnTo>
                  <a:pt x="57150" y="14926"/>
                </a:lnTo>
                <a:lnTo>
                  <a:pt x="57150" y="14476"/>
                </a:lnTo>
                <a:lnTo>
                  <a:pt x="71259" y="14476"/>
                </a:lnTo>
                <a:lnTo>
                  <a:pt x="66828" y="10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222927" y="5528602"/>
            <a:ext cx="8404" cy="35299"/>
          </a:xfrm>
          <a:custGeom>
            <a:avLst/>
            <a:gdLst/>
            <a:ahLst/>
            <a:cxnLst/>
            <a:rect l="l" t="t" r="r" b="b"/>
            <a:pathLst>
              <a:path w="9525" h="40004">
                <a:moveTo>
                  <a:pt x="0" y="0"/>
                </a:moveTo>
                <a:lnTo>
                  <a:pt x="0" y="31949"/>
                </a:lnTo>
                <a:lnTo>
                  <a:pt x="7557" y="38891"/>
                </a:lnTo>
                <a:lnTo>
                  <a:pt x="8788" y="39517"/>
                </a:lnTo>
                <a:lnTo>
                  <a:pt x="8788" y="27608"/>
                </a:lnTo>
                <a:lnTo>
                  <a:pt x="8976" y="27608"/>
                </a:lnTo>
                <a:lnTo>
                  <a:pt x="3136" y="19836"/>
                </a:lnTo>
                <a:lnTo>
                  <a:pt x="2895" y="19176"/>
                </a:lnTo>
                <a:lnTo>
                  <a:pt x="406" y="9320"/>
                </a:lnTo>
                <a:lnTo>
                  <a:pt x="406" y="6272"/>
                </a:lnTo>
                <a:lnTo>
                  <a:pt x="0" y="0"/>
                </a:lnTo>
                <a:close/>
              </a:path>
              <a:path w="9525" h="40004">
                <a:moveTo>
                  <a:pt x="8976" y="27608"/>
                </a:moveTo>
                <a:lnTo>
                  <a:pt x="8788" y="27608"/>
                </a:lnTo>
                <a:lnTo>
                  <a:pt x="9197" y="27901"/>
                </a:lnTo>
                <a:lnTo>
                  <a:pt x="8976" y="27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230680" y="5514638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3"/>
                </a:lnTo>
                <a:lnTo>
                  <a:pt x="562" y="280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230681" y="5514886"/>
            <a:ext cx="560" cy="1121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62" y="0"/>
                </a:moveTo>
                <a:lnTo>
                  <a:pt x="0" y="482"/>
                </a:lnTo>
                <a:lnTo>
                  <a:pt x="0" y="786"/>
                </a:lnTo>
                <a:lnTo>
                  <a:pt x="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230680" y="555296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1"/>
                </a:lnTo>
                <a:lnTo>
                  <a:pt x="408" y="2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5230680" y="5552963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3" y="12296"/>
                </a:moveTo>
                <a:lnTo>
                  <a:pt x="763" y="761"/>
                </a:lnTo>
                <a:lnTo>
                  <a:pt x="0" y="0"/>
                </a:lnTo>
                <a:lnTo>
                  <a:pt x="0" y="11908"/>
                </a:lnTo>
                <a:lnTo>
                  <a:pt x="763" y="1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231041" y="5553222"/>
            <a:ext cx="4482" cy="12326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0"/>
                </a:moveTo>
                <a:lnTo>
                  <a:pt x="354" y="468"/>
                </a:lnTo>
                <a:lnTo>
                  <a:pt x="354" y="12002"/>
                </a:lnTo>
                <a:lnTo>
                  <a:pt x="4164" y="13938"/>
                </a:lnTo>
                <a:lnTo>
                  <a:pt x="4164" y="3516"/>
                </a:lnTo>
                <a:lnTo>
                  <a:pt x="4926" y="35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5234716" y="5553140"/>
            <a:ext cx="34738" cy="15688"/>
          </a:xfrm>
          <a:custGeom>
            <a:avLst/>
            <a:gdLst/>
            <a:ahLst/>
            <a:cxnLst/>
            <a:rect l="l" t="t" r="r" b="b"/>
            <a:pathLst>
              <a:path w="39370" h="17779">
                <a:moveTo>
                  <a:pt x="0" y="3609"/>
                </a:moveTo>
                <a:lnTo>
                  <a:pt x="0" y="14030"/>
                </a:lnTo>
                <a:lnTo>
                  <a:pt x="2903" y="15506"/>
                </a:lnTo>
                <a:lnTo>
                  <a:pt x="11639" y="17340"/>
                </a:lnTo>
                <a:lnTo>
                  <a:pt x="12952" y="17444"/>
                </a:lnTo>
                <a:lnTo>
                  <a:pt x="21856" y="17014"/>
                </a:lnTo>
                <a:lnTo>
                  <a:pt x="31113" y="14143"/>
                </a:lnTo>
                <a:lnTo>
                  <a:pt x="38862" y="9320"/>
                </a:lnTo>
                <a:lnTo>
                  <a:pt x="38862" y="8335"/>
                </a:lnTo>
                <a:lnTo>
                  <a:pt x="11534" y="8335"/>
                </a:lnTo>
                <a:lnTo>
                  <a:pt x="0" y="3609"/>
                </a:lnTo>
                <a:close/>
              </a:path>
              <a:path w="39370" h="17779">
                <a:moveTo>
                  <a:pt x="39343" y="0"/>
                </a:moveTo>
                <a:lnTo>
                  <a:pt x="34289" y="3609"/>
                </a:lnTo>
                <a:lnTo>
                  <a:pt x="23516" y="8286"/>
                </a:lnTo>
                <a:lnTo>
                  <a:pt x="11534" y="8335"/>
                </a:lnTo>
                <a:lnTo>
                  <a:pt x="38862" y="8335"/>
                </a:lnTo>
                <a:lnTo>
                  <a:pt x="38862" y="561"/>
                </a:lnTo>
                <a:lnTo>
                  <a:pt x="39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264971" y="551127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449"/>
                </a:lnTo>
                <a:lnTo>
                  <a:pt x="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269006" y="5514638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51" y="411"/>
                </a:lnTo>
                <a:lnTo>
                  <a:pt x="762" y="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269006" y="555296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481" y="200"/>
                </a:lnTo>
                <a:lnTo>
                  <a:pt x="0" y="76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269006" y="5552964"/>
            <a:ext cx="1121" cy="8404"/>
          </a:xfrm>
          <a:custGeom>
            <a:avLst/>
            <a:gdLst/>
            <a:ahLst/>
            <a:cxnLst/>
            <a:rect l="l" t="t" r="r" b="b"/>
            <a:pathLst>
              <a:path w="1270" h="9525">
                <a:moveTo>
                  <a:pt x="762" y="0"/>
                </a:moveTo>
                <a:lnTo>
                  <a:pt x="0" y="761"/>
                </a:lnTo>
                <a:lnTo>
                  <a:pt x="0" y="9521"/>
                </a:lnTo>
                <a:lnTo>
                  <a:pt x="698" y="9085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5269431" y="5548930"/>
            <a:ext cx="3922" cy="12326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4090" y="4570"/>
                </a:moveTo>
                <a:lnTo>
                  <a:pt x="280" y="4570"/>
                </a:lnTo>
                <a:lnTo>
                  <a:pt x="280" y="13589"/>
                </a:lnTo>
                <a:lnTo>
                  <a:pt x="4090" y="9523"/>
                </a:lnTo>
                <a:lnTo>
                  <a:pt x="4090" y="4570"/>
                </a:lnTo>
                <a:close/>
              </a:path>
              <a:path w="4445" h="13970">
                <a:moveTo>
                  <a:pt x="4090" y="0"/>
                </a:moveTo>
                <a:lnTo>
                  <a:pt x="0" y="4771"/>
                </a:lnTo>
                <a:lnTo>
                  <a:pt x="280" y="4570"/>
                </a:lnTo>
                <a:lnTo>
                  <a:pt x="4090" y="4570"/>
                </a:lnTo>
                <a:lnTo>
                  <a:pt x="4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5272366" y="5539054"/>
            <a:ext cx="4482" cy="18490"/>
          </a:xfrm>
          <a:custGeom>
            <a:avLst/>
            <a:gdLst/>
            <a:ahLst/>
            <a:cxnLst/>
            <a:rect l="l" t="t" r="r" b="b"/>
            <a:pathLst>
              <a:path w="5079" h="20954">
                <a:moveTo>
                  <a:pt x="4883" y="0"/>
                </a:moveTo>
                <a:lnTo>
                  <a:pt x="0" y="11192"/>
                </a:lnTo>
                <a:lnTo>
                  <a:pt x="763" y="11192"/>
                </a:lnTo>
                <a:lnTo>
                  <a:pt x="763" y="20716"/>
                </a:lnTo>
                <a:lnTo>
                  <a:pt x="4032" y="17227"/>
                </a:lnTo>
                <a:lnTo>
                  <a:pt x="4883" y="15642"/>
                </a:lnTo>
                <a:lnTo>
                  <a:pt x="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4411755" y="5030545"/>
            <a:ext cx="68948" cy="696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4803737" y="5036707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476" y="0"/>
                </a:moveTo>
                <a:lnTo>
                  <a:pt x="10861" y="7500"/>
                </a:lnTo>
                <a:lnTo>
                  <a:pt x="2932" y="18817"/>
                </a:lnTo>
                <a:lnTo>
                  <a:pt x="0" y="32640"/>
                </a:lnTo>
                <a:lnTo>
                  <a:pt x="443" y="38275"/>
                </a:lnTo>
                <a:lnTo>
                  <a:pt x="4815" y="50189"/>
                </a:lnTo>
                <a:lnTo>
                  <a:pt x="13555" y="59650"/>
                </a:lnTo>
                <a:lnTo>
                  <a:pt x="26296" y="65763"/>
                </a:lnTo>
                <a:lnTo>
                  <a:pt x="42666" y="67624"/>
                </a:lnTo>
                <a:lnTo>
                  <a:pt x="53825" y="62727"/>
                </a:lnTo>
                <a:lnTo>
                  <a:pt x="62569" y="53587"/>
                </a:lnTo>
                <a:lnTo>
                  <a:pt x="68063" y="40377"/>
                </a:lnTo>
                <a:lnTo>
                  <a:pt x="69477" y="23271"/>
                </a:lnTo>
                <a:lnTo>
                  <a:pt x="64006" y="13200"/>
                </a:lnTo>
                <a:lnTo>
                  <a:pt x="54363" y="5415"/>
                </a:lnTo>
                <a:lnTo>
                  <a:pt x="40526" y="740"/>
                </a:lnTo>
                <a:lnTo>
                  <a:pt x="2247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4799031" y="5030620"/>
            <a:ext cx="71718" cy="58271"/>
          </a:xfrm>
          <a:custGeom>
            <a:avLst/>
            <a:gdLst/>
            <a:ahLst/>
            <a:cxnLst/>
            <a:rect l="l" t="t" r="r" b="b"/>
            <a:pathLst>
              <a:path w="81279" h="66039">
                <a:moveTo>
                  <a:pt x="57827" y="9940"/>
                </a:moveTo>
                <a:lnTo>
                  <a:pt x="46390" y="9940"/>
                </a:lnTo>
                <a:lnTo>
                  <a:pt x="57913" y="14394"/>
                </a:lnTo>
                <a:lnTo>
                  <a:pt x="57913" y="15046"/>
                </a:lnTo>
                <a:lnTo>
                  <a:pt x="62484" y="18966"/>
                </a:lnTo>
                <a:lnTo>
                  <a:pt x="68486" y="27523"/>
                </a:lnTo>
                <a:lnTo>
                  <a:pt x="70919" y="39433"/>
                </a:lnTo>
                <a:lnTo>
                  <a:pt x="70919" y="65629"/>
                </a:lnTo>
                <a:lnTo>
                  <a:pt x="72798" y="63785"/>
                </a:lnTo>
                <a:lnTo>
                  <a:pt x="78861" y="52722"/>
                </a:lnTo>
                <a:lnTo>
                  <a:pt x="80779" y="39433"/>
                </a:lnTo>
                <a:lnTo>
                  <a:pt x="81268" y="32796"/>
                </a:lnTo>
                <a:lnTo>
                  <a:pt x="57827" y="9940"/>
                </a:lnTo>
                <a:close/>
              </a:path>
              <a:path w="81279" h="66039">
                <a:moveTo>
                  <a:pt x="36249" y="0"/>
                </a:moveTo>
                <a:lnTo>
                  <a:pt x="2297" y="27339"/>
                </a:lnTo>
                <a:lnTo>
                  <a:pt x="0" y="40302"/>
                </a:lnTo>
                <a:lnTo>
                  <a:pt x="3028" y="53789"/>
                </a:lnTo>
                <a:lnTo>
                  <a:pt x="8561" y="64025"/>
                </a:lnTo>
                <a:lnTo>
                  <a:pt x="9906" y="65333"/>
                </a:lnTo>
                <a:lnTo>
                  <a:pt x="9917" y="39433"/>
                </a:lnTo>
                <a:lnTo>
                  <a:pt x="10782" y="31666"/>
                </a:lnTo>
                <a:lnTo>
                  <a:pt x="46390" y="9940"/>
                </a:lnTo>
                <a:lnTo>
                  <a:pt x="57827" y="9940"/>
                </a:lnTo>
                <a:lnTo>
                  <a:pt x="48204" y="557"/>
                </a:lnTo>
                <a:lnTo>
                  <a:pt x="36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4807772" y="5068197"/>
            <a:ext cx="46504" cy="32497"/>
          </a:xfrm>
          <a:custGeom>
            <a:avLst/>
            <a:gdLst/>
            <a:ahLst/>
            <a:cxnLst/>
            <a:rect l="l" t="t" r="r" b="b"/>
            <a:pathLst>
              <a:path w="52704" h="36829">
                <a:moveTo>
                  <a:pt x="0" y="0"/>
                </a:moveTo>
                <a:lnTo>
                  <a:pt x="117" y="22859"/>
                </a:lnTo>
                <a:lnTo>
                  <a:pt x="6694" y="29253"/>
                </a:lnTo>
                <a:lnTo>
                  <a:pt x="16718" y="34353"/>
                </a:lnTo>
                <a:lnTo>
                  <a:pt x="28210" y="36441"/>
                </a:lnTo>
                <a:lnTo>
                  <a:pt x="40652" y="35220"/>
                </a:lnTo>
                <a:lnTo>
                  <a:pt x="52577" y="30750"/>
                </a:lnTo>
                <a:lnTo>
                  <a:pt x="52577" y="27264"/>
                </a:lnTo>
                <a:lnTo>
                  <a:pt x="24730" y="27264"/>
                </a:lnTo>
                <a:lnTo>
                  <a:pt x="15340" y="22859"/>
                </a:lnTo>
                <a:lnTo>
                  <a:pt x="13715" y="22859"/>
                </a:lnTo>
                <a:lnTo>
                  <a:pt x="9145" y="18287"/>
                </a:lnTo>
                <a:lnTo>
                  <a:pt x="7255" y="16349"/>
                </a:lnTo>
                <a:lnTo>
                  <a:pt x="2623" y="9535"/>
                </a:lnTo>
                <a:lnTo>
                  <a:pt x="0" y="0"/>
                </a:lnTo>
                <a:close/>
              </a:path>
              <a:path w="52704" h="36829">
                <a:moveTo>
                  <a:pt x="52577" y="18287"/>
                </a:moveTo>
                <a:lnTo>
                  <a:pt x="51815" y="19050"/>
                </a:lnTo>
                <a:lnTo>
                  <a:pt x="47245" y="22859"/>
                </a:lnTo>
                <a:lnTo>
                  <a:pt x="37194" y="27011"/>
                </a:lnTo>
                <a:lnTo>
                  <a:pt x="24730" y="27264"/>
                </a:lnTo>
                <a:lnTo>
                  <a:pt x="52577" y="27264"/>
                </a:lnTo>
                <a:lnTo>
                  <a:pt x="52577" y="18287"/>
                </a:lnTo>
                <a:close/>
              </a:path>
              <a:path w="52704" h="36829">
                <a:moveTo>
                  <a:pt x="13715" y="22098"/>
                </a:moveTo>
                <a:lnTo>
                  <a:pt x="13715" y="22859"/>
                </a:lnTo>
                <a:lnTo>
                  <a:pt x="15340" y="22859"/>
                </a:lnTo>
                <a:lnTo>
                  <a:pt x="1371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4849458" y="5043320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0" y="0"/>
                </a:lnTo>
                <a:lnTo>
                  <a:pt x="762" y="652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4853491" y="508433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177" y="500"/>
                </a:lnTo>
                <a:lnTo>
                  <a:pt x="0" y="762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4853649" y="5065413"/>
            <a:ext cx="8404" cy="30256"/>
          </a:xfrm>
          <a:custGeom>
            <a:avLst/>
            <a:gdLst/>
            <a:ahLst/>
            <a:cxnLst/>
            <a:rect l="l" t="t" r="r" b="b"/>
            <a:pathLst>
              <a:path w="9525" h="34289">
                <a:moveTo>
                  <a:pt x="9019" y="21442"/>
                </a:moveTo>
                <a:lnTo>
                  <a:pt x="584" y="21442"/>
                </a:lnTo>
                <a:lnTo>
                  <a:pt x="584" y="33905"/>
                </a:lnTo>
                <a:lnTo>
                  <a:pt x="1531" y="33550"/>
                </a:lnTo>
                <a:lnTo>
                  <a:pt x="9019" y="26196"/>
                </a:lnTo>
                <a:lnTo>
                  <a:pt x="9019" y="21442"/>
                </a:lnTo>
                <a:close/>
              </a:path>
              <a:path w="9525" h="34289">
                <a:moveTo>
                  <a:pt x="9019" y="0"/>
                </a:moveTo>
                <a:lnTo>
                  <a:pt x="6722" y="12039"/>
                </a:lnTo>
                <a:lnTo>
                  <a:pt x="0" y="21943"/>
                </a:lnTo>
                <a:lnTo>
                  <a:pt x="584" y="21442"/>
                </a:lnTo>
                <a:lnTo>
                  <a:pt x="9019" y="21442"/>
                </a:lnTo>
                <a:lnTo>
                  <a:pt x="9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487059" y="4913303"/>
            <a:ext cx="61632" cy="59391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1974" y="0"/>
                </a:moveTo>
                <a:lnTo>
                  <a:pt x="10534" y="7658"/>
                </a:lnTo>
                <a:lnTo>
                  <a:pt x="2825" y="19060"/>
                </a:lnTo>
                <a:lnTo>
                  <a:pt x="0" y="33051"/>
                </a:lnTo>
                <a:lnTo>
                  <a:pt x="421" y="38347"/>
                </a:lnTo>
                <a:lnTo>
                  <a:pt x="4775" y="49985"/>
                </a:lnTo>
                <a:lnTo>
                  <a:pt x="13569" y="59328"/>
                </a:lnTo>
                <a:lnTo>
                  <a:pt x="26464" y="65413"/>
                </a:lnTo>
                <a:lnTo>
                  <a:pt x="43117" y="67283"/>
                </a:lnTo>
                <a:lnTo>
                  <a:pt x="53994" y="62383"/>
                </a:lnTo>
                <a:lnTo>
                  <a:pt x="62570" y="53197"/>
                </a:lnTo>
                <a:lnTo>
                  <a:pt x="67948" y="39879"/>
                </a:lnTo>
                <a:lnTo>
                  <a:pt x="69230" y="22580"/>
                </a:lnTo>
                <a:lnTo>
                  <a:pt x="63578" y="12575"/>
                </a:lnTo>
                <a:lnTo>
                  <a:pt x="53848" y="4969"/>
                </a:lnTo>
                <a:lnTo>
                  <a:pt x="39996" y="523"/>
                </a:lnTo>
                <a:lnTo>
                  <a:pt x="21974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483025" y="4906816"/>
            <a:ext cx="71157" cy="58831"/>
          </a:xfrm>
          <a:custGeom>
            <a:avLst/>
            <a:gdLst/>
            <a:ahLst/>
            <a:cxnLst/>
            <a:rect l="l" t="t" r="r" b="b"/>
            <a:pathLst>
              <a:path w="80645" h="66675">
                <a:moveTo>
                  <a:pt x="43801" y="0"/>
                </a:moveTo>
                <a:lnTo>
                  <a:pt x="33072" y="570"/>
                </a:lnTo>
                <a:lnTo>
                  <a:pt x="1732" y="28205"/>
                </a:lnTo>
                <a:lnTo>
                  <a:pt x="101" y="39691"/>
                </a:lnTo>
                <a:lnTo>
                  <a:pt x="0" y="44213"/>
                </a:lnTo>
                <a:lnTo>
                  <a:pt x="762" y="48785"/>
                </a:lnTo>
                <a:lnTo>
                  <a:pt x="1524" y="52595"/>
                </a:lnTo>
                <a:lnTo>
                  <a:pt x="3046" y="56405"/>
                </a:lnTo>
                <a:lnTo>
                  <a:pt x="5332" y="59453"/>
                </a:lnTo>
                <a:lnTo>
                  <a:pt x="6856" y="62501"/>
                </a:lnTo>
                <a:lnTo>
                  <a:pt x="6856" y="63263"/>
                </a:lnTo>
                <a:lnTo>
                  <a:pt x="9701" y="66610"/>
                </a:lnTo>
                <a:lnTo>
                  <a:pt x="9701" y="32122"/>
                </a:lnTo>
                <a:lnTo>
                  <a:pt x="13511" y="23461"/>
                </a:lnTo>
                <a:lnTo>
                  <a:pt x="19050" y="18305"/>
                </a:lnTo>
                <a:lnTo>
                  <a:pt x="23620" y="14495"/>
                </a:lnTo>
                <a:lnTo>
                  <a:pt x="28906" y="11717"/>
                </a:lnTo>
                <a:lnTo>
                  <a:pt x="40587" y="9786"/>
                </a:lnTo>
                <a:lnTo>
                  <a:pt x="65996" y="9786"/>
                </a:lnTo>
                <a:lnTo>
                  <a:pt x="64244" y="7932"/>
                </a:lnTo>
                <a:lnTo>
                  <a:pt x="54406" y="2383"/>
                </a:lnTo>
                <a:lnTo>
                  <a:pt x="43801" y="0"/>
                </a:lnTo>
                <a:close/>
              </a:path>
              <a:path w="80645" h="66675">
                <a:moveTo>
                  <a:pt x="74243" y="18305"/>
                </a:moveTo>
                <a:lnTo>
                  <a:pt x="61720" y="18305"/>
                </a:lnTo>
                <a:lnTo>
                  <a:pt x="62482" y="19067"/>
                </a:lnTo>
                <a:lnTo>
                  <a:pt x="62482" y="19371"/>
                </a:lnTo>
                <a:lnTo>
                  <a:pt x="65530" y="23639"/>
                </a:lnTo>
                <a:lnTo>
                  <a:pt x="68200" y="27859"/>
                </a:lnTo>
                <a:lnTo>
                  <a:pt x="70857" y="39691"/>
                </a:lnTo>
                <a:lnTo>
                  <a:pt x="70857" y="66172"/>
                </a:lnTo>
                <a:lnTo>
                  <a:pt x="73042" y="63847"/>
                </a:lnTo>
                <a:lnTo>
                  <a:pt x="78435" y="52837"/>
                </a:lnTo>
                <a:lnTo>
                  <a:pt x="80417" y="41061"/>
                </a:lnTo>
                <a:lnTo>
                  <a:pt x="78929" y="29102"/>
                </a:lnTo>
                <a:lnTo>
                  <a:pt x="74243" y="18305"/>
                </a:lnTo>
                <a:close/>
              </a:path>
              <a:path w="80645" h="66675">
                <a:moveTo>
                  <a:pt x="65996" y="9786"/>
                </a:moveTo>
                <a:lnTo>
                  <a:pt x="40587" y="9786"/>
                </a:lnTo>
                <a:lnTo>
                  <a:pt x="52360" y="12487"/>
                </a:lnTo>
                <a:lnTo>
                  <a:pt x="61720" y="18571"/>
                </a:lnTo>
                <a:lnTo>
                  <a:pt x="61720" y="18305"/>
                </a:lnTo>
                <a:lnTo>
                  <a:pt x="74243" y="18305"/>
                </a:lnTo>
                <a:lnTo>
                  <a:pt x="73912" y="17543"/>
                </a:lnTo>
                <a:lnTo>
                  <a:pt x="72675" y="16854"/>
                </a:lnTo>
                <a:lnTo>
                  <a:pt x="65996" y="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491585" y="4935159"/>
            <a:ext cx="2241" cy="31937"/>
          </a:xfrm>
          <a:custGeom>
            <a:avLst/>
            <a:gdLst/>
            <a:ahLst/>
            <a:cxnLst/>
            <a:rect l="l" t="t" r="r" b="b"/>
            <a:pathLst>
              <a:path w="2539" h="36195">
                <a:moveTo>
                  <a:pt x="0" y="0"/>
                </a:moveTo>
                <a:lnTo>
                  <a:pt x="0" y="34488"/>
                </a:lnTo>
                <a:lnTo>
                  <a:pt x="1131" y="35819"/>
                </a:lnTo>
                <a:lnTo>
                  <a:pt x="1131" y="17374"/>
                </a:lnTo>
                <a:lnTo>
                  <a:pt x="1989" y="17374"/>
                </a:lnTo>
                <a:lnTo>
                  <a:pt x="204" y="10567"/>
                </a:lnTo>
                <a:lnTo>
                  <a:pt x="204" y="7519"/>
                </a:lnTo>
                <a:lnTo>
                  <a:pt x="0" y="0"/>
                </a:lnTo>
                <a:close/>
              </a:path>
              <a:path w="2539" h="36195">
                <a:moveTo>
                  <a:pt x="1989" y="17374"/>
                </a:moveTo>
                <a:lnTo>
                  <a:pt x="1131" y="17374"/>
                </a:lnTo>
                <a:lnTo>
                  <a:pt x="2438" y="19088"/>
                </a:lnTo>
                <a:lnTo>
                  <a:pt x="1989" y="17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492584" y="4950490"/>
            <a:ext cx="3922" cy="19610"/>
          </a:xfrm>
          <a:custGeom>
            <a:avLst/>
            <a:gdLst/>
            <a:ahLst/>
            <a:cxnLst/>
            <a:rect l="l" t="t" r="r" b="b"/>
            <a:pathLst>
              <a:path w="4444" h="22225">
                <a:moveTo>
                  <a:pt x="0" y="0"/>
                </a:moveTo>
                <a:lnTo>
                  <a:pt x="0" y="18444"/>
                </a:lnTo>
                <a:lnTo>
                  <a:pt x="913" y="19519"/>
                </a:lnTo>
                <a:lnTo>
                  <a:pt x="3643" y="22166"/>
                </a:lnTo>
                <a:lnTo>
                  <a:pt x="3643" y="7670"/>
                </a:lnTo>
                <a:lnTo>
                  <a:pt x="4405" y="76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495798" y="4957258"/>
            <a:ext cx="4482" cy="15688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0" y="0"/>
                </a:moveTo>
                <a:lnTo>
                  <a:pt x="0" y="14495"/>
                </a:lnTo>
                <a:lnTo>
                  <a:pt x="3098" y="17499"/>
                </a:lnTo>
                <a:lnTo>
                  <a:pt x="3809" y="17716"/>
                </a:lnTo>
                <a:lnTo>
                  <a:pt x="3809" y="4572"/>
                </a:lnTo>
                <a:lnTo>
                  <a:pt x="4573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4499160" y="4961291"/>
            <a:ext cx="5043" cy="12886"/>
          </a:xfrm>
          <a:custGeom>
            <a:avLst/>
            <a:gdLst/>
            <a:ahLst/>
            <a:cxnLst/>
            <a:rect l="l" t="t" r="r" b="b"/>
            <a:pathLst>
              <a:path w="5714" h="14604">
                <a:moveTo>
                  <a:pt x="0" y="0"/>
                </a:moveTo>
                <a:lnTo>
                  <a:pt x="0" y="13144"/>
                </a:lnTo>
                <a:lnTo>
                  <a:pt x="4572" y="14541"/>
                </a:lnTo>
                <a:lnTo>
                  <a:pt x="4572" y="3809"/>
                </a:lnTo>
                <a:lnTo>
                  <a:pt x="5334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4503194" y="4941837"/>
            <a:ext cx="42582" cy="35859"/>
          </a:xfrm>
          <a:custGeom>
            <a:avLst/>
            <a:gdLst/>
            <a:ahLst/>
            <a:cxnLst/>
            <a:rect l="l" t="t" r="r" b="b"/>
            <a:pathLst>
              <a:path w="48260" h="40639">
                <a:moveTo>
                  <a:pt x="0" y="25858"/>
                </a:moveTo>
                <a:lnTo>
                  <a:pt x="1" y="36589"/>
                </a:lnTo>
                <a:lnTo>
                  <a:pt x="2285" y="37288"/>
                </a:lnTo>
                <a:lnTo>
                  <a:pt x="5333" y="38812"/>
                </a:lnTo>
                <a:lnTo>
                  <a:pt x="10213" y="39635"/>
                </a:lnTo>
                <a:lnTo>
                  <a:pt x="13715" y="40336"/>
                </a:lnTo>
                <a:lnTo>
                  <a:pt x="22097" y="40336"/>
                </a:lnTo>
                <a:lnTo>
                  <a:pt x="42748" y="30344"/>
                </a:lnTo>
                <a:lnTo>
                  <a:pt x="11694" y="30344"/>
                </a:lnTo>
                <a:lnTo>
                  <a:pt x="0" y="25858"/>
                </a:lnTo>
                <a:close/>
              </a:path>
              <a:path w="48260" h="40639">
                <a:moveTo>
                  <a:pt x="47998" y="0"/>
                </a:moveTo>
                <a:lnTo>
                  <a:pt x="23510" y="30325"/>
                </a:lnTo>
                <a:lnTo>
                  <a:pt x="11694" y="30344"/>
                </a:lnTo>
                <a:lnTo>
                  <a:pt x="42748" y="30344"/>
                </a:lnTo>
                <a:lnTo>
                  <a:pt x="45719" y="28906"/>
                </a:lnTo>
                <a:lnTo>
                  <a:pt x="47998" y="26480"/>
                </a:lnTo>
                <a:lnTo>
                  <a:pt x="4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4537484" y="4922968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55" y="497"/>
                </a:lnTo>
                <a:lnTo>
                  <a:pt x="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4537485" y="4922969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0" y="265"/>
                </a:lnTo>
                <a:lnTo>
                  <a:pt x="355" y="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4537799" y="4923407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406" y="567"/>
                </a:lnTo>
                <a:lnTo>
                  <a:pt x="406" y="2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5820692" y="5607425"/>
            <a:ext cx="1133227" cy="1714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8439149" y="4614358"/>
            <a:ext cx="1135602" cy="11403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2850053" y="5607425"/>
            <a:ext cx="1131397" cy="1714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2820970" y="5674878"/>
            <a:ext cx="111069" cy="1115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3875220" y="5678297"/>
            <a:ext cx="111057" cy="1116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056965" y="5689320"/>
            <a:ext cx="111197" cy="11147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569299" y="5682368"/>
            <a:ext cx="111135" cy="1113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4570645" y="5607425"/>
            <a:ext cx="979403" cy="1714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674646" y="5676466"/>
            <a:ext cx="104215" cy="103093"/>
          </a:xfrm>
          <a:custGeom>
            <a:avLst/>
            <a:gdLst/>
            <a:ahLst/>
            <a:cxnLst/>
            <a:rect l="l" t="t" r="r" b="b"/>
            <a:pathLst>
              <a:path w="118110" h="116840">
                <a:moveTo>
                  <a:pt x="50949" y="0"/>
                </a:moveTo>
                <a:lnTo>
                  <a:pt x="37294" y="3609"/>
                </a:lnTo>
                <a:lnTo>
                  <a:pt x="6884" y="30872"/>
                </a:lnTo>
                <a:lnTo>
                  <a:pt x="0" y="58150"/>
                </a:lnTo>
                <a:lnTo>
                  <a:pt x="40" y="60345"/>
                </a:lnTo>
                <a:lnTo>
                  <a:pt x="14569" y="96140"/>
                </a:lnTo>
                <a:lnTo>
                  <a:pt x="51680" y="115599"/>
                </a:lnTo>
                <a:lnTo>
                  <a:pt x="68164" y="116828"/>
                </a:lnTo>
                <a:lnTo>
                  <a:pt x="81682" y="112940"/>
                </a:lnTo>
                <a:lnTo>
                  <a:pt x="111443" y="85248"/>
                </a:lnTo>
                <a:lnTo>
                  <a:pt x="118106" y="57481"/>
                </a:lnTo>
                <a:lnTo>
                  <a:pt x="104179" y="21382"/>
                </a:lnTo>
                <a:lnTo>
                  <a:pt x="67309" y="1356"/>
                </a:lnTo>
                <a:lnTo>
                  <a:pt x="509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670611" y="5671918"/>
            <a:ext cx="110938" cy="86285"/>
          </a:xfrm>
          <a:custGeom>
            <a:avLst/>
            <a:gdLst/>
            <a:ahLst/>
            <a:cxnLst/>
            <a:rect l="l" t="t" r="r" b="b"/>
            <a:pathLst>
              <a:path w="125729" h="97790">
                <a:moveTo>
                  <a:pt x="67362" y="0"/>
                </a:moveTo>
                <a:lnTo>
                  <a:pt x="56487" y="217"/>
                </a:lnTo>
                <a:lnTo>
                  <a:pt x="17757" y="18538"/>
                </a:lnTo>
                <a:lnTo>
                  <a:pt x="0" y="64066"/>
                </a:lnTo>
                <a:lnTo>
                  <a:pt x="1275" y="77024"/>
                </a:lnTo>
                <a:lnTo>
                  <a:pt x="5048" y="88948"/>
                </a:lnTo>
                <a:lnTo>
                  <a:pt x="9466" y="97448"/>
                </a:lnTo>
                <a:lnTo>
                  <a:pt x="9466" y="59924"/>
                </a:lnTo>
                <a:lnTo>
                  <a:pt x="12255" y="46904"/>
                </a:lnTo>
                <a:lnTo>
                  <a:pt x="40679" y="15005"/>
                </a:lnTo>
                <a:lnTo>
                  <a:pt x="60566" y="11191"/>
                </a:lnTo>
                <a:lnTo>
                  <a:pt x="92766" y="11191"/>
                </a:lnTo>
                <a:lnTo>
                  <a:pt x="78155" y="1557"/>
                </a:lnTo>
                <a:lnTo>
                  <a:pt x="67362" y="0"/>
                </a:lnTo>
                <a:close/>
              </a:path>
              <a:path w="125729" h="97790">
                <a:moveTo>
                  <a:pt x="92766" y="11191"/>
                </a:moveTo>
                <a:lnTo>
                  <a:pt x="60566" y="11191"/>
                </a:lnTo>
                <a:lnTo>
                  <a:pt x="70756" y="12326"/>
                </a:lnTo>
                <a:lnTo>
                  <a:pt x="105363" y="37195"/>
                </a:lnTo>
                <a:lnTo>
                  <a:pt x="115425" y="77024"/>
                </a:lnTo>
                <a:lnTo>
                  <a:pt x="115483" y="96060"/>
                </a:lnTo>
                <a:lnTo>
                  <a:pt x="119954" y="87640"/>
                </a:lnTo>
                <a:lnTo>
                  <a:pt x="123714" y="76186"/>
                </a:lnTo>
                <a:lnTo>
                  <a:pt x="125696" y="63305"/>
                </a:lnTo>
                <a:lnTo>
                  <a:pt x="114978" y="25836"/>
                </a:lnTo>
                <a:lnTo>
                  <a:pt x="92766" y="1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678965" y="5724793"/>
            <a:ext cx="93569" cy="58831"/>
          </a:xfrm>
          <a:custGeom>
            <a:avLst/>
            <a:gdLst/>
            <a:ahLst/>
            <a:cxnLst/>
            <a:rect l="l" t="t" r="r" b="b"/>
            <a:pathLst>
              <a:path w="106045" h="66675">
                <a:moveTo>
                  <a:pt x="0" y="0"/>
                </a:moveTo>
                <a:lnTo>
                  <a:pt x="0" y="37523"/>
                </a:lnTo>
                <a:lnTo>
                  <a:pt x="33310" y="63868"/>
                </a:lnTo>
                <a:lnTo>
                  <a:pt x="53058" y="66552"/>
                </a:lnTo>
                <a:lnTo>
                  <a:pt x="63041" y="65548"/>
                </a:lnTo>
                <a:lnTo>
                  <a:pt x="77857" y="57501"/>
                </a:lnTo>
                <a:lnTo>
                  <a:pt x="56452" y="57501"/>
                </a:lnTo>
                <a:lnTo>
                  <a:pt x="45538" y="56994"/>
                </a:lnTo>
                <a:lnTo>
                  <a:pt x="8930" y="33573"/>
                </a:lnTo>
                <a:lnTo>
                  <a:pt x="0" y="0"/>
                </a:lnTo>
                <a:close/>
              </a:path>
              <a:path w="106045" h="66675">
                <a:moveTo>
                  <a:pt x="106017" y="17331"/>
                </a:moveTo>
                <a:lnTo>
                  <a:pt x="77602" y="52252"/>
                </a:lnTo>
                <a:lnTo>
                  <a:pt x="56452" y="57501"/>
                </a:lnTo>
                <a:lnTo>
                  <a:pt x="77857" y="57501"/>
                </a:lnTo>
                <a:lnTo>
                  <a:pt x="98525" y="46276"/>
                </a:lnTo>
                <a:lnTo>
                  <a:pt x="105172" y="37725"/>
                </a:lnTo>
                <a:lnTo>
                  <a:pt x="106017" y="36135"/>
                </a:lnTo>
                <a:lnTo>
                  <a:pt x="106017" y="17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5194375" y="5690572"/>
            <a:ext cx="104215" cy="102534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0949" y="0"/>
                </a:moveTo>
                <a:lnTo>
                  <a:pt x="37294" y="3528"/>
                </a:lnTo>
                <a:lnTo>
                  <a:pt x="6885" y="30549"/>
                </a:lnTo>
                <a:lnTo>
                  <a:pt x="0" y="58165"/>
                </a:lnTo>
                <a:lnTo>
                  <a:pt x="11" y="59321"/>
                </a:lnTo>
                <a:lnTo>
                  <a:pt x="14140" y="95431"/>
                </a:lnTo>
                <a:lnTo>
                  <a:pt x="51167" y="114929"/>
                </a:lnTo>
                <a:lnTo>
                  <a:pt x="67623" y="116184"/>
                </a:lnTo>
                <a:lnTo>
                  <a:pt x="81272" y="112478"/>
                </a:lnTo>
                <a:lnTo>
                  <a:pt x="111361" y="85253"/>
                </a:lnTo>
                <a:lnTo>
                  <a:pt x="118106" y="57491"/>
                </a:lnTo>
                <a:lnTo>
                  <a:pt x="104183" y="21081"/>
                </a:lnTo>
                <a:lnTo>
                  <a:pt x="67312" y="1322"/>
                </a:lnTo>
                <a:lnTo>
                  <a:pt x="509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5190340" y="5686007"/>
            <a:ext cx="111498" cy="86846"/>
          </a:xfrm>
          <a:custGeom>
            <a:avLst/>
            <a:gdLst/>
            <a:ahLst/>
            <a:cxnLst/>
            <a:rect l="l" t="t" r="r" b="b"/>
            <a:pathLst>
              <a:path w="126364" h="98425">
                <a:moveTo>
                  <a:pt x="68073" y="0"/>
                </a:moveTo>
                <a:lnTo>
                  <a:pt x="57169" y="172"/>
                </a:lnTo>
                <a:lnTo>
                  <a:pt x="18155" y="18258"/>
                </a:lnTo>
                <a:lnTo>
                  <a:pt x="0" y="63338"/>
                </a:lnTo>
                <a:lnTo>
                  <a:pt x="962" y="75381"/>
                </a:lnTo>
                <a:lnTo>
                  <a:pt x="4654" y="87531"/>
                </a:lnTo>
                <a:lnTo>
                  <a:pt x="9905" y="97966"/>
                </a:lnTo>
                <a:lnTo>
                  <a:pt x="10006" y="63338"/>
                </a:lnTo>
                <a:lnTo>
                  <a:pt x="10058" y="60618"/>
                </a:lnTo>
                <a:lnTo>
                  <a:pt x="33050" y="18602"/>
                </a:lnTo>
                <a:lnTo>
                  <a:pt x="64485" y="9552"/>
                </a:lnTo>
                <a:lnTo>
                  <a:pt x="97100" y="9552"/>
                </a:lnTo>
                <a:lnTo>
                  <a:pt x="68073" y="0"/>
                </a:lnTo>
                <a:close/>
              </a:path>
              <a:path w="126364" h="98425">
                <a:moveTo>
                  <a:pt x="97100" y="9552"/>
                </a:moveTo>
                <a:lnTo>
                  <a:pt x="64485" y="9552"/>
                </a:lnTo>
                <a:lnTo>
                  <a:pt x="75453" y="10833"/>
                </a:lnTo>
                <a:lnTo>
                  <a:pt x="110697" y="37536"/>
                </a:lnTo>
                <a:lnTo>
                  <a:pt x="117295" y="63752"/>
                </a:lnTo>
                <a:lnTo>
                  <a:pt x="117328" y="92801"/>
                </a:lnTo>
                <a:lnTo>
                  <a:pt x="119896" y="88054"/>
                </a:lnTo>
                <a:lnTo>
                  <a:pt x="123734" y="76624"/>
                </a:lnTo>
                <a:lnTo>
                  <a:pt x="125774" y="63886"/>
                </a:lnTo>
                <a:lnTo>
                  <a:pt x="125858" y="49452"/>
                </a:lnTo>
                <a:lnTo>
                  <a:pt x="99061" y="10198"/>
                </a:lnTo>
                <a:lnTo>
                  <a:pt x="97100" y="9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199080" y="5742377"/>
            <a:ext cx="95250" cy="55469"/>
          </a:xfrm>
          <a:custGeom>
            <a:avLst/>
            <a:gdLst/>
            <a:ahLst/>
            <a:cxnLst/>
            <a:rect l="l" t="t" r="r" b="b"/>
            <a:pathLst>
              <a:path w="107950" h="62865">
                <a:moveTo>
                  <a:pt x="0" y="4785"/>
                </a:moveTo>
                <a:lnTo>
                  <a:pt x="73" y="34137"/>
                </a:lnTo>
                <a:lnTo>
                  <a:pt x="32336" y="59440"/>
                </a:lnTo>
                <a:lnTo>
                  <a:pt x="52130" y="62417"/>
                </a:lnTo>
                <a:lnTo>
                  <a:pt x="62153" y="61540"/>
                </a:lnTo>
                <a:lnTo>
                  <a:pt x="77521" y="53406"/>
                </a:lnTo>
                <a:lnTo>
                  <a:pt x="56396" y="53406"/>
                </a:lnTo>
                <a:lnTo>
                  <a:pt x="45544" y="52902"/>
                </a:lnTo>
                <a:lnTo>
                  <a:pt x="8851" y="29576"/>
                </a:lnTo>
                <a:lnTo>
                  <a:pt x="0" y="4785"/>
                </a:lnTo>
                <a:close/>
              </a:path>
              <a:path w="107950" h="62865">
                <a:moveTo>
                  <a:pt x="107422" y="0"/>
                </a:moveTo>
                <a:lnTo>
                  <a:pt x="105538" y="13559"/>
                </a:lnTo>
                <a:lnTo>
                  <a:pt x="101201" y="25182"/>
                </a:lnTo>
                <a:lnTo>
                  <a:pt x="67138" y="51828"/>
                </a:lnTo>
                <a:lnTo>
                  <a:pt x="56396" y="53406"/>
                </a:lnTo>
                <a:lnTo>
                  <a:pt x="77521" y="53406"/>
                </a:lnTo>
                <a:lnTo>
                  <a:pt x="97876" y="42633"/>
                </a:lnTo>
                <a:lnTo>
                  <a:pt x="104629" y="34079"/>
                </a:lnTo>
                <a:lnTo>
                  <a:pt x="107422" y="28914"/>
                </a:lnTo>
                <a:lnTo>
                  <a:pt x="107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6463778" y="5710030"/>
            <a:ext cx="70774" cy="7084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6216349" y="5710104"/>
            <a:ext cx="71363" cy="685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6606988" y="5641806"/>
            <a:ext cx="70666" cy="708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6008594" y="5634863"/>
            <a:ext cx="71269" cy="712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5068645" y="5707017"/>
            <a:ext cx="69811" cy="700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4821218" y="5706974"/>
            <a:ext cx="71118" cy="7068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5215889" y="5644672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056" y="0"/>
                </a:moveTo>
                <a:lnTo>
                  <a:pt x="10645" y="7621"/>
                </a:lnTo>
                <a:lnTo>
                  <a:pt x="2871" y="19093"/>
                </a:lnTo>
                <a:lnTo>
                  <a:pt x="0" y="33223"/>
                </a:lnTo>
                <a:lnTo>
                  <a:pt x="405" y="38421"/>
                </a:lnTo>
                <a:lnTo>
                  <a:pt x="4730" y="50092"/>
                </a:lnTo>
                <a:lnTo>
                  <a:pt x="13495" y="59457"/>
                </a:lnTo>
                <a:lnTo>
                  <a:pt x="26342" y="65544"/>
                </a:lnTo>
                <a:lnTo>
                  <a:pt x="42917" y="67387"/>
                </a:lnTo>
                <a:lnTo>
                  <a:pt x="53972" y="62428"/>
                </a:lnTo>
                <a:lnTo>
                  <a:pt x="62604" y="53249"/>
                </a:lnTo>
                <a:lnTo>
                  <a:pt x="67981" y="40012"/>
                </a:lnTo>
                <a:lnTo>
                  <a:pt x="69268" y="22870"/>
                </a:lnTo>
                <a:lnTo>
                  <a:pt x="63646" y="12810"/>
                </a:lnTo>
                <a:lnTo>
                  <a:pt x="53929" y="5139"/>
                </a:lnTo>
                <a:lnTo>
                  <a:pt x="40079" y="615"/>
                </a:lnTo>
                <a:lnTo>
                  <a:pt x="2205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5211184" y="5638558"/>
            <a:ext cx="70597" cy="58831"/>
          </a:xfrm>
          <a:custGeom>
            <a:avLst/>
            <a:gdLst/>
            <a:ahLst/>
            <a:cxnLst/>
            <a:rect l="l" t="t" r="r" b="b"/>
            <a:pathLst>
              <a:path w="80010" h="66675">
                <a:moveTo>
                  <a:pt x="37470" y="0"/>
                </a:moveTo>
                <a:lnTo>
                  <a:pt x="2570" y="26324"/>
                </a:lnTo>
                <a:lnTo>
                  <a:pt x="0" y="40152"/>
                </a:lnTo>
                <a:lnTo>
                  <a:pt x="4084" y="56996"/>
                </a:lnTo>
                <a:lnTo>
                  <a:pt x="9905" y="66377"/>
                </a:lnTo>
                <a:lnTo>
                  <a:pt x="9905" y="31478"/>
                </a:lnTo>
                <a:lnTo>
                  <a:pt x="13627" y="23718"/>
                </a:lnTo>
                <a:lnTo>
                  <a:pt x="19050" y="18054"/>
                </a:lnTo>
                <a:lnTo>
                  <a:pt x="23291" y="14810"/>
                </a:lnTo>
                <a:lnTo>
                  <a:pt x="34556" y="10317"/>
                </a:lnTo>
                <a:lnTo>
                  <a:pt x="58200" y="10280"/>
                </a:lnTo>
                <a:lnTo>
                  <a:pt x="48576" y="642"/>
                </a:lnTo>
                <a:lnTo>
                  <a:pt x="37470" y="0"/>
                </a:lnTo>
                <a:close/>
              </a:path>
              <a:path w="80010" h="66675">
                <a:moveTo>
                  <a:pt x="62159" y="14244"/>
                </a:moveTo>
                <a:lnTo>
                  <a:pt x="57150" y="14244"/>
                </a:lnTo>
                <a:lnTo>
                  <a:pt x="62485" y="18816"/>
                </a:lnTo>
                <a:lnTo>
                  <a:pt x="65760" y="22830"/>
                </a:lnTo>
                <a:lnTo>
                  <a:pt x="70319" y="34086"/>
                </a:lnTo>
                <a:lnTo>
                  <a:pt x="70319" y="62886"/>
                </a:lnTo>
                <a:lnTo>
                  <a:pt x="73756" y="58333"/>
                </a:lnTo>
                <a:lnTo>
                  <a:pt x="78331" y="46468"/>
                </a:lnTo>
                <a:lnTo>
                  <a:pt x="79879" y="31988"/>
                </a:lnTo>
                <a:lnTo>
                  <a:pt x="62159" y="14244"/>
                </a:lnTo>
                <a:close/>
              </a:path>
              <a:path w="80010" h="66675">
                <a:moveTo>
                  <a:pt x="58200" y="10280"/>
                </a:moveTo>
                <a:lnTo>
                  <a:pt x="46640" y="10280"/>
                </a:lnTo>
                <a:lnTo>
                  <a:pt x="57150" y="14686"/>
                </a:lnTo>
                <a:lnTo>
                  <a:pt x="57150" y="14244"/>
                </a:lnTo>
                <a:lnTo>
                  <a:pt x="62159" y="14244"/>
                </a:lnTo>
                <a:lnTo>
                  <a:pt x="58200" y="10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5219924" y="5676676"/>
            <a:ext cx="7844" cy="27454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0" y="0"/>
                </a:moveTo>
                <a:lnTo>
                  <a:pt x="0" y="23177"/>
                </a:lnTo>
                <a:lnTo>
                  <a:pt x="195" y="23491"/>
                </a:lnTo>
                <a:lnTo>
                  <a:pt x="8247" y="30430"/>
                </a:lnTo>
                <a:lnTo>
                  <a:pt x="8380" y="30490"/>
                </a:lnTo>
                <a:lnTo>
                  <a:pt x="8380" y="18288"/>
                </a:lnTo>
                <a:lnTo>
                  <a:pt x="8600" y="18288"/>
                </a:lnTo>
                <a:lnTo>
                  <a:pt x="5878" y="14478"/>
                </a:lnTo>
                <a:lnTo>
                  <a:pt x="5334" y="14478"/>
                </a:lnTo>
                <a:lnTo>
                  <a:pt x="2044" y="8661"/>
                </a:lnTo>
                <a:lnTo>
                  <a:pt x="1663" y="6223"/>
                </a:lnTo>
                <a:lnTo>
                  <a:pt x="0" y="0"/>
                </a:lnTo>
                <a:close/>
              </a:path>
              <a:path w="8889" h="31114">
                <a:moveTo>
                  <a:pt x="8600" y="18288"/>
                </a:moveTo>
                <a:lnTo>
                  <a:pt x="8380" y="18288"/>
                </a:lnTo>
                <a:lnTo>
                  <a:pt x="8787" y="18549"/>
                </a:lnTo>
                <a:lnTo>
                  <a:pt x="8600" y="18288"/>
                </a:lnTo>
                <a:close/>
              </a:path>
              <a:path w="8889" h="31114">
                <a:moveTo>
                  <a:pt x="5334" y="13716"/>
                </a:moveTo>
                <a:lnTo>
                  <a:pt x="5334" y="14478"/>
                </a:lnTo>
                <a:lnTo>
                  <a:pt x="5878" y="14478"/>
                </a:lnTo>
                <a:lnTo>
                  <a:pt x="533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5227318" y="569281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2"/>
                </a:lnTo>
                <a:lnTo>
                  <a:pt x="406" y="2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5227318" y="5692811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3" y="12539"/>
                </a:moveTo>
                <a:lnTo>
                  <a:pt x="763" y="762"/>
                </a:lnTo>
                <a:lnTo>
                  <a:pt x="0" y="0"/>
                </a:lnTo>
                <a:lnTo>
                  <a:pt x="0" y="12202"/>
                </a:lnTo>
                <a:lnTo>
                  <a:pt x="763" y="1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5227678" y="5692988"/>
            <a:ext cx="38660" cy="15688"/>
          </a:xfrm>
          <a:custGeom>
            <a:avLst/>
            <a:gdLst/>
            <a:ahLst/>
            <a:cxnLst/>
            <a:rect l="l" t="t" r="r" b="b"/>
            <a:pathLst>
              <a:path w="43814" h="17779">
                <a:moveTo>
                  <a:pt x="0" y="62"/>
                </a:moveTo>
                <a:lnTo>
                  <a:pt x="356" y="562"/>
                </a:lnTo>
                <a:lnTo>
                  <a:pt x="356" y="12340"/>
                </a:lnTo>
                <a:lnTo>
                  <a:pt x="8914" y="16137"/>
                </a:lnTo>
                <a:lnTo>
                  <a:pt x="19137" y="17612"/>
                </a:lnTo>
                <a:lnTo>
                  <a:pt x="29495" y="16381"/>
                </a:lnTo>
                <a:lnTo>
                  <a:pt x="39359" y="12465"/>
                </a:lnTo>
                <a:lnTo>
                  <a:pt x="43028" y="9698"/>
                </a:lnTo>
                <a:lnTo>
                  <a:pt x="43028" y="8911"/>
                </a:lnTo>
                <a:lnTo>
                  <a:pt x="21616" y="8911"/>
                </a:lnTo>
                <a:lnTo>
                  <a:pt x="10086" y="6598"/>
                </a:lnTo>
                <a:lnTo>
                  <a:pt x="0" y="62"/>
                </a:lnTo>
                <a:close/>
              </a:path>
              <a:path w="43814" h="17779">
                <a:moveTo>
                  <a:pt x="43510" y="0"/>
                </a:moveTo>
                <a:lnTo>
                  <a:pt x="38456" y="3610"/>
                </a:lnTo>
                <a:lnTo>
                  <a:pt x="33357" y="6603"/>
                </a:lnTo>
                <a:lnTo>
                  <a:pt x="21616" y="8911"/>
                </a:lnTo>
                <a:lnTo>
                  <a:pt x="43028" y="8911"/>
                </a:lnTo>
                <a:lnTo>
                  <a:pt x="43028" y="562"/>
                </a:lnTo>
                <a:lnTo>
                  <a:pt x="4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5261610" y="565112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441"/>
                </a:lnTo>
                <a:lnTo>
                  <a:pt x="762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5265643" y="569281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481" y="199"/>
                </a:lnTo>
                <a:lnTo>
                  <a:pt x="0" y="762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5265643" y="5692811"/>
            <a:ext cx="1121" cy="8965"/>
          </a:xfrm>
          <a:custGeom>
            <a:avLst/>
            <a:gdLst/>
            <a:ahLst/>
            <a:cxnLst/>
            <a:rect l="l" t="t" r="r" b="b"/>
            <a:pathLst>
              <a:path w="1270" h="10160">
                <a:moveTo>
                  <a:pt x="763" y="9323"/>
                </a:moveTo>
                <a:lnTo>
                  <a:pt x="763" y="0"/>
                </a:lnTo>
                <a:lnTo>
                  <a:pt x="0" y="762"/>
                </a:lnTo>
                <a:lnTo>
                  <a:pt x="0" y="9898"/>
                </a:lnTo>
                <a:lnTo>
                  <a:pt x="763" y="9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5266069" y="5688778"/>
            <a:ext cx="3922" cy="12326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4090" y="4572"/>
                </a:moveTo>
                <a:lnTo>
                  <a:pt x="281" y="4572"/>
                </a:lnTo>
                <a:lnTo>
                  <a:pt x="281" y="13895"/>
                </a:lnTo>
                <a:lnTo>
                  <a:pt x="4090" y="11022"/>
                </a:lnTo>
                <a:lnTo>
                  <a:pt x="4090" y="4572"/>
                </a:lnTo>
                <a:close/>
              </a:path>
              <a:path w="4445" h="13970">
                <a:moveTo>
                  <a:pt x="4090" y="0"/>
                </a:moveTo>
                <a:lnTo>
                  <a:pt x="0" y="4771"/>
                </a:lnTo>
                <a:lnTo>
                  <a:pt x="281" y="4572"/>
                </a:lnTo>
                <a:lnTo>
                  <a:pt x="4090" y="4572"/>
                </a:lnTo>
                <a:lnTo>
                  <a:pt x="4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5269006" y="5668634"/>
            <a:ext cx="4482" cy="30256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787" y="22829"/>
                </a:moveTo>
                <a:lnTo>
                  <a:pt x="762" y="22829"/>
                </a:lnTo>
                <a:lnTo>
                  <a:pt x="762" y="33851"/>
                </a:lnTo>
                <a:lnTo>
                  <a:pt x="1253" y="33481"/>
                </a:lnTo>
                <a:lnTo>
                  <a:pt x="4787" y="28799"/>
                </a:lnTo>
                <a:lnTo>
                  <a:pt x="4787" y="22829"/>
                </a:lnTo>
                <a:close/>
              </a:path>
              <a:path w="5079" h="34289">
                <a:moveTo>
                  <a:pt x="4787" y="0"/>
                </a:moveTo>
                <a:lnTo>
                  <a:pt x="4707" y="12175"/>
                </a:lnTo>
                <a:lnTo>
                  <a:pt x="0" y="23591"/>
                </a:lnTo>
                <a:lnTo>
                  <a:pt x="762" y="22829"/>
                </a:lnTo>
                <a:lnTo>
                  <a:pt x="4787" y="22829"/>
                </a:lnTo>
                <a:lnTo>
                  <a:pt x="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4617495" y="5638379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476" y="0"/>
                </a:moveTo>
                <a:lnTo>
                  <a:pt x="10861" y="7317"/>
                </a:lnTo>
                <a:lnTo>
                  <a:pt x="2932" y="18588"/>
                </a:lnTo>
                <a:lnTo>
                  <a:pt x="0" y="32735"/>
                </a:lnTo>
                <a:lnTo>
                  <a:pt x="462" y="38483"/>
                </a:lnTo>
                <a:lnTo>
                  <a:pt x="4864" y="50354"/>
                </a:lnTo>
                <a:lnTo>
                  <a:pt x="13627" y="59775"/>
                </a:lnTo>
                <a:lnTo>
                  <a:pt x="26393" y="65852"/>
                </a:lnTo>
                <a:lnTo>
                  <a:pt x="42805" y="67687"/>
                </a:lnTo>
                <a:lnTo>
                  <a:pt x="53912" y="62751"/>
                </a:lnTo>
                <a:lnTo>
                  <a:pt x="62612" y="53577"/>
                </a:lnTo>
                <a:lnTo>
                  <a:pt x="68079" y="40319"/>
                </a:lnTo>
                <a:lnTo>
                  <a:pt x="69490" y="23140"/>
                </a:lnTo>
                <a:lnTo>
                  <a:pt x="64028" y="12981"/>
                </a:lnTo>
                <a:lnTo>
                  <a:pt x="54385" y="5273"/>
                </a:lnTo>
                <a:lnTo>
                  <a:pt x="40542" y="712"/>
                </a:lnTo>
                <a:lnTo>
                  <a:pt x="2247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4612790" y="5632132"/>
            <a:ext cx="72278" cy="58831"/>
          </a:xfrm>
          <a:custGeom>
            <a:avLst/>
            <a:gdLst/>
            <a:ahLst/>
            <a:cxnLst/>
            <a:rect l="l" t="t" r="r" b="b"/>
            <a:pathLst>
              <a:path w="81914" h="66675">
                <a:moveTo>
                  <a:pt x="67363" y="17717"/>
                </a:moveTo>
                <a:lnTo>
                  <a:pt x="61722" y="17717"/>
                </a:lnTo>
                <a:lnTo>
                  <a:pt x="62484" y="18479"/>
                </a:lnTo>
                <a:lnTo>
                  <a:pt x="66294" y="23051"/>
                </a:lnTo>
                <a:lnTo>
                  <a:pt x="70612" y="33690"/>
                </a:lnTo>
                <a:lnTo>
                  <a:pt x="70612" y="66203"/>
                </a:lnTo>
                <a:lnTo>
                  <a:pt x="72194" y="64635"/>
                </a:lnTo>
                <a:lnTo>
                  <a:pt x="76379" y="58801"/>
                </a:lnTo>
                <a:lnTo>
                  <a:pt x="79421" y="52346"/>
                </a:lnTo>
                <a:lnTo>
                  <a:pt x="81137" y="45387"/>
                </a:lnTo>
                <a:lnTo>
                  <a:pt x="81337" y="38040"/>
                </a:lnTo>
                <a:lnTo>
                  <a:pt x="67363" y="17717"/>
                </a:lnTo>
                <a:close/>
              </a:path>
              <a:path w="81914" h="66675">
                <a:moveTo>
                  <a:pt x="45760" y="0"/>
                </a:moveTo>
                <a:lnTo>
                  <a:pt x="34269" y="148"/>
                </a:lnTo>
                <a:lnTo>
                  <a:pt x="23069" y="3783"/>
                </a:lnTo>
                <a:lnTo>
                  <a:pt x="12192" y="10859"/>
                </a:lnTo>
                <a:lnTo>
                  <a:pt x="12192" y="11621"/>
                </a:lnTo>
                <a:lnTo>
                  <a:pt x="7620" y="16955"/>
                </a:lnTo>
                <a:lnTo>
                  <a:pt x="6858" y="17717"/>
                </a:lnTo>
                <a:lnTo>
                  <a:pt x="5334" y="20765"/>
                </a:lnTo>
                <a:lnTo>
                  <a:pt x="3048" y="24575"/>
                </a:lnTo>
                <a:lnTo>
                  <a:pt x="2286" y="28385"/>
                </a:lnTo>
                <a:lnTo>
                  <a:pt x="762" y="32195"/>
                </a:lnTo>
                <a:lnTo>
                  <a:pt x="762" y="36005"/>
                </a:lnTo>
                <a:lnTo>
                  <a:pt x="0" y="40577"/>
                </a:lnTo>
                <a:lnTo>
                  <a:pt x="762" y="44387"/>
                </a:lnTo>
                <a:lnTo>
                  <a:pt x="4105" y="54971"/>
                </a:lnTo>
                <a:lnTo>
                  <a:pt x="8545" y="63553"/>
                </a:lnTo>
                <a:lnTo>
                  <a:pt x="9906" y="65256"/>
                </a:lnTo>
                <a:lnTo>
                  <a:pt x="9906" y="39815"/>
                </a:lnTo>
                <a:lnTo>
                  <a:pt x="11290" y="29211"/>
                </a:lnTo>
                <a:lnTo>
                  <a:pt x="46771" y="9865"/>
                </a:lnTo>
                <a:lnTo>
                  <a:pt x="61963" y="9865"/>
                </a:lnTo>
                <a:lnTo>
                  <a:pt x="57505" y="3382"/>
                </a:lnTo>
                <a:lnTo>
                  <a:pt x="45760" y="0"/>
                </a:lnTo>
                <a:close/>
              </a:path>
              <a:path w="81914" h="66675">
                <a:moveTo>
                  <a:pt x="61963" y="9865"/>
                </a:moveTo>
                <a:lnTo>
                  <a:pt x="46771" y="9865"/>
                </a:lnTo>
                <a:lnTo>
                  <a:pt x="57913" y="14669"/>
                </a:lnTo>
                <a:lnTo>
                  <a:pt x="57913" y="15213"/>
                </a:lnTo>
                <a:lnTo>
                  <a:pt x="61722" y="17936"/>
                </a:lnTo>
                <a:lnTo>
                  <a:pt x="61722" y="17717"/>
                </a:lnTo>
                <a:lnTo>
                  <a:pt x="67363" y="17717"/>
                </a:lnTo>
                <a:lnTo>
                  <a:pt x="61963" y="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4621531" y="5669952"/>
            <a:ext cx="46504" cy="33618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0" y="0"/>
                </a:moveTo>
                <a:lnTo>
                  <a:pt x="0" y="22392"/>
                </a:lnTo>
                <a:lnTo>
                  <a:pt x="30753" y="37612"/>
                </a:lnTo>
                <a:lnTo>
                  <a:pt x="37852" y="36605"/>
                </a:lnTo>
                <a:lnTo>
                  <a:pt x="44742" y="34401"/>
                </a:lnTo>
                <a:lnTo>
                  <a:pt x="51235" y="31117"/>
                </a:lnTo>
                <a:lnTo>
                  <a:pt x="52577" y="30153"/>
                </a:lnTo>
                <a:lnTo>
                  <a:pt x="52577" y="26887"/>
                </a:lnTo>
                <a:lnTo>
                  <a:pt x="24836" y="26887"/>
                </a:lnTo>
                <a:lnTo>
                  <a:pt x="15485" y="22859"/>
                </a:lnTo>
                <a:lnTo>
                  <a:pt x="13715" y="22859"/>
                </a:lnTo>
                <a:lnTo>
                  <a:pt x="9907" y="19049"/>
                </a:lnTo>
                <a:lnTo>
                  <a:pt x="9145" y="19049"/>
                </a:lnTo>
                <a:lnTo>
                  <a:pt x="5878" y="14477"/>
                </a:lnTo>
                <a:lnTo>
                  <a:pt x="5333" y="14477"/>
                </a:lnTo>
                <a:lnTo>
                  <a:pt x="1906" y="8064"/>
                </a:lnTo>
                <a:lnTo>
                  <a:pt x="1612" y="6984"/>
                </a:lnTo>
                <a:lnTo>
                  <a:pt x="0" y="0"/>
                </a:lnTo>
                <a:close/>
              </a:path>
              <a:path w="52704" h="38100">
                <a:moveTo>
                  <a:pt x="52577" y="18287"/>
                </a:moveTo>
                <a:lnTo>
                  <a:pt x="51815" y="19049"/>
                </a:lnTo>
                <a:lnTo>
                  <a:pt x="47245" y="22859"/>
                </a:lnTo>
                <a:lnTo>
                  <a:pt x="37458" y="26771"/>
                </a:lnTo>
                <a:lnTo>
                  <a:pt x="24836" y="26887"/>
                </a:lnTo>
                <a:lnTo>
                  <a:pt x="52577" y="26887"/>
                </a:lnTo>
                <a:lnTo>
                  <a:pt x="52577" y="18287"/>
                </a:lnTo>
                <a:close/>
              </a:path>
              <a:path w="52704" h="38100">
                <a:moveTo>
                  <a:pt x="13715" y="22097"/>
                </a:moveTo>
                <a:lnTo>
                  <a:pt x="13715" y="22859"/>
                </a:lnTo>
                <a:lnTo>
                  <a:pt x="15485" y="22859"/>
                </a:lnTo>
                <a:lnTo>
                  <a:pt x="13715" y="22097"/>
                </a:lnTo>
                <a:close/>
              </a:path>
              <a:path w="52704" h="38100">
                <a:moveTo>
                  <a:pt x="9145" y="18287"/>
                </a:moveTo>
                <a:lnTo>
                  <a:pt x="9145" y="19049"/>
                </a:lnTo>
                <a:lnTo>
                  <a:pt x="9907" y="19049"/>
                </a:lnTo>
                <a:lnTo>
                  <a:pt x="9145" y="18287"/>
                </a:lnTo>
                <a:close/>
              </a:path>
              <a:path w="52704" h="38100">
                <a:moveTo>
                  <a:pt x="5333" y="13715"/>
                </a:moveTo>
                <a:lnTo>
                  <a:pt x="5333" y="14477"/>
                </a:lnTo>
                <a:lnTo>
                  <a:pt x="5878" y="14477"/>
                </a:lnTo>
                <a:lnTo>
                  <a:pt x="533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4663217" y="5645076"/>
            <a:ext cx="1121" cy="560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762" y="0"/>
                </a:moveTo>
                <a:lnTo>
                  <a:pt x="0" y="0"/>
                </a:lnTo>
                <a:lnTo>
                  <a:pt x="762" y="543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4667250" y="564776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482" y="562"/>
                </a:lnTo>
                <a:lnTo>
                  <a:pt x="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4667251" y="5647765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0" y="218"/>
                </a:lnTo>
                <a:lnTo>
                  <a:pt x="482" y="5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4667250" y="5686089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351" y="351"/>
                </a:lnTo>
                <a:lnTo>
                  <a:pt x="0" y="76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4667560" y="5682054"/>
            <a:ext cx="3922" cy="14568"/>
          </a:xfrm>
          <a:custGeom>
            <a:avLst/>
            <a:gdLst/>
            <a:ahLst/>
            <a:cxnLst/>
            <a:rect l="l" t="t" r="r" b="b"/>
            <a:pathLst>
              <a:path w="4445" h="16510">
                <a:moveTo>
                  <a:pt x="4220" y="4571"/>
                </a:moveTo>
                <a:lnTo>
                  <a:pt x="410" y="4571"/>
                </a:lnTo>
                <a:lnTo>
                  <a:pt x="410" y="16437"/>
                </a:lnTo>
                <a:lnTo>
                  <a:pt x="4220" y="13698"/>
                </a:lnTo>
                <a:lnTo>
                  <a:pt x="4220" y="4571"/>
                </a:lnTo>
                <a:close/>
              </a:path>
              <a:path w="4445" h="16510">
                <a:moveTo>
                  <a:pt x="4220" y="0"/>
                </a:moveTo>
                <a:lnTo>
                  <a:pt x="0" y="4923"/>
                </a:lnTo>
                <a:lnTo>
                  <a:pt x="410" y="4571"/>
                </a:lnTo>
                <a:lnTo>
                  <a:pt x="4220" y="4571"/>
                </a:lnTo>
                <a:lnTo>
                  <a:pt x="4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4670611" y="5661858"/>
            <a:ext cx="4482" cy="32497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5079" y="22889"/>
                </a:moveTo>
                <a:lnTo>
                  <a:pt x="762" y="22889"/>
                </a:lnTo>
                <a:lnTo>
                  <a:pt x="762" y="36587"/>
                </a:lnTo>
                <a:lnTo>
                  <a:pt x="1520" y="36043"/>
                </a:lnTo>
                <a:lnTo>
                  <a:pt x="5079" y="32513"/>
                </a:lnTo>
                <a:lnTo>
                  <a:pt x="5079" y="22889"/>
                </a:lnTo>
                <a:close/>
              </a:path>
              <a:path w="5079" h="36829">
                <a:moveTo>
                  <a:pt x="5079" y="0"/>
                </a:moveTo>
                <a:lnTo>
                  <a:pt x="4690" y="12418"/>
                </a:lnTo>
                <a:lnTo>
                  <a:pt x="0" y="23651"/>
                </a:lnTo>
                <a:lnTo>
                  <a:pt x="762" y="22889"/>
                </a:lnTo>
                <a:lnTo>
                  <a:pt x="5079" y="22889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7156158" y="4625788"/>
            <a:ext cx="1124314" cy="113963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1" y="468635"/>
            <a:ext cx="400330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B-Spline</a:t>
            </a:r>
            <a:r>
              <a:rPr spc="-53" dirty="0"/>
              <a:t> </a:t>
            </a:r>
            <a:r>
              <a:rPr spc="-4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613341"/>
            <a:ext cx="6013076" cy="12403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22" dirty="0">
                <a:latin typeface="Arial"/>
                <a:cs typeface="Arial"/>
              </a:rPr>
              <a:t>Piecewise </a:t>
            </a:r>
            <a:r>
              <a:rPr sz="2735" spc="-13" dirty="0">
                <a:latin typeface="Arial"/>
                <a:cs typeface="Arial"/>
              </a:rPr>
              <a:t>polynomial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8" dirty="0">
                <a:latin typeface="Arial"/>
                <a:cs typeface="Arial"/>
              </a:rPr>
              <a:t>degree</a:t>
            </a:r>
            <a:r>
              <a:rPr sz="2735" spc="-75" dirty="0">
                <a:latin typeface="Arial"/>
                <a:cs typeface="Arial"/>
              </a:rPr>
              <a:t> </a:t>
            </a:r>
            <a:r>
              <a:rPr sz="2735" i="1" dirty="0">
                <a:latin typeface="Times New Roman"/>
                <a:cs typeface="Times New Roman"/>
              </a:rPr>
              <a:t>n</a:t>
            </a:r>
            <a:endParaRPr sz="273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24">
              <a:latin typeface="Times New Roman"/>
              <a:cs typeface="Times New Roman"/>
            </a:endParaRPr>
          </a:p>
          <a:p>
            <a:pPr marL="727861">
              <a:tabLst>
                <a:tab pos="4157604" algn="l"/>
              </a:tabLst>
            </a:pPr>
            <a:r>
              <a:rPr sz="2427" dirty="0">
                <a:latin typeface="Arial"/>
                <a:cs typeface="Arial"/>
              </a:rPr>
              <a:t>B-spline</a:t>
            </a:r>
            <a:r>
              <a:rPr sz="2427" spc="18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curve	control</a:t>
            </a:r>
            <a:r>
              <a:rPr sz="2427" spc="-49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points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3126" y="3036345"/>
            <a:ext cx="247427" cy="232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251986" y="3112995"/>
            <a:ext cx="31376" cy="56590"/>
          </a:xfrm>
          <a:custGeom>
            <a:avLst/>
            <a:gdLst/>
            <a:ahLst/>
            <a:cxnLst/>
            <a:rect l="l" t="t" r="r" b="b"/>
            <a:pathLst>
              <a:path w="35560" h="64135">
                <a:moveTo>
                  <a:pt x="16762" y="0"/>
                </a:moveTo>
                <a:lnTo>
                  <a:pt x="0" y="64006"/>
                </a:lnTo>
                <a:lnTo>
                  <a:pt x="28954" y="52210"/>
                </a:lnTo>
                <a:lnTo>
                  <a:pt x="28954" y="23622"/>
                </a:lnTo>
                <a:lnTo>
                  <a:pt x="35474" y="16173"/>
                </a:lnTo>
                <a:lnTo>
                  <a:pt x="16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277534" y="3127266"/>
            <a:ext cx="12326" cy="12326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520" y="0"/>
                </a:moveTo>
                <a:lnTo>
                  <a:pt x="0" y="7448"/>
                </a:lnTo>
                <a:lnTo>
                  <a:pt x="7619" y="13544"/>
                </a:lnTo>
                <a:lnTo>
                  <a:pt x="13895" y="6375"/>
                </a:lnTo>
                <a:lnTo>
                  <a:pt x="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277534" y="3132892"/>
            <a:ext cx="29135" cy="26334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0" y="1073"/>
                </a:moveTo>
                <a:lnTo>
                  <a:pt x="0" y="29662"/>
                </a:lnTo>
                <a:lnTo>
                  <a:pt x="32765" y="16313"/>
                </a:lnTo>
                <a:lnTo>
                  <a:pt x="22188" y="7169"/>
                </a:lnTo>
                <a:lnTo>
                  <a:pt x="7619" y="7169"/>
                </a:lnTo>
                <a:lnTo>
                  <a:pt x="0" y="1073"/>
                </a:lnTo>
                <a:close/>
              </a:path>
              <a:path w="33020" h="29845">
                <a:moveTo>
                  <a:pt x="13895" y="0"/>
                </a:moveTo>
                <a:lnTo>
                  <a:pt x="7619" y="7169"/>
                </a:lnTo>
                <a:lnTo>
                  <a:pt x="22188" y="7169"/>
                </a:lnTo>
                <a:lnTo>
                  <a:pt x="13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283287" y="2750596"/>
            <a:ext cx="336737" cy="382681"/>
          </a:xfrm>
          <a:custGeom>
            <a:avLst/>
            <a:gdLst/>
            <a:ahLst/>
            <a:cxnLst/>
            <a:rect l="l" t="t" r="r" b="b"/>
            <a:pathLst>
              <a:path w="381635" h="433704">
                <a:moveTo>
                  <a:pt x="373717" y="0"/>
                </a:moveTo>
                <a:lnTo>
                  <a:pt x="0" y="426892"/>
                </a:lnTo>
                <a:lnTo>
                  <a:pt x="7374" y="433268"/>
                </a:lnTo>
                <a:lnTo>
                  <a:pt x="381337" y="6094"/>
                </a:lnTo>
                <a:lnTo>
                  <a:pt x="37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098873" y="4078950"/>
            <a:ext cx="2264149" cy="3848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27" spc="4" dirty="0">
                <a:latin typeface="Arial"/>
                <a:cs typeface="Arial"/>
              </a:rPr>
              <a:t>parameter</a:t>
            </a:r>
            <a:r>
              <a:rPr sz="2427" spc="-57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value</a:t>
            </a:r>
            <a:endParaRPr sz="242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8563" y="3728872"/>
            <a:ext cx="145116" cy="318807"/>
          </a:xfrm>
          <a:custGeom>
            <a:avLst/>
            <a:gdLst/>
            <a:ahLst/>
            <a:cxnLst/>
            <a:rect l="l" t="t" r="r" b="b"/>
            <a:pathLst>
              <a:path w="164464" h="361314">
                <a:moveTo>
                  <a:pt x="155282" y="0"/>
                </a:moveTo>
                <a:lnTo>
                  <a:pt x="0" y="357372"/>
                </a:lnTo>
                <a:lnTo>
                  <a:pt x="8381" y="361182"/>
                </a:lnTo>
                <a:lnTo>
                  <a:pt x="164344" y="3956"/>
                </a:lnTo>
                <a:lnTo>
                  <a:pt x="1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545553" y="3683147"/>
            <a:ext cx="48185" cy="58271"/>
          </a:xfrm>
          <a:custGeom>
            <a:avLst/>
            <a:gdLst/>
            <a:ahLst/>
            <a:cxnLst/>
            <a:rect l="l" t="t" r="r" b="b"/>
            <a:pathLst>
              <a:path w="54610" h="66039">
                <a:moveTo>
                  <a:pt x="53038" y="42672"/>
                </a:moveTo>
                <a:lnTo>
                  <a:pt x="26669" y="42672"/>
                </a:lnTo>
                <a:lnTo>
                  <a:pt x="35813" y="46480"/>
                </a:lnTo>
                <a:lnTo>
                  <a:pt x="35813" y="57547"/>
                </a:lnTo>
                <a:lnTo>
                  <a:pt x="54101" y="65530"/>
                </a:lnTo>
                <a:lnTo>
                  <a:pt x="53038" y="42672"/>
                </a:lnTo>
                <a:close/>
              </a:path>
              <a:path w="54610" h="66039">
                <a:moveTo>
                  <a:pt x="51053" y="0"/>
                </a:moveTo>
                <a:lnTo>
                  <a:pt x="0" y="41910"/>
                </a:lnTo>
                <a:lnTo>
                  <a:pt x="22694" y="51819"/>
                </a:lnTo>
                <a:lnTo>
                  <a:pt x="26669" y="42672"/>
                </a:lnTo>
                <a:lnTo>
                  <a:pt x="53038" y="42672"/>
                </a:lnTo>
                <a:lnTo>
                  <a:pt x="51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565578" y="3720800"/>
            <a:ext cx="11766" cy="11766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3975" y="0"/>
                </a:moveTo>
                <a:lnTo>
                  <a:pt x="0" y="9147"/>
                </a:lnTo>
                <a:lnTo>
                  <a:pt x="9061" y="13103"/>
                </a:lnTo>
                <a:lnTo>
                  <a:pt x="13119" y="3808"/>
                </a:lnTo>
                <a:lnTo>
                  <a:pt x="3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573574" y="3724160"/>
            <a:ext cx="3922" cy="10085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4057" y="0"/>
                </a:moveTo>
                <a:lnTo>
                  <a:pt x="0" y="9295"/>
                </a:lnTo>
                <a:lnTo>
                  <a:pt x="4057" y="11066"/>
                </a:lnTo>
                <a:lnTo>
                  <a:pt x="4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032585" y="3637430"/>
            <a:ext cx="56590" cy="53228"/>
          </a:xfrm>
          <a:custGeom>
            <a:avLst/>
            <a:gdLst/>
            <a:ahLst/>
            <a:cxnLst/>
            <a:rect l="l" t="t" r="r" b="b"/>
            <a:pathLst>
              <a:path w="64135" h="60325">
                <a:moveTo>
                  <a:pt x="0" y="0"/>
                </a:moveTo>
                <a:lnTo>
                  <a:pt x="25908" y="60196"/>
                </a:lnTo>
                <a:lnTo>
                  <a:pt x="34290" y="50307"/>
                </a:lnTo>
                <a:lnTo>
                  <a:pt x="34290" y="35050"/>
                </a:lnTo>
                <a:lnTo>
                  <a:pt x="40386" y="28192"/>
                </a:lnTo>
                <a:lnTo>
                  <a:pt x="53030" y="28192"/>
                </a:lnTo>
                <a:lnTo>
                  <a:pt x="64008" y="15238"/>
                </a:lnTo>
                <a:lnTo>
                  <a:pt x="0" y="0"/>
                </a:lnTo>
                <a:close/>
              </a:path>
              <a:path w="64135" h="60325">
                <a:moveTo>
                  <a:pt x="53030" y="28192"/>
                </a:moveTo>
                <a:lnTo>
                  <a:pt x="40386" y="28192"/>
                </a:lnTo>
                <a:lnTo>
                  <a:pt x="47749" y="34424"/>
                </a:lnTo>
                <a:lnTo>
                  <a:pt x="53030" y="28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062841" y="3662305"/>
            <a:ext cx="12326" cy="11766"/>
          </a:xfrm>
          <a:custGeom>
            <a:avLst/>
            <a:gdLst/>
            <a:ahLst/>
            <a:cxnLst/>
            <a:rect l="l" t="t" r="r" b="b"/>
            <a:pathLst>
              <a:path w="13970" h="13335">
                <a:moveTo>
                  <a:pt x="6095" y="0"/>
                </a:moveTo>
                <a:lnTo>
                  <a:pt x="0" y="6857"/>
                </a:lnTo>
                <a:lnTo>
                  <a:pt x="7524" y="13234"/>
                </a:lnTo>
                <a:lnTo>
                  <a:pt x="13459" y="6231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062841" y="3668357"/>
            <a:ext cx="6724" cy="14007"/>
          </a:xfrm>
          <a:custGeom>
            <a:avLst/>
            <a:gdLst/>
            <a:ahLst/>
            <a:cxnLst/>
            <a:rect l="l" t="t" r="r" b="b"/>
            <a:pathLst>
              <a:path w="7620" h="15875">
                <a:moveTo>
                  <a:pt x="0" y="0"/>
                </a:moveTo>
                <a:lnTo>
                  <a:pt x="0" y="15256"/>
                </a:lnTo>
                <a:lnTo>
                  <a:pt x="7524" y="63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069481" y="3667804"/>
            <a:ext cx="641537" cy="545166"/>
          </a:xfrm>
          <a:custGeom>
            <a:avLst/>
            <a:gdLst/>
            <a:ahLst/>
            <a:cxnLst/>
            <a:rect l="l" t="t" r="r" b="b"/>
            <a:pathLst>
              <a:path w="727075" h="617854">
                <a:moveTo>
                  <a:pt x="5934" y="0"/>
                </a:moveTo>
                <a:lnTo>
                  <a:pt x="0" y="7002"/>
                </a:lnTo>
                <a:lnTo>
                  <a:pt x="720948" y="617847"/>
                </a:lnTo>
                <a:lnTo>
                  <a:pt x="727044" y="610227"/>
                </a:lnTo>
                <a:lnTo>
                  <a:pt x="5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184500" y="2805728"/>
            <a:ext cx="3373864" cy="118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888913" y="3990077"/>
            <a:ext cx="8965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904" y="0"/>
                </a:lnTo>
              </a:path>
            </a:pathLst>
          </a:custGeom>
          <a:ln w="990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7592882" y="4242332"/>
            <a:ext cx="2069166" cy="3848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27" dirty="0">
                <a:latin typeface="Arial"/>
                <a:cs typeface="Arial"/>
              </a:rPr>
              <a:t>basis</a:t>
            </a:r>
            <a:r>
              <a:rPr sz="2427" spc="-57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functions</a:t>
            </a:r>
            <a:endParaRPr sz="242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6600" y="4573344"/>
            <a:ext cx="3250152" cy="1690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1975820" y="1403872"/>
            <a:ext cx="161363" cy="360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866017" y="1403872"/>
            <a:ext cx="182878" cy="360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3522" y="1403872"/>
            <a:ext cx="161363" cy="360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30270" y="1403872"/>
            <a:ext cx="172121" cy="360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517775" y="1395804"/>
            <a:ext cx="172121" cy="368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4960" y="2243642"/>
            <a:ext cx="266140" cy="352425"/>
          </a:xfrm>
          <a:custGeom>
            <a:avLst/>
            <a:gdLst/>
            <a:ahLst/>
            <a:cxnLst/>
            <a:rect l="l" t="t" r="r" b="b"/>
            <a:pathLst>
              <a:path w="301625" h="399414">
                <a:moveTo>
                  <a:pt x="8380" y="0"/>
                </a:moveTo>
                <a:lnTo>
                  <a:pt x="0" y="6095"/>
                </a:lnTo>
                <a:lnTo>
                  <a:pt x="288928" y="399289"/>
                </a:lnTo>
                <a:lnTo>
                  <a:pt x="301547" y="399289"/>
                </a:lnTo>
                <a:lnTo>
                  <a:pt x="8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14515" y="2242297"/>
            <a:ext cx="1555376" cy="304240"/>
          </a:xfrm>
          <a:custGeom>
            <a:avLst/>
            <a:gdLst/>
            <a:ahLst/>
            <a:cxnLst/>
            <a:rect l="l" t="t" r="r" b="b"/>
            <a:pathLst>
              <a:path w="1762759" h="344805">
                <a:moveTo>
                  <a:pt x="1760220" y="0"/>
                </a:moveTo>
                <a:lnTo>
                  <a:pt x="0" y="334517"/>
                </a:lnTo>
                <a:lnTo>
                  <a:pt x="1524" y="344424"/>
                </a:lnTo>
                <a:lnTo>
                  <a:pt x="1762505" y="9142"/>
                </a:lnTo>
                <a:lnTo>
                  <a:pt x="1760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621" y="2540822"/>
            <a:ext cx="24653" cy="55469"/>
          </a:xfrm>
          <a:custGeom>
            <a:avLst/>
            <a:gdLst/>
            <a:ahLst/>
            <a:cxnLst/>
            <a:rect l="l" t="t" r="r" b="b"/>
            <a:pathLst>
              <a:path w="27939" h="62864">
                <a:moveTo>
                  <a:pt x="18733" y="0"/>
                </a:moveTo>
                <a:lnTo>
                  <a:pt x="0" y="62484"/>
                </a:lnTo>
                <a:lnTo>
                  <a:pt x="10049" y="62484"/>
                </a:lnTo>
                <a:lnTo>
                  <a:pt x="27877" y="3046"/>
                </a:lnTo>
                <a:lnTo>
                  <a:pt x="18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1227" y="2467694"/>
            <a:ext cx="148478" cy="128307"/>
          </a:xfrm>
          <a:custGeom>
            <a:avLst/>
            <a:gdLst/>
            <a:ahLst/>
            <a:cxnLst/>
            <a:rect l="l" t="t" r="r" b="b"/>
            <a:pathLst>
              <a:path w="168275" h="145414">
                <a:moveTo>
                  <a:pt x="79027" y="0"/>
                </a:moveTo>
                <a:lnTo>
                  <a:pt x="64747" y="2143"/>
                </a:lnTo>
                <a:lnTo>
                  <a:pt x="27995" y="21355"/>
                </a:lnTo>
                <a:lnTo>
                  <a:pt x="4911" y="55417"/>
                </a:lnTo>
                <a:lnTo>
                  <a:pt x="0" y="83640"/>
                </a:lnTo>
                <a:lnTo>
                  <a:pt x="20" y="85540"/>
                </a:lnTo>
                <a:lnTo>
                  <a:pt x="10438" y="123315"/>
                </a:lnTo>
                <a:lnTo>
                  <a:pt x="29653" y="145362"/>
                </a:lnTo>
                <a:lnTo>
                  <a:pt x="140007" y="145362"/>
                </a:lnTo>
                <a:lnTo>
                  <a:pt x="163798" y="105716"/>
                </a:lnTo>
                <a:lnTo>
                  <a:pt x="167888" y="74281"/>
                </a:lnTo>
                <a:lnTo>
                  <a:pt x="153563" y="36304"/>
                </a:lnTo>
                <a:lnTo>
                  <a:pt x="122585" y="9842"/>
                </a:lnTo>
                <a:lnTo>
                  <a:pt x="7902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7193" y="2463362"/>
            <a:ext cx="156882" cy="113740"/>
          </a:xfrm>
          <a:custGeom>
            <a:avLst/>
            <a:gdLst/>
            <a:ahLst/>
            <a:cxnLst/>
            <a:rect l="l" t="t" r="r" b="b"/>
            <a:pathLst>
              <a:path w="177800" h="128905">
                <a:moveTo>
                  <a:pt x="84391" y="0"/>
                </a:moveTo>
                <a:lnTo>
                  <a:pt x="71923" y="1494"/>
                </a:lnTo>
                <a:lnTo>
                  <a:pt x="27338" y="24032"/>
                </a:lnTo>
                <a:lnTo>
                  <a:pt x="5607" y="57980"/>
                </a:lnTo>
                <a:lnTo>
                  <a:pt x="0" y="88549"/>
                </a:lnTo>
                <a:lnTo>
                  <a:pt x="762" y="97693"/>
                </a:lnTo>
                <a:lnTo>
                  <a:pt x="4291" y="114231"/>
                </a:lnTo>
                <a:lnTo>
                  <a:pt x="9846" y="128790"/>
                </a:lnTo>
                <a:lnTo>
                  <a:pt x="9906" y="88549"/>
                </a:lnTo>
                <a:lnTo>
                  <a:pt x="11653" y="73573"/>
                </a:lnTo>
                <a:lnTo>
                  <a:pt x="27679" y="38103"/>
                </a:lnTo>
                <a:lnTo>
                  <a:pt x="66183" y="12881"/>
                </a:lnTo>
                <a:lnTo>
                  <a:pt x="88906" y="9729"/>
                </a:lnTo>
                <a:lnTo>
                  <a:pt x="127592" y="9729"/>
                </a:lnTo>
                <a:lnTo>
                  <a:pt x="84391" y="0"/>
                </a:lnTo>
                <a:close/>
              </a:path>
              <a:path w="177800" h="128905">
                <a:moveTo>
                  <a:pt x="127592" y="9729"/>
                </a:moveTo>
                <a:lnTo>
                  <a:pt x="88906" y="9729"/>
                </a:lnTo>
                <a:lnTo>
                  <a:pt x="100382" y="10516"/>
                </a:lnTo>
                <a:lnTo>
                  <a:pt x="142036" y="29433"/>
                </a:lnTo>
                <a:lnTo>
                  <a:pt x="166560" y="73573"/>
                </a:lnTo>
                <a:lnTo>
                  <a:pt x="168401" y="88549"/>
                </a:lnTo>
                <a:lnTo>
                  <a:pt x="168401" y="128731"/>
                </a:lnTo>
                <a:lnTo>
                  <a:pt x="169988" y="125780"/>
                </a:lnTo>
                <a:lnTo>
                  <a:pt x="174716" y="111890"/>
                </a:lnTo>
                <a:lnTo>
                  <a:pt x="177317" y="96424"/>
                </a:lnTo>
                <a:lnTo>
                  <a:pt x="177546" y="79405"/>
                </a:lnTo>
                <a:lnTo>
                  <a:pt x="161781" y="37231"/>
                </a:lnTo>
                <a:lnTo>
                  <a:pt x="132932" y="10932"/>
                </a:lnTo>
                <a:lnTo>
                  <a:pt x="127592" y="9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5933" y="2548217"/>
            <a:ext cx="25773" cy="48185"/>
          </a:xfrm>
          <a:custGeom>
            <a:avLst/>
            <a:gdLst/>
            <a:ahLst/>
            <a:cxnLst/>
            <a:rect l="l" t="t" r="r" b="b"/>
            <a:pathLst>
              <a:path w="29210" h="54610">
                <a:moveTo>
                  <a:pt x="0" y="0"/>
                </a:moveTo>
                <a:lnTo>
                  <a:pt x="0" y="32724"/>
                </a:lnTo>
                <a:lnTo>
                  <a:pt x="7273" y="45224"/>
                </a:lnTo>
                <a:lnTo>
                  <a:pt x="14650" y="54102"/>
                </a:lnTo>
                <a:lnTo>
                  <a:pt x="29079" y="54102"/>
                </a:lnTo>
                <a:lnTo>
                  <a:pt x="2976" y="141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452" y="2541494"/>
            <a:ext cx="26334" cy="54909"/>
          </a:xfrm>
          <a:custGeom>
            <a:avLst/>
            <a:gdLst/>
            <a:ahLst/>
            <a:cxnLst/>
            <a:rect l="l" t="t" r="r" b="b"/>
            <a:pathLst>
              <a:path w="29845" h="62230">
                <a:moveTo>
                  <a:pt x="29842" y="0"/>
                </a:moveTo>
                <a:lnTo>
                  <a:pt x="19580" y="38821"/>
                </a:lnTo>
                <a:lnTo>
                  <a:pt x="0" y="61722"/>
                </a:lnTo>
                <a:lnTo>
                  <a:pt x="14923" y="61722"/>
                </a:lnTo>
                <a:lnTo>
                  <a:pt x="16568" y="60184"/>
                </a:lnTo>
                <a:lnTo>
                  <a:pt x="24818" y="49519"/>
                </a:lnTo>
                <a:lnTo>
                  <a:pt x="29842" y="40181"/>
                </a:lnTo>
                <a:lnTo>
                  <a:pt x="29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026920" y="2021428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80">
                <a:moveTo>
                  <a:pt x="0" y="0"/>
                </a:moveTo>
                <a:lnTo>
                  <a:pt x="201167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948928" y="1943192"/>
            <a:ext cx="155985" cy="155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723939" y="1943225"/>
            <a:ext cx="155314" cy="1554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688764" y="2021428"/>
            <a:ext cx="889186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6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610771" y="1943335"/>
            <a:ext cx="156658" cy="155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498278" y="1943242"/>
            <a:ext cx="156656" cy="155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002714" y="1764254"/>
            <a:ext cx="112954" cy="779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98289" y="1764254"/>
            <a:ext cx="123711" cy="779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777726" y="1764254"/>
            <a:ext cx="115643" cy="77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662543" y="1764254"/>
            <a:ext cx="115643" cy="77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550048" y="1764254"/>
            <a:ext cx="115644" cy="672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046455" y="1934714"/>
            <a:ext cx="172795" cy="1725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827690" y="1934714"/>
            <a:ext cx="172795" cy="1725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2628227" y="2097838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0372" y="2103881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34187" y="3352352"/>
            <a:ext cx="52107" cy="75640"/>
          </a:xfrm>
          <a:custGeom>
            <a:avLst/>
            <a:gdLst/>
            <a:ahLst/>
            <a:cxnLst/>
            <a:rect l="l" t="t" r="r" b="b"/>
            <a:pathLst>
              <a:path w="59054" h="85725">
                <a:moveTo>
                  <a:pt x="50229" y="0"/>
                </a:moveTo>
                <a:lnTo>
                  <a:pt x="0" y="85342"/>
                </a:lnTo>
                <a:lnTo>
                  <a:pt x="11521" y="85342"/>
                </a:lnTo>
                <a:lnTo>
                  <a:pt x="58611" y="5332"/>
                </a:lnTo>
                <a:lnTo>
                  <a:pt x="50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19897" y="2595955"/>
            <a:ext cx="566457" cy="761440"/>
          </a:xfrm>
          <a:custGeom>
            <a:avLst/>
            <a:gdLst/>
            <a:ahLst/>
            <a:cxnLst/>
            <a:rect l="l" t="t" r="r" b="b"/>
            <a:pathLst>
              <a:path w="641984" h="862964">
                <a:moveTo>
                  <a:pt x="12619" y="0"/>
                </a:moveTo>
                <a:lnTo>
                  <a:pt x="0" y="0"/>
                </a:lnTo>
                <a:lnTo>
                  <a:pt x="633853" y="862583"/>
                </a:lnTo>
                <a:lnTo>
                  <a:pt x="641473" y="856489"/>
                </a:lnTo>
                <a:lnTo>
                  <a:pt x="12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045263" y="2595955"/>
            <a:ext cx="258296" cy="832037"/>
          </a:xfrm>
          <a:custGeom>
            <a:avLst/>
            <a:gdLst/>
            <a:ahLst/>
            <a:cxnLst/>
            <a:rect l="l" t="t" r="r" b="b"/>
            <a:pathLst>
              <a:path w="292735" h="942975">
                <a:moveTo>
                  <a:pt x="292656" y="0"/>
                </a:moveTo>
                <a:lnTo>
                  <a:pt x="282605" y="0"/>
                </a:lnTo>
                <a:lnTo>
                  <a:pt x="0" y="942593"/>
                </a:lnTo>
                <a:lnTo>
                  <a:pt x="9921" y="942593"/>
                </a:lnTo>
                <a:lnTo>
                  <a:pt x="292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28102" y="3351679"/>
            <a:ext cx="71157" cy="76200"/>
          </a:xfrm>
          <a:custGeom>
            <a:avLst/>
            <a:gdLst/>
            <a:ahLst/>
            <a:cxnLst/>
            <a:rect l="l" t="t" r="r" b="b"/>
            <a:pathLst>
              <a:path w="80644" h="86360">
                <a:moveTo>
                  <a:pt x="6857" y="0"/>
                </a:moveTo>
                <a:lnTo>
                  <a:pt x="0" y="6095"/>
                </a:lnTo>
                <a:lnTo>
                  <a:pt x="68483" y="86104"/>
                </a:lnTo>
                <a:lnTo>
                  <a:pt x="80615" y="86104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604548" y="3276947"/>
            <a:ext cx="156656" cy="1512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7505" y="3281208"/>
            <a:ext cx="147357" cy="147357"/>
          </a:xfrm>
          <a:custGeom>
            <a:avLst/>
            <a:gdLst/>
            <a:ahLst/>
            <a:cxnLst/>
            <a:rect l="l" t="t" r="r" b="b"/>
            <a:pathLst>
              <a:path w="167005" h="167004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9"/>
                </a:lnTo>
                <a:lnTo>
                  <a:pt x="1092" y="97254"/>
                </a:lnTo>
                <a:lnTo>
                  <a:pt x="16785" y="133182"/>
                </a:lnTo>
                <a:lnTo>
                  <a:pt x="48920" y="157923"/>
                </a:lnTo>
                <a:lnTo>
                  <a:pt x="94683" y="166782"/>
                </a:lnTo>
                <a:lnTo>
                  <a:pt x="107857" y="163882"/>
                </a:lnTo>
                <a:lnTo>
                  <a:pt x="141460" y="143022"/>
                </a:lnTo>
                <a:lnTo>
                  <a:pt x="162245" y="106602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3470" y="3276981"/>
            <a:ext cx="155762" cy="113740"/>
          </a:xfrm>
          <a:custGeom>
            <a:avLst/>
            <a:gdLst/>
            <a:ahLst/>
            <a:cxnLst/>
            <a:rect l="l" t="t" r="r" b="b"/>
            <a:pathLst>
              <a:path w="176530" h="128904">
                <a:moveTo>
                  <a:pt x="126113" y="9618"/>
                </a:moveTo>
                <a:lnTo>
                  <a:pt x="88134" y="9618"/>
                </a:lnTo>
                <a:lnTo>
                  <a:pt x="99481" y="10398"/>
                </a:lnTo>
                <a:lnTo>
                  <a:pt x="140652" y="29296"/>
                </a:lnTo>
                <a:lnTo>
                  <a:pt x="164998" y="73502"/>
                </a:lnTo>
                <a:lnTo>
                  <a:pt x="166878" y="88468"/>
                </a:lnTo>
                <a:lnTo>
                  <a:pt x="166878" y="128696"/>
                </a:lnTo>
                <a:lnTo>
                  <a:pt x="168582" y="125473"/>
                </a:lnTo>
                <a:lnTo>
                  <a:pt x="173228" y="111625"/>
                </a:lnTo>
                <a:lnTo>
                  <a:pt x="175787" y="96232"/>
                </a:lnTo>
                <a:lnTo>
                  <a:pt x="176022" y="79324"/>
                </a:lnTo>
                <a:lnTo>
                  <a:pt x="160350" y="37132"/>
                </a:lnTo>
                <a:lnTo>
                  <a:pt x="131644" y="10863"/>
                </a:lnTo>
                <a:lnTo>
                  <a:pt x="126113" y="9618"/>
                </a:lnTo>
                <a:close/>
              </a:path>
              <a:path w="176530" h="128904">
                <a:moveTo>
                  <a:pt x="83366" y="0"/>
                </a:moveTo>
                <a:lnTo>
                  <a:pt x="70980" y="1510"/>
                </a:lnTo>
                <a:lnTo>
                  <a:pt x="26761" y="24074"/>
                </a:lnTo>
                <a:lnTo>
                  <a:pt x="5361" y="57975"/>
                </a:lnTo>
                <a:lnTo>
                  <a:pt x="0" y="88468"/>
                </a:lnTo>
                <a:lnTo>
                  <a:pt x="0" y="97612"/>
                </a:lnTo>
                <a:lnTo>
                  <a:pt x="3859" y="114270"/>
                </a:lnTo>
                <a:lnTo>
                  <a:pt x="9142" y="127608"/>
                </a:lnTo>
                <a:lnTo>
                  <a:pt x="9142" y="88468"/>
                </a:lnTo>
                <a:lnTo>
                  <a:pt x="11088" y="73469"/>
                </a:lnTo>
                <a:lnTo>
                  <a:pt x="27339" y="38041"/>
                </a:lnTo>
                <a:lnTo>
                  <a:pt x="65641" y="12791"/>
                </a:lnTo>
                <a:lnTo>
                  <a:pt x="88134" y="9618"/>
                </a:lnTo>
                <a:lnTo>
                  <a:pt x="126113" y="9618"/>
                </a:lnTo>
                <a:lnTo>
                  <a:pt x="83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61539" y="3355040"/>
            <a:ext cx="139513" cy="72838"/>
          </a:xfrm>
          <a:custGeom>
            <a:avLst/>
            <a:gdLst/>
            <a:ahLst/>
            <a:cxnLst/>
            <a:rect l="l" t="t" r="r" b="b"/>
            <a:pathLst>
              <a:path w="158114" h="82550">
                <a:moveTo>
                  <a:pt x="0" y="0"/>
                </a:moveTo>
                <a:lnTo>
                  <a:pt x="0" y="39140"/>
                </a:lnTo>
                <a:lnTo>
                  <a:pt x="27205" y="72557"/>
                </a:lnTo>
                <a:lnTo>
                  <a:pt x="45328" y="82296"/>
                </a:lnTo>
                <a:lnTo>
                  <a:pt x="112585" y="82296"/>
                </a:lnTo>
                <a:lnTo>
                  <a:pt x="117445" y="78929"/>
                </a:lnTo>
                <a:lnTo>
                  <a:pt x="82882" y="78929"/>
                </a:lnTo>
                <a:lnTo>
                  <a:pt x="71780" y="78693"/>
                </a:lnTo>
                <a:lnTo>
                  <a:pt x="30544" y="62558"/>
                </a:lnTo>
                <a:lnTo>
                  <a:pt x="3745" y="21742"/>
                </a:lnTo>
                <a:lnTo>
                  <a:pt x="0" y="0"/>
                </a:lnTo>
                <a:close/>
              </a:path>
              <a:path w="158114" h="82550">
                <a:moveTo>
                  <a:pt x="157735" y="0"/>
                </a:moveTo>
                <a:lnTo>
                  <a:pt x="156133" y="14422"/>
                </a:lnTo>
                <a:lnTo>
                  <a:pt x="152704" y="27415"/>
                </a:lnTo>
                <a:lnTo>
                  <a:pt x="124613" y="64932"/>
                </a:lnTo>
                <a:lnTo>
                  <a:pt x="82882" y="78929"/>
                </a:lnTo>
                <a:lnTo>
                  <a:pt x="117445" y="78929"/>
                </a:lnTo>
                <a:lnTo>
                  <a:pt x="144838" y="59951"/>
                </a:lnTo>
                <a:lnTo>
                  <a:pt x="152944" y="49278"/>
                </a:lnTo>
                <a:lnTo>
                  <a:pt x="157735" y="40228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67393" y="2595955"/>
            <a:ext cx="97490" cy="19050"/>
          </a:xfrm>
          <a:custGeom>
            <a:avLst/>
            <a:gdLst/>
            <a:ahLst/>
            <a:cxnLst/>
            <a:rect l="l" t="t" r="r" b="b"/>
            <a:pathLst>
              <a:path w="110489" h="21589">
                <a:moveTo>
                  <a:pt x="110354" y="0"/>
                </a:moveTo>
                <a:lnTo>
                  <a:pt x="0" y="0"/>
                </a:lnTo>
                <a:lnTo>
                  <a:pt x="8397" y="6193"/>
                </a:lnTo>
                <a:lnTo>
                  <a:pt x="20957" y="12706"/>
                </a:lnTo>
                <a:lnTo>
                  <a:pt x="35026" y="17487"/>
                </a:lnTo>
                <a:lnTo>
                  <a:pt x="50509" y="20374"/>
                </a:lnTo>
                <a:lnTo>
                  <a:pt x="67303" y="21195"/>
                </a:lnTo>
                <a:lnTo>
                  <a:pt x="80431" y="18120"/>
                </a:lnTo>
                <a:lnTo>
                  <a:pt x="92664" y="12979"/>
                </a:lnTo>
                <a:lnTo>
                  <a:pt x="103821" y="5887"/>
                </a:lnTo>
                <a:lnTo>
                  <a:pt x="11035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58861" y="2595955"/>
            <a:ext cx="114299" cy="24093"/>
          </a:xfrm>
          <a:custGeom>
            <a:avLst/>
            <a:gdLst/>
            <a:ahLst/>
            <a:cxnLst/>
            <a:rect l="l" t="t" r="r" b="b"/>
            <a:pathLst>
              <a:path w="129539" h="27305">
                <a:moveTo>
                  <a:pt x="14428" y="0"/>
                </a:moveTo>
                <a:lnTo>
                  <a:pt x="0" y="0"/>
                </a:lnTo>
                <a:lnTo>
                  <a:pt x="34872" y="22459"/>
                </a:lnTo>
                <a:lnTo>
                  <a:pt x="60328" y="27010"/>
                </a:lnTo>
                <a:lnTo>
                  <a:pt x="73282" y="26589"/>
                </a:lnTo>
                <a:lnTo>
                  <a:pt x="86065" y="24401"/>
                </a:lnTo>
                <a:lnTo>
                  <a:pt x="98428" y="20471"/>
                </a:lnTo>
                <a:lnTo>
                  <a:pt x="105526" y="17044"/>
                </a:lnTo>
                <a:lnTo>
                  <a:pt x="68107" y="17044"/>
                </a:lnTo>
                <a:lnTo>
                  <a:pt x="56896" y="16828"/>
                </a:lnTo>
                <a:lnTo>
                  <a:pt x="15290" y="787"/>
                </a:lnTo>
                <a:lnTo>
                  <a:pt x="14428" y="0"/>
                </a:lnTo>
                <a:close/>
              </a:path>
              <a:path w="129539" h="27305">
                <a:moveTo>
                  <a:pt x="128925" y="0"/>
                </a:moveTo>
                <a:lnTo>
                  <a:pt x="114001" y="0"/>
                </a:lnTo>
                <a:lnTo>
                  <a:pt x="110277" y="3011"/>
                </a:lnTo>
                <a:lnTo>
                  <a:pt x="100529" y="8735"/>
                </a:lnTo>
                <a:lnTo>
                  <a:pt x="90120" y="12989"/>
                </a:lnTo>
                <a:lnTo>
                  <a:pt x="79246" y="15761"/>
                </a:lnTo>
                <a:lnTo>
                  <a:pt x="68107" y="17044"/>
                </a:lnTo>
                <a:lnTo>
                  <a:pt x="105526" y="17044"/>
                </a:lnTo>
                <a:lnTo>
                  <a:pt x="110130" y="14822"/>
                </a:lnTo>
                <a:lnTo>
                  <a:pt x="120925" y="7477"/>
                </a:lnTo>
                <a:lnTo>
                  <a:pt x="128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144688" y="3427656"/>
            <a:ext cx="499782" cy="832037"/>
          </a:xfrm>
          <a:custGeom>
            <a:avLst/>
            <a:gdLst/>
            <a:ahLst/>
            <a:cxnLst/>
            <a:rect l="l" t="t" r="r" b="b"/>
            <a:pathLst>
              <a:path w="566420" h="942975">
                <a:moveTo>
                  <a:pt x="566285" y="0"/>
                </a:moveTo>
                <a:lnTo>
                  <a:pt x="554763" y="0"/>
                </a:lnTo>
                <a:lnTo>
                  <a:pt x="0" y="942594"/>
                </a:lnTo>
                <a:lnTo>
                  <a:pt x="11521" y="942594"/>
                </a:lnTo>
                <a:lnTo>
                  <a:pt x="56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868070" y="3427656"/>
            <a:ext cx="186018" cy="593351"/>
          </a:xfrm>
          <a:custGeom>
            <a:avLst/>
            <a:gdLst/>
            <a:ahLst/>
            <a:cxnLst/>
            <a:rect l="l" t="t" r="r" b="b"/>
            <a:pathLst>
              <a:path w="210820" h="672464">
                <a:moveTo>
                  <a:pt x="210738" y="0"/>
                </a:moveTo>
                <a:lnTo>
                  <a:pt x="200817" y="0"/>
                </a:lnTo>
                <a:lnTo>
                  <a:pt x="0" y="669799"/>
                </a:lnTo>
                <a:lnTo>
                  <a:pt x="9144" y="672085"/>
                </a:lnTo>
                <a:lnTo>
                  <a:pt x="21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488529" y="3427656"/>
            <a:ext cx="723340" cy="832037"/>
          </a:xfrm>
          <a:custGeom>
            <a:avLst/>
            <a:gdLst/>
            <a:ahLst/>
            <a:cxnLst/>
            <a:rect l="l" t="t" r="r" b="b"/>
            <a:pathLst>
              <a:path w="819785" h="942975">
                <a:moveTo>
                  <a:pt x="12131" y="0"/>
                </a:moveTo>
                <a:lnTo>
                  <a:pt x="0" y="0"/>
                </a:lnTo>
                <a:lnTo>
                  <a:pt x="806801" y="942594"/>
                </a:lnTo>
                <a:lnTo>
                  <a:pt x="819544" y="942594"/>
                </a:lnTo>
                <a:lnTo>
                  <a:pt x="12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847552" y="4015292"/>
            <a:ext cx="1025338" cy="244288"/>
          </a:xfrm>
          <a:custGeom>
            <a:avLst/>
            <a:gdLst/>
            <a:ahLst/>
            <a:cxnLst/>
            <a:rect l="l" t="t" r="r" b="b"/>
            <a:pathLst>
              <a:path w="1162050" h="276860">
                <a:moveTo>
                  <a:pt x="1159635" y="0"/>
                </a:moveTo>
                <a:lnTo>
                  <a:pt x="0" y="276606"/>
                </a:lnTo>
                <a:lnTo>
                  <a:pt x="43815" y="276606"/>
                </a:lnTo>
                <a:lnTo>
                  <a:pt x="1161921" y="9906"/>
                </a:lnTo>
                <a:lnTo>
                  <a:pt x="1159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682847" y="3427927"/>
            <a:ext cx="13447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4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652811" y="3430563"/>
            <a:ext cx="60512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037" y="0"/>
                </a:lnTo>
              </a:path>
            </a:pathLst>
          </a:custGeom>
          <a:ln w="7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794112" y="3942277"/>
            <a:ext cx="155314" cy="1562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427885" y="3428011"/>
            <a:ext cx="16809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90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401534" y="3430536"/>
            <a:ext cx="59391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255" y="0"/>
                </a:lnTo>
              </a:path>
            </a:pathLst>
          </a:custGeom>
          <a:ln w="7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938919" y="4259356"/>
            <a:ext cx="216274" cy="354666"/>
          </a:xfrm>
          <a:custGeom>
            <a:avLst/>
            <a:gdLst/>
            <a:ahLst/>
            <a:cxnLst/>
            <a:rect l="l" t="t" r="r" b="b"/>
            <a:pathLst>
              <a:path w="245109" h="401954">
                <a:moveTo>
                  <a:pt x="244728" y="0"/>
                </a:moveTo>
                <a:lnTo>
                  <a:pt x="233207" y="0"/>
                </a:lnTo>
                <a:lnTo>
                  <a:pt x="0" y="396239"/>
                </a:lnTo>
                <a:lnTo>
                  <a:pt x="8380" y="401575"/>
                </a:lnTo>
                <a:lnTo>
                  <a:pt x="244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200412" y="4259356"/>
            <a:ext cx="121584" cy="133910"/>
          </a:xfrm>
          <a:custGeom>
            <a:avLst/>
            <a:gdLst/>
            <a:ahLst/>
            <a:cxnLst/>
            <a:rect l="l" t="t" r="r" b="b"/>
            <a:pathLst>
              <a:path w="137794" h="151764">
                <a:moveTo>
                  <a:pt x="12743" y="0"/>
                </a:moveTo>
                <a:lnTo>
                  <a:pt x="0" y="0"/>
                </a:lnTo>
                <a:lnTo>
                  <a:pt x="129793" y="151637"/>
                </a:lnTo>
                <a:lnTo>
                  <a:pt x="137413" y="145541"/>
                </a:lnTo>
                <a:lnTo>
                  <a:pt x="12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317627" y="4259356"/>
            <a:ext cx="568699" cy="135591"/>
          </a:xfrm>
          <a:custGeom>
            <a:avLst/>
            <a:gdLst/>
            <a:ahLst/>
            <a:cxnLst/>
            <a:rect l="l" t="t" r="r" b="b"/>
            <a:pathLst>
              <a:path w="644525" h="153670">
                <a:moveTo>
                  <a:pt x="644396" y="0"/>
                </a:moveTo>
                <a:lnTo>
                  <a:pt x="600581" y="0"/>
                </a:lnTo>
                <a:lnTo>
                  <a:pt x="0" y="143254"/>
                </a:lnTo>
                <a:lnTo>
                  <a:pt x="2284" y="153161"/>
                </a:lnTo>
                <a:lnTo>
                  <a:pt x="64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864286" y="4533751"/>
            <a:ext cx="156658" cy="1564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240305" y="4311414"/>
            <a:ext cx="155985" cy="1566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096830" y="3477410"/>
            <a:ext cx="154244" cy="4276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979432" y="4507452"/>
            <a:ext cx="172121" cy="4410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134957" y="3407484"/>
            <a:ext cx="43029" cy="201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086548" y="3427655"/>
            <a:ext cx="161363" cy="41013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12627" y="4141692"/>
            <a:ext cx="61856" cy="1176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250392" y="431324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779" y="0"/>
                </a:moveTo>
                <a:lnTo>
                  <a:pt x="64555" y="1978"/>
                </a:lnTo>
                <a:lnTo>
                  <a:pt x="27923" y="21008"/>
                </a:lnTo>
                <a:lnTo>
                  <a:pt x="4900" y="55246"/>
                </a:lnTo>
                <a:lnTo>
                  <a:pt x="0" y="83710"/>
                </a:lnTo>
                <a:lnTo>
                  <a:pt x="946" y="96177"/>
                </a:lnTo>
                <a:lnTo>
                  <a:pt x="16377" y="132146"/>
                </a:lnTo>
                <a:lnTo>
                  <a:pt x="48414" y="157079"/>
                </a:lnTo>
                <a:lnTo>
                  <a:pt x="94076" y="166055"/>
                </a:lnTo>
                <a:lnTo>
                  <a:pt x="107428" y="163159"/>
                </a:lnTo>
                <a:lnTo>
                  <a:pt x="141352" y="142382"/>
                </a:lnTo>
                <a:lnTo>
                  <a:pt x="162236" y="106238"/>
                </a:lnTo>
                <a:lnTo>
                  <a:pt x="166470" y="75363"/>
                </a:lnTo>
                <a:lnTo>
                  <a:pt x="152478" y="36902"/>
                </a:lnTo>
                <a:lnTo>
                  <a:pt x="121779" y="10043"/>
                </a:lnTo>
                <a:lnTo>
                  <a:pt x="7877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245685" y="4309312"/>
            <a:ext cx="156322" cy="114299"/>
          </a:xfrm>
          <a:custGeom>
            <a:avLst/>
            <a:gdLst/>
            <a:ahLst/>
            <a:cxnLst/>
            <a:rect l="l" t="t" r="r" b="b"/>
            <a:pathLst>
              <a:path w="177164" h="129539">
                <a:moveTo>
                  <a:pt x="127057" y="9762"/>
                </a:moveTo>
                <a:lnTo>
                  <a:pt x="88682" y="9762"/>
                </a:lnTo>
                <a:lnTo>
                  <a:pt x="100048" y="10554"/>
                </a:lnTo>
                <a:lnTo>
                  <a:pt x="141188" y="29394"/>
                </a:lnTo>
                <a:lnTo>
                  <a:pt x="165166" y="73281"/>
                </a:lnTo>
                <a:lnTo>
                  <a:pt x="166879" y="88163"/>
                </a:lnTo>
                <a:lnTo>
                  <a:pt x="166879" y="128972"/>
                </a:lnTo>
                <a:lnTo>
                  <a:pt x="169034" y="124962"/>
                </a:lnTo>
                <a:lnTo>
                  <a:pt x="173763" y="111193"/>
                </a:lnTo>
                <a:lnTo>
                  <a:pt x="176424" y="95871"/>
                </a:lnTo>
                <a:lnTo>
                  <a:pt x="176784" y="79019"/>
                </a:lnTo>
                <a:lnTo>
                  <a:pt x="160649" y="37024"/>
                </a:lnTo>
                <a:lnTo>
                  <a:pt x="131885" y="10853"/>
                </a:lnTo>
                <a:lnTo>
                  <a:pt x="127057" y="9762"/>
                </a:lnTo>
                <a:close/>
              </a:path>
              <a:path w="177164" h="129539">
                <a:moveTo>
                  <a:pt x="83847" y="0"/>
                </a:moveTo>
                <a:lnTo>
                  <a:pt x="71532" y="1496"/>
                </a:lnTo>
                <a:lnTo>
                  <a:pt x="27447" y="23954"/>
                </a:lnTo>
                <a:lnTo>
                  <a:pt x="5795" y="57748"/>
                </a:lnTo>
                <a:lnTo>
                  <a:pt x="0" y="88163"/>
                </a:lnTo>
                <a:lnTo>
                  <a:pt x="762" y="97307"/>
                </a:lnTo>
                <a:lnTo>
                  <a:pt x="4573" y="113743"/>
                </a:lnTo>
                <a:lnTo>
                  <a:pt x="9906" y="127151"/>
                </a:lnTo>
                <a:lnTo>
                  <a:pt x="9906" y="88163"/>
                </a:lnTo>
                <a:lnTo>
                  <a:pt x="11728" y="73252"/>
                </a:lnTo>
                <a:lnTo>
                  <a:pt x="27829" y="37953"/>
                </a:lnTo>
                <a:lnTo>
                  <a:pt x="66145" y="12881"/>
                </a:lnTo>
                <a:lnTo>
                  <a:pt x="88682" y="9762"/>
                </a:lnTo>
                <a:lnTo>
                  <a:pt x="127057" y="9762"/>
                </a:lnTo>
                <a:lnTo>
                  <a:pt x="8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254425" y="4387103"/>
            <a:ext cx="138953" cy="77881"/>
          </a:xfrm>
          <a:custGeom>
            <a:avLst/>
            <a:gdLst/>
            <a:ahLst/>
            <a:cxnLst/>
            <a:rect l="l" t="t" r="r" b="b"/>
            <a:pathLst>
              <a:path w="157480" h="88264">
                <a:moveTo>
                  <a:pt x="0" y="0"/>
                </a:moveTo>
                <a:lnTo>
                  <a:pt x="0" y="38987"/>
                </a:lnTo>
                <a:lnTo>
                  <a:pt x="26949" y="71823"/>
                </a:lnTo>
                <a:lnTo>
                  <a:pt x="62448" y="86720"/>
                </a:lnTo>
                <a:lnTo>
                  <a:pt x="75172" y="88049"/>
                </a:lnTo>
                <a:lnTo>
                  <a:pt x="87952" y="87600"/>
                </a:lnTo>
                <a:lnTo>
                  <a:pt x="117046" y="78181"/>
                </a:lnTo>
                <a:lnTo>
                  <a:pt x="82734" y="78181"/>
                </a:lnTo>
                <a:lnTo>
                  <a:pt x="71625" y="77951"/>
                </a:lnTo>
                <a:lnTo>
                  <a:pt x="30365" y="61997"/>
                </a:lnTo>
                <a:lnTo>
                  <a:pt x="3675" y="21598"/>
                </a:lnTo>
                <a:lnTo>
                  <a:pt x="0" y="0"/>
                </a:lnTo>
                <a:close/>
              </a:path>
              <a:path w="157480" h="88264">
                <a:moveTo>
                  <a:pt x="156973" y="0"/>
                </a:moveTo>
                <a:lnTo>
                  <a:pt x="155526" y="14281"/>
                </a:lnTo>
                <a:lnTo>
                  <a:pt x="152226" y="27148"/>
                </a:lnTo>
                <a:lnTo>
                  <a:pt x="124421" y="64306"/>
                </a:lnTo>
                <a:lnTo>
                  <a:pt x="82734" y="78181"/>
                </a:lnTo>
                <a:lnTo>
                  <a:pt x="117046" y="78181"/>
                </a:lnTo>
                <a:lnTo>
                  <a:pt x="124260" y="75845"/>
                </a:lnTo>
                <a:lnTo>
                  <a:pt x="152570" y="48991"/>
                </a:lnTo>
                <a:lnTo>
                  <a:pt x="156973" y="40808"/>
                </a:lnTo>
                <a:lnTo>
                  <a:pt x="156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972286" y="4259356"/>
            <a:ext cx="161363" cy="3260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85718" y="4593513"/>
            <a:ext cx="161978" cy="4222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4353932" y="4211617"/>
            <a:ext cx="761440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5014855" y="4119922"/>
            <a:ext cx="172796" cy="1394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5902362" y="4222375"/>
            <a:ext cx="45718" cy="369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272578" y="4585445"/>
            <a:ext cx="174810" cy="4410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824369" y="4259356"/>
            <a:ext cx="174810" cy="3933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426460" y="2667897"/>
            <a:ext cx="145899" cy="424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353932" y="4211617"/>
            <a:ext cx="761440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099571" y="3893594"/>
            <a:ext cx="627529" cy="317126"/>
          </a:xfrm>
          <a:custGeom>
            <a:avLst/>
            <a:gdLst/>
            <a:ahLst/>
            <a:cxnLst/>
            <a:rect l="l" t="t" r="r" b="b"/>
            <a:pathLst>
              <a:path w="711200" h="359410">
                <a:moveTo>
                  <a:pt x="706374" y="0"/>
                </a:moveTo>
                <a:lnTo>
                  <a:pt x="0" y="349757"/>
                </a:lnTo>
                <a:lnTo>
                  <a:pt x="4570" y="358901"/>
                </a:lnTo>
                <a:lnTo>
                  <a:pt x="710944" y="8381"/>
                </a:lnTo>
                <a:lnTo>
                  <a:pt x="706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636781" y="3809022"/>
            <a:ext cx="172826" cy="17239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5014855" y="4119922"/>
            <a:ext cx="172796" cy="1394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074484" y="4141692"/>
            <a:ext cx="129090" cy="1176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250392" y="431324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779" y="0"/>
                </a:moveTo>
                <a:lnTo>
                  <a:pt x="64555" y="1978"/>
                </a:lnTo>
                <a:lnTo>
                  <a:pt x="27923" y="21008"/>
                </a:lnTo>
                <a:lnTo>
                  <a:pt x="4900" y="55246"/>
                </a:lnTo>
                <a:lnTo>
                  <a:pt x="0" y="83710"/>
                </a:lnTo>
                <a:lnTo>
                  <a:pt x="946" y="96177"/>
                </a:lnTo>
                <a:lnTo>
                  <a:pt x="16377" y="132146"/>
                </a:lnTo>
                <a:lnTo>
                  <a:pt x="48414" y="157079"/>
                </a:lnTo>
                <a:lnTo>
                  <a:pt x="94076" y="166055"/>
                </a:lnTo>
                <a:lnTo>
                  <a:pt x="107428" y="163159"/>
                </a:lnTo>
                <a:lnTo>
                  <a:pt x="141352" y="142382"/>
                </a:lnTo>
                <a:lnTo>
                  <a:pt x="162236" y="106238"/>
                </a:lnTo>
                <a:lnTo>
                  <a:pt x="166470" y="75363"/>
                </a:lnTo>
                <a:lnTo>
                  <a:pt x="152478" y="36902"/>
                </a:lnTo>
                <a:lnTo>
                  <a:pt x="121779" y="10043"/>
                </a:lnTo>
                <a:lnTo>
                  <a:pt x="7877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45685" y="4309312"/>
            <a:ext cx="156322" cy="114299"/>
          </a:xfrm>
          <a:custGeom>
            <a:avLst/>
            <a:gdLst/>
            <a:ahLst/>
            <a:cxnLst/>
            <a:rect l="l" t="t" r="r" b="b"/>
            <a:pathLst>
              <a:path w="177164" h="129539">
                <a:moveTo>
                  <a:pt x="127057" y="9762"/>
                </a:moveTo>
                <a:lnTo>
                  <a:pt x="88682" y="9762"/>
                </a:lnTo>
                <a:lnTo>
                  <a:pt x="100048" y="10554"/>
                </a:lnTo>
                <a:lnTo>
                  <a:pt x="141188" y="29394"/>
                </a:lnTo>
                <a:lnTo>
                  <a:pt x="165166" y="73281"/>
                </a:lnTo>
                <a:lnTo>
                  <a:pt x="166879" y="88163"/>
                </a:lnTo>
                <a:lnTo>
                  <a:pt x="166879" y="128972"/>
                </a:lnTo>
                <a:lnTo>
                  <a:pt x="169034" y="124962"/>
                </a:lnTo>
                <a:lnTo>
                  <a:pt x="173763" y="111193"/>
                </a:lnTo>
                <a:lnTo>
                  <a:pt x="176424" y="95871"/>
                </a:lnTo>
                <a:lnTo>
                  <a:pt x="176784" y="79019"/>
                </a:lnTo>
                <a:lnTo>
                  <a:pt x="160649" y="37024"/>
                </a:lnTo>
                <a:lnTo>
                  <a:pt x="131885" y="10853"/>
                </a:lnTo>
                <a:lnTo>
                  <a:pt x="127057" y="9762"/>
                </a:lnTo>
                <a:close/>
              </a:path>
              <a:path w="177164" h="129539">
                <a:moveTo>
                  <a:pt x="83847" y="0"/>
                </a:moveTo>
                <a:lnTo>
                  <a:pt x="71532" y="1496"/>
                </a:lnTo>
                <a:lnTo>
                  <a:pt x="27447" y="23954"/>
                </a:lnTo>
                <a:lnTo>
                  <a:pt x="5795" y="57748"/>
                </a:lnTo>
                <a:lnTo>
                  <a:pt x="0" y="88163"/>
                </a:lnTo>
                <a:lnTo>
                  <a:pt x="762" y="97307"/>
                </a:lnTo>
                <a:lnTo>
                  <a:pt x="4573" y="113743"/>
                </a:lnTo>
                <a:lnTo>
                  <a:pt x="9906" y="127151"/>
                </a:lnTo>
                <a:lnTo>
                  <a:pt x="9906" y="88163"/>
                </a:lnTo>
                <a:lnTo>
                  <a:pt x="11728" y="73252"/>
                </a:lnTo>
                <a:lnTo>
                  <a:pt x="27829" y="37953"/>
                </a:lnTo>
                <a:lnTo>
                  <a:pt x="66145" y="12881"/>
                </a:lnTo>
                <a:lnTo>
                  <a:pt x="88682" y="9762"/>
                </a:lnTo>
                <a:lnTo>
                  <a:pt x="127057" y="9762"/>
                </a:lnTo>
                <a:lnTo>
                  <a:pt x="8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254425" y="4387103"/>
            <a:ext cx="138953" cy="77881"/>
          </a:xfrm>
          <a:custGeom>
            <a:avLst/>
            <a:gdLst/>
            <a:ahLst/>
            <a:cxnLst/>
            <a:rect l="l" t="t" r="r" b="b"/>
            <a:pathLst>
              <a:path w="157480" h="88264">
                <a:moveTo>
                  <a:pt x="0" y="0"/>
                </a:moveTo>
                <a:lnTo>
                  <a:pt x="0" y="38987"/>
                </a:lnTo>
                <a:lnTo>
                  <a:pt x="26949" y="71823"/>
                </a:lnTo>
                <a:lnTo>
                  <a:pt x="62448" y="86720"/>
                </a:lnTo>
                <a:lnTo>
                  <a:pt x="75172" y="88049"/>
                </a:lnTo>
                <a:lnTo>
                  <a:pt x="87952" y="87600"/>
                </a:lnTo>
                <a:lnTo>
                  <a:pt x="117046" y="78181"/>
                </a:lnTo>
                <a:lnTo>
                  <a:pt x="82734" y="78181"/>
                </a:lnTo>
                <a:lnTo>
                  <a:pt x="71625" y="77951"/>
                </a:lnTo>
                <a:lnTo>
                  <a:pt x="30365" y="61997"/>
                </a:lnTo>
                <a:lnTo>
                  <a:pt x="3675" y="21598"/>
                </a:lnTo>
                <a:lnTo>
                  <a:pt x="0" y="0"/>
                </a:lnTo>
                <a:close/>
              </a:path>
              <a:path w="157480" h="88264">
                <a:moveTo>
                  <a:pt x="156973" y="0"/>
                </a:moveTo>
                <a:lnTo>
                  <a:pt x="155526" y="14281"/>
                </a:lnTo>
                <a:lnTo>
                  <a:pt x="152226" y="27148"/>
                </a:lnTo>
                <a:lnTo>
                  <a:pt x="124421" y="64306"/>
                </a:lnTo>
                <a:lnTo>
                  <a:pt x="82734" y="78181"/>
                </a:lnTo>
                <a:lnTo>
                  <a:pt x="117046" y="78181"/>
                </a:lnTo>
                <a:lnTo>
                  <a:pt x="124260" y="75845"/>
                </a:lnTo>
                <a:lnTo>
                  <a:pt x="152570" y="48991"/>
                </a:lnTo>
                <a:lnTo>
                  <a:pt x="156973" y="40808"/>
                </a:lnTo>
                <a:lnTo>
                  <a:pt x="156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4342504" y="4585445"/>
            <a:ext cx="161363" cy="4410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055351" y="4259356"/>
            <a:ext cx="161978" cy="315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2" y="130081"/>
            <a:ext cx="4978774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Geometric</a:t>
            </a:r>
            <a:r>
              <a:rPr spc="-40" dirty="0"/>
              <a:t> </a:t>
            </a:r>
            <a:r>
              <a:rPr spc="-4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4947" y="1499392"/>
            <a:ext cx="6128497" cy="2229928"/>
          </a:xfrm>
          <a:prstGeom prst="rect">
            <a:avLst/>
          </a:prstGeom>
        </p:spPr>
        <p:txBody>
          <a:bodyPr vert="horz" wrap="square" lIns="0" tIns="94129" rIns="0" bIns="0" rtlCol="0">
            <a:spAutoFit/>
          </a:bodyPr>
          <a:lstStyle/>
          <a:p>
            <a:pPr marL="288007" indent="-276800">
              <a:spcBef>
                <a:spcPts val="741"/>
              </a:spcBef>
              <a:buChar char="•"/>
              <a:tabLst>
                <a:tab pos="287446" algn="l"/>
                <a:tab pos="288007" algn="l"/>
              </a:tabLst>
            </a:pPr>
            <a:r>
              <a:rPr sz="2294" dirty="0">
                <a:latin typeface="Arial"/>
                <a:cs typeface="Arial"/>
              </a:rPr>
              <a:t>Sometimes need </a:t>
            </a:r>
            <a:r>
              <a:rPr sz="2294" spc="4" dirty="0">
                <a:latin typeface="Arial"/>
                <a:cs typeface="Arial"/>
              </a:rPr>
              <a:t>more than polygon</a:t>
            </a:r>
            <a:r>
              <a:rPr sz="2294" spc="35" dirty="0">
                <a:latin typeface="Arial"/>
                <a:cs typeface="Arial"/>
              </a:rPr>
              <a:t> </a:t>
            </a:r>
            <a:r>
              <a:rPr sz="2294" spc="13" dirty="0">
                <a:latin typeface="Arial"/>
                <a:cs typeface="Arial"/>
              </a:rPr>
              <a:t>meshes</a:t>
            </a:r>
            <a:endParaRPr sz="2294">
              <a:latin typeface="Arial"/>
              <a:cs typeface="Arial"/>
            </a:endParaRPr>
          </a:p>
          <a:p>
            <a:pPr marL="658381" lvl="1" indent="-277921">
              <a:spcBef>
                <a:spcPts val="604"/>
              </a:spcBef>
              <a:buChar char="–"/>
              <a:tabLst>
                <a:tab pos="657820" algn="l"/>
                <a:tab pos="658381" algn="l"/>
              </a:tabLst>
            </a:pPr>
            <a:r>
              <a:rPr sz="2118" spc="-9" dirty="0">
                <a:latin typeface="Arial"/>
                <a:cs typeface="Arial"/>
              </a:rPr>
              <a:t>Smooth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surfaces</a:t>
            </a:r>
            <a:endParaRPr sz="2118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382">
              <a:latin typeface="Arial"/>
              <a:cs typeface="Arial"/>
            </a:endParaRPr>
          </a:p>
          <a:p>
            <a:pPr marL="288007" indent="-276800">
              <a:spcBef>
                <a:spcPts val="1950"/>
              </a:spcBef>
              <a:buChar char="•"/>
              <a:tabLst>
                <a:tab pos="287446" algn="l"/>
                <a:tab pos="288007" algn="l"/>
              </a:tabLst>
            </a:pPr>
            <a:r>
              <a:rPr sz="2294" spc="-4" dirty="0">
                <a:latin typeface="Arial"/>
                <a:cs typeface="Arial"/>
              </a:rPr>
              <a:t>Traditional </a:t>
            </a:r>
            <a:r>
              <a:rPr sz="2294" spc="4" dirty="0">
                <a:latin typeface="Arial"/>
                <a:cs typeface="Arial"/>
              </a:rPr>
              <a:t>geometric modeling used </a:t>
            </a:r>
            <a:r>
              <a:rPr sz="2294" spc="9" dirty="0">
                <a:latin typeface="Arial"/>
                <a:cs typeface="Arial"/>
              </a:rPr>
              <a:t>NURBS</a:t>
            </a:r>
            <a:endParaRPr sz="2294">
              <a:latin typeface="Arial"/>
              <a:cs typeface="Arial"/>
            </a:endParaRPr>
          </a:p>
          <a:p>
            <a:pPr marL="658381" lvl="1" indent="-277921">
              <a:spcBef>
                <a:spcPts val="604"/>
              </a:spcBef>
              <a:buChar char="–"/>
              <a:tabLst>
                <a:tab pos="657820" algn="l"/>
                <a:tab pos="658381" algn="l"/>
              </a:tabLst>
            </a:pPr>
            <a:r>
              <a:rPr sz="2118" spc="-4" dirty="0">
                <a:latin typeface="Arial"/>
                <a:cs typeface="Arial"/>
              </a:rPr>
              <a:t>Non </a:t>
            </a:r>
            <a:r>
              <a:rPr sz="2118" spc="-9" dirty="0">
                <a:latin typeface="Arial"/>
                <a:cs typeface="Arial"/>
              </a:rPr>
              <a:t>uniform rational</a:t>
            </a:r>
            <a:r>
              <a:rPr sz="2118" spc="13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B-Spline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8703" y="2441313"/>
            <a:ext cx="2079586" cy="1456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553621" y="4365587"/>
            <a:ext cx="2508547" cy="154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872068" y="4157157"/>
            <a:ext cx="1437489" cy="1982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344558" y="4313143"/>
            <a:ext cx="2253052" cy="1713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5968925" y="6419473"/>
            <a:ext cx="154641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2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452"/>
                </a:lnSpc>
              </a:pPr>
              <a:t>3</a:t>
            </a:fld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996611" y="3248137"/>
            <a:ext cx="115981" cy="179854"/>
          </a:xfrm>
          <a:custGeom>
            <a:avLst/>
            <a:gdLst/>
            <a:ahLst/>
            <a:cxnLst/>
            <a:rect l="l" t="t" r="r" b="b"/>
            <a:pathLst>
              <a:path w="131445" h="203835">
                <a:moveTo>
                  <a:pt x="122544" y="0"/>
                </a:moveTo>
                <a:lnTo>
                  <a:pt x="0" y="203452"/>
                </a:lnTo>
                <a:lnTo>
                  <a:pt x="11468" y="203452"/>
                </a:lnTo>
                <a:lnTo>
                  <a:pt x="130926" y="5332"/>
                </a:lnTo>
                <a:lnTo>
                  <a:pt x="12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019350" y="3163432"/>
            <a:ext cx="172795" cy="1723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429242" y="2665207"/>
            <a:ext cx="153621" cy="4276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353932" y="4211617"/>
            <a:ext cx="761440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099571" y="3893594"/>
            <a:ext cx="627529" cy="317126"/>
          </a:xfrm>
          <a:custGeom>
            <a:avLst/>
            <a:gdLst/>
            <a:ahLst/>
            <a:cxnLst/>
            <a:rect l="l" t="t" r="r" b="b"/>
            <a:pathLst>
              <a:path w="711200" h="359410">
                <a:moveTo>
                  <a:pt x="706374" y="0"/>
                </a:moveTo>
                <a:lnTo>
                  <a:pt x="0" y="349757"/>
                </a:lnTo>
                <a:lnTo>
                  <a:pt x="4570" y="358901"/>
                </a:lnTo>
                <a:lnTo>
                  <a:pt x="710944" y="8381"/>
                </a:lnTo>
                <a:lnTo>
                  <a:pt x="706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720826" y="3427656"/>
            <a:ext cx="286310" cy="462243"/>
          </a:xfrm>
          <a:custGeom>
            <a:avLst/>
            <a:gdLst/>
            <a:ahLst/>
            <a:cxnLst/>
            <a:rect l="l" t="t" r="r" b="b"/>
            <a:pathLst>
              <a:path w="324485" h="523875">
                <a:moveTo>
                  <a:pt x="324025" y="0"/>
                </a:moveTo>
                <a:lnTo>
                  <a:pt x="312555" y="0"/>
                </a:lnTo>
                <a:lnTo>
                  <a:pt x="0" y="518922"/>
                </a:lnTo>
                <a:lnTo>
                  <a:pt x="8381" y="523494"/>
                </a:lnTo>
                <a:lnTo>
                  <a:pt x="32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636781" y="3809022"/>
            <a:ext cx="172826" cy="1723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5014855" y="4119922"/>
            <a:ext cx="172796" cy="13943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6066416" y="4063699"/>
            <a:ext cx="129090" cy="1586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039522" y="4270784"/>
            <a:ext cx="174809" cy="23666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043135" y="1775011"/>
            <a:ext cx="164051" cy="443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044901" y="2070847"/>
            <a:ext cx="182878" cy="441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353471" y="2595955"/>
            <a:ext cx="3193002" cy="166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039522" y="3915782"/>
            <a:ext cx="164052" cy="3435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066416" y="4259356"/>
            <a:ext cx="115643" cy="1001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7922111" y="1629783"/>
            <a:ext cx="129088" cy="13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198196" y="1922928"/>
            <a:ext cx="172121" cy="443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895215" y="1764254"/>
            <a:ext cx="174809" cy="3065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344731" y="1764254"/>
            <a:ext cx="115643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353471" y="2595955"/>
            <a:ext cx="3315966" cy="18688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7930178" y="1629783"/>
            <a:ext cx="129089" cy="13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15696" y="2336726"/>
            <a:ext cx="172860" cy="172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265431" y="1922928"/>
            <a:ext cx="164052" cy="443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897905" y="1764254"/>
            <a:ext cx="188257" cy="306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344731" y="1764254"/>
            <a:ext cx="115643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996611" y="3248137"/>
            <a:ext cx="115981" cy="179854"/>
          </a:xfrm>
          <a:custGeom>
            <a:avLst/>
            <a:gdLst/>
            <a:ahLst/>
            <a:cxnLst/>
            <a:rect l="l" t="t" r="r" b="b"/>
            <a:pathLst>
              <a:path w="131445" h="203835">
                <a:moveTo>
                  <a:pt x="122544" y="0"/>
                </a:moveTo>
                <a:lnTo>
                  <a:pt x="0" y="203452"/>
                </a:lnTo>
                <a:lnTo>
                  <a:pt x="11468" y="203452"/>
                </a:lnTo>
                <a:lnTo>
                  <a:pt x="130926" y="5332"/>
                </a:lnTo>
                <a:lnTo>
                  <a:pt x="12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096670" y="2684033"/>
            <a:ext cx="368674" cy="569259"/>
          </a:xfrm>
          <a:custGeom>
            <a:avLst/>
            <a:gdLst/>
            <a:ahLst/>
            <a:cxnLst/>
            <a:rect l="l" t="t" r="r" b="b"/>
            <a:pathLst>
              <a:path w="417829" h="645160">
                <a:moveTo>
                  <a:pt x="409193" y="0"/>
                </a:moveTo>
                <a:lnTo>
                  <a:pt x="0" y="639318"/>
                </a:lnTo>
                <a:lnTo>
                  <a:pt x="8381" y="644650"/>
                </a:lnTo>
                <a:lnTo>
                  <a:pt x="417575" y="5332"/>
                </a:lnTo>
                <a:lnTo>
                  <a:pt x="409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373680" y="2595955"/>
            <a:ext cx="295757" cy="174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019350" y="3163432"/>
            <a:ext cx="172795" cy="1723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8723220" y="2740509"/>
            <a:ext cx="145898" cy="4303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495037" y="3427655"/>
            <a:ext cx="2559075" cy="1037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8016239" y="1697019"/>
            <a:ext cx="83370" cy="6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9069" y="2420471"/>
            <a:ext cx="248210" cy="175932"/>
          </a:xfrm>
          <a:custGeom>
            <a:avLst/>
            <a:gdLst/>
            <a:ahLst/>
            <a:cxnLst/>
            <a:rect l="l" t="t" r="r" b="b"/>
            <a:pathLst>
              <a:path w="281304" h="199389">
                <a:moveTo>
                  <a:pt x="5332" y="0"/>
                </a:moveTo>
                <a:lnTo>
                  <a:pt x="0" y="7618"/>
                </a:lnTo>
                <a:lnTo>
                  <a:pt x="263989" y="198882"/>
                </a:lnTo>
                <a:lnTo>
                  <a:pt x="280837" y="198882"/>
                </a:lnTo>
                <a:lnTo>
                  <a:pt x="5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715696" y="2336726"/>
            <a:ext cx="172860" cy="172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975423" y="1764254"/>
            <a:ext cx="154243" cy="3657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344731" y="1764254"/>
            <a:ext cx="115643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778405" y="1764254"/>
            <a:ext cx="94617" cy="860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996611" y="3248137"/>
            <a:ext cx="115981" cy="179854"/>
          </a:xfrm>
          <a:custGeom>
            <a:avLst/>
            <a:gdLst/>
            <a:ahLst/>
            <a:cxnLst/>
            <a:rect l="l" t="t" r="r" b="b"/>
            <a:pathLst>
              <a:path w="131445" h="203835">
                <a:moveTo>
                  <a:pt x="122544" y="0"/>
                </a:moveTo>
                <a:lnTo>
                  <a:pt x="0" y="203452"/>
                </a:lnTo>
                <a:lnTo>
                  <a:pt x="11468" y="203452"/>
                </a:lnTo>
                <a:lnTo>
                  <a:pt x="130926" y="5332"/>
                </a:lnTo>
                <a:lnTo>
                  <a:pt x="12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096670" y="2684033"/>
            <a:ext cx="368674" cy="569259"/>
          </a:xfrm>
          <a:custGeom>
            <a:avLst/>
            <a:gdLst/>
            <a:ahLst/>
            <a:cxnLst/>
            <a:rect l="l" t="t" r="r" b="b"/>
            <a:pathLst>
              <a:path w="417829" h="645160">
                <a:moveTo>
                  <a:pt x="409193" y="0"/>
                </a:moveTo>
                <a:lnTo>
                  <a:pt x="0" y="639318"/>
                </a:lnTo>
                <a:lnTo>
                  <a:pt x="8381" y="644650"/>
                </a:lnTo>
                <a:lnTo>
                  <a:pt x="417575" y="5332"/>
                </a:lnTo>
                <a:lnTo>
                  <a:pt x="409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59742" y="2595955"/>
            <a:ext cx="210110" cy="94129"/>
          </a:xfrm>
          <a:custGeom>
            <a:avLst/>
            <a:gdLst/>
            <a:ahLst/>
            <a:cxnLst/>
            <a:rect l="l" t="t" r="r" b="b"/>
            <a:pathLst>
              <a:path w="238125" h="106680">
                <a:moveTo>
                  <a:pt x="237655" y="0"/>
                </a:moveTo>
                <a:lnTo>
                  <a:pt x="213801" y="0"/>
                </a:lnTo>
                <a:lnTo>
                  <a:pt x="0" y="97535"/>
                </a:lnTo>
                <a:lnTo>
                  <a:pt x="3810" y="106679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032000" y="2595955"/>
            <a:ext cx="214592" cy="151279"/>
          </a:xfrm>
          <a:custGeom>
            <a:avLst/>
            <a:gdLst/>
            <a:ahLst/>
            <a:cxnLst/>
            <a:rect l="l" t="t" r="r" b="b"/>
            <a:pathLst>
              <a:path w="243204" h="171450">
                <a:moveTo>
                  <a:pt x="16847" y="0"/>
                </a:moveTo>
                <a:lnTo>
                  <a:pt x="0" y="0"/>
                </a:lnTo>
                <a:lnTo>
                  <a:pt x="236644" y="171450"/>
                </a:lnTo>
                <a:lnTo>
                  <a:pt x="242740" y="163067"/>
                </a:lnTo>
                <a:lnTo>
                  <a:pt x="1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386455" y="2610199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4" h="166369">
                <a:moveTo>
                  <a:pt x="78869" y="0"/>
                </a:moveTo>
                <a:lnTo>
                  <a:pt x="64535" y="2063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9"/>
                </a:lnTo>
                <a:lnTo>
                  <a:pt x="944" y="96136"/>
                </a:lnTo>
                <a:lnTo>
                  <a:pt x="16377" y="132114"/>
                </a:lnTo>
                <a:lnTo>
                  <a:pt x="48428" y="157071"/>
                </a:lnTo>
                <a:lnTo>
                  <a:pt x="94128" y="166093"/>
                </a:lnTo>
                <a:lnTo>
                  <a:pt x="107391" y="163268"/>
                </a:lnTo>
                <a:lnTo>
                  <a:pt x="141248" y="142571"/>
                </a:lnTo>
                <a:lnTo>
                  <a:pt x="162208" y="106354"/>
                </a:lnTo>
                <a:lnTo>
                  <a:pt x="166476" y="75374"/>
                </a:lnTo>
                <a:lnTo>
                  <a:pt x="152500" y="36894"/>
                </a:lnTo>
                <a:lnTo>
                  <a:pt x="121823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373680" y="2597923"/>
            <a:ext cx="173131" cy="149038"/>
          </a:xfrm>
          <a:custGeom>
            <a:avLst/>
            <a:gdLst/>
            <a:ahLst/>
            <a:cxnLst/>
            <a:rect l="l" t="t" r="r" b="b"/>
            <a:pathLst>
              <a:path w="196214" h="168910">
                <a:moveTo>
                  <a:pt x="167084" y="30394"/>
                </a:moveTo>
                <a:lnTo>
                  <a:pt x="91495" y="30394"/>
                </a:lnTo>
                <a:lnTo>
                  <a:pt x="94170" y="30426"/>
                </a:lnTo>
                <a:lnTo>
                  <a:pt x="132864" y="41407"/>
                </a:lnTo>
                <a:lnTo>
                  <a:pt x="161179" y="79307"/>
                </a:lnTo>
                <a:lnTo>
                  <a:pt x="165819" y="108258"/>
                </a:lnTo>
                <a:lnTo>
                  <a:pt x="165851" y="168819"/>
                </a:lnTo>
                <a:lnTo>
                  <a:pt x="171206" y="163765"/>
                </a:lnTo>
                <a:lnTo>
                  <a:pt x="192684" y="122961"/>
                </a:lnTo>
                <a:lnTo>
                  <a:pt x="195835" y="86921"/>
                </a:lnTo>
                <a:lnTo>
                  <a:pt x="178262" y="40469"/>
                </a:lnTo>
                <a:lnTo>
                  <a:pt x="167084" y="30394"/>
                </a:lnTo>
                <a:close/>
              </a:path>
              <a:path w="196214" h="168910">
                <a:moveTo>
                  <a:pt x="91711" y="0"/>
                </a:moveTo>
                <a:lnTo>
                  <a:pt x="78790" y="1631"/>
                </a:lnTo>
                <a:lnTo>
                  <a:pt x="40540" y="17857"/>
                </a:lnTo>
                <a:lnTo>
                  <a:pt x="12106" y="50204"/>
                </a:lnTo>
                <a:lnTo>
                  <a:pt x="0" y="98352"/>
                </a:lnTo>
                <a:lnTo>
                  <a:pt x="762" y="108258"/>
                </a:lnTo>
                <a:lnTo>
                  <a:pt x="19404" y="156061"/>
                </a:lnTo>
                <a:lnTo>
                  <a:pt x="29717" y="168121"/>
                </a:lnTo>
                <a:lnTo>
                  <a:pt x="29717" y="103685"/>
                </a:lnTo>
                <a:lnTo>
                  <a:pt x="30684" y="87208"/>
                </a:lnTo>
                <a:lnTo>
                  <a:pt x="52669" y="45770"/>
                </a:lnTo>
                <a:lnTo>
                  <a:pt x="91495" y="30394"/>
                </a:lnTo>
                <a:lnTo>
                  <a:pt x="167084" y="30394"/>
                </a:lnTo>
                <a:lnTo>
                  <a:pt x="146263" y="11629"/>
                </a:lnTo>
                <a:lnTo>
                  <a:pt x="106434" y="7"/>
                </a:lnTo>
                <a:lnTo>
                  <a:pt x="91711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399902" y="2689410"/>
            <a:ext cx="120463" cy="81243"/>
          </a:xfrm>
          <a:custGeom>
            <a:avLst/>
            <a:gdLst/>
            <a:ahLst/>
            <a:cxnLst/>
            <a:rect l="l" t="t" r="r" b="b"/>
            <a:pathLst>
              <a:path w="136525" h="92075">
                <a:moveTo>
                  <a:pt x="0" y="0"/>
                </a:moveTo>
                <a:lnTo>
                  <a:pt x="0" y="64435"/>
                </a:lnTo>
                <a:lnTo>
                  <a:pt x="36451" y="86699"/>
                </a:lnTo>
                <a:lnTo>
                  <a:pt x="64452" y="91671"/>
                </a:lnTo>
                <a:lnTo>
                  <a:pt x="78681" y="91193"/>
                </a:lnTo>
                <a:lnTo>
                  <a:pt x="119091" y="78176"/>
                </a:lnTo>
                <a:lnTo>
                  <a:pt x="136133" y="65134"/>
                </a:lnTo>
                <a:lnTo>
                  <a:pt x="136133" y="62171"/>
                </a:lnTo>
                <a:lnTo>
                  <a:pt x="72771" y="62171"/>
                </a:lnTo>
                <a:lnTo>
                  <a:pt x="61777" y="62025"/>
                </a:lnTo>
                <a:lnTo>
                  <a:pt x="21757" y="44686"/>
                </a:lnTo>
                <a:lnTo>
                  <a:pt x="0" y="0"/>
                </a:lnTo>
                <a:close/>
              </a:path>
              <a:path w="136525" h="92075">
                <a:moveTo>
                  <a:pt x="136133" y="4773"/>
                </a:moveTo>
                <a:lnTo>
                  <a:pt x="132924" y="17537"/>
                </a:lnTo>
                <a:lnTo>
                  <a:pt x="127872" y="28727"/>
                </a:lnTo>
                <a:lnTo>
                  <a:pt x="94200" y="57515"/>
                </a:lnTo>
                <a:lnTo>
                  <a:pt x="72771" y="62171"/>
                </a:lnTo>
                <a:lnTo>
                  <a:pt x="136133" y="62171"/>
                </a:lnTo>
                <a:lnTo>
                  <a:pt x="136133" y="4773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8146002" y="2654216"/>
            <a:ext cx="172793" cy="1724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019350" y="3163432"/>
            <a:ext cx="172795" cy="1723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8858026" y="2807744"/>
            <a:ext cx="174809" cy="4410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495037" y="3427655"/>
            <a:ext cx="2559075" cy="1037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8016239" y="1707776"/>
            <a:ext cx="40339" cy="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99069" y="2420471"/>
            <a:ext cx="248210" cy="175932"/>
          </a:xfrm>
          <a:custGeom>
            <a:avLst/>
            <a:gdLst/>
            <a:ahLst/>
            <a:cxnLst/>
            <a:rect l="l" t="t" r="r" b="b"/>
            <a:pathLst>
              <a:path w="281304" h="199389">
                <a:moveTo>
                  <a:pt x="5332" y="0"/>
                </a:moveTo>
                <a:lnTo>
                  <a:pt x="0" y="7618"/>
                </a:lnTo>
                <a:lnTo>
                  <a:pt x="263989" y="198882"/>
                </a:lnTo>
                <a:lnTo>
                  <a:pt x="280837" y="198882"/>
                </a:lnTo>
                <a:lnTo>
                  <a:pt x="5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715696" y="2336726"/>
            <a:ext cx="172860" cy="172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975393" y="1764254"/>
            <a:ext cx="143545" cy="3657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344731" y="1764254"/>
            <a:ext cx="115643" cy="96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778405" y="1764254"/>
            <a:ext cx="94617" cy="860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996611" y="3248137"/>
            <a:ext cx="115981" cy="179854"/>
          </a:xfrm>
          <a:custGeom>
            <a:avLst/>
            <a:gdLst/>
            <a:ahLst/>
            <a:cxnLst/>
            <a:rect l="l" t="t" r="r" b="b"/>
            <a:pathLst>
              <a:path w="131445" h="203835">
                <a:moveTo>
                  <a:pt x="122544" y="0"/>
                </a:moveTo>
                <a:lnTo>
                  <a:pt x="0" y="203452"/>
                </a:lnTo>
                <a:lnTo>
                  <a:pt x="11468" y="203452"/>
                </a:lnTo>
                <a:lnTo>
                  <a:pt x="130926" y="5332"/>
                </a:lnTo>
                <a:lnTo>
                  <a:pt x="12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096670" y="2684033"/>
            <a:ext cx="368674" cy="569259"/>
          </a:xfrm>
          <a:custGeom>
            <a:avLst/>
            <a:gdLst/>
            <a:ahLst/>
            <a:cxnLst/>
            <a:rect l="l" t="t" r="r" b="b"/>
            <a:pathLst>
              <a:path w="417829" h="645160">
                <a:moveTo>
                  <a:pt x="409193" y="0"/>
                </a:moveTo>
                <a:lnTo>
                  <a:pt x="0" y="639318"/>
                </a:lnTo>
                <a:lnTo>
                  <a:pt x="8381" y="644650"/>
                </a:lnTo>
                <a:lnTo>
                  <a:pt x="417575" y="5332"/>
                </a:lnTo>
                <a:lnTo>
                  <a:pt x="409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59742" y="2595955"/>
            <a:ext cx="210110" cy="94129"/>
          </a:xfrm>
          <a:custGeom>
            <a:avLst/>
            <a:gdLst/>
            <a:ahLst/>
            <a:cxnLst/>
            <a:rect l="l" t="t" r="r" b="b"/>
            <a:pathLst>
              <a:path w="238125" h="106680">
                <a:moveTo>
                  <a:pt x="237655" y="0"/>
                </a:moveTo>
                <a:lnTo>
                  <a:pt x="213801" y="0"/>
                </a:lnTo>
                <a:lnTo>
                  <a:pt x="0" y="97535"/>
                </a:lnTo>
                <a:lnTo>
                  <a:pt x="3810" y="106679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032000" y="2595955"/>
            <a:ext cx="214592" cy="151279"/>
          </a:xfrm>
          <a:custGeom>
            <a:avLst/>
            <a:gdLst/>
            <a:ahLst/>
            <a:cxnLst/>
            <a:rect l="l" t="t" r="r" b="b"/>
            <a:pathLst>
              <a:path w="243204" h="171450">
                <a:moveTo>
                  <a:pt x="16847" y="0"/>
                </a:moveTo>
                <a:lnTo>
                  <a:pt x="0" y="0"/>
                </a:lnTo>
                <a:lnTo>
                  <a:pt x="236644" y="171450"/>
                </a:lnTo>
                <a:lnTo>
                  <a:pt x="242740" y="163067"/>
                </a:lnTo>
                <a:lnTo>
                  <a:pt x="1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8224668" y="2734460"/>
            <a:ext cx="253253" cy="665069"/>
          </a:xfrm>
          <a:custGeom>
            <a:avLst/>
            <a:gdLst/>
            <a:ahLst/>
            <a:cxnLst/>
            <a:rect l="l" t="t" r="r" b="b"/>
            <a:pathLst>
              <a:path w="287020" h="753745">
                <a:moveTo>
                  <a:pt x="9142" y="0"/>
                </a:moveTo>
                <a:lnTo>
                  <a:pt x="0" y="3046"/>
                </a:lnTo>
                <a:lnTo>
                  <a:pt x="277366" y="753616"/>
                </a:lnTo>
                <a:lnTo>
                  <a:pt x="286510" y="750568"/>
                </a:lnTo>
                <a:lnTo>
                  <a:pt x="9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373680" y="2597923"/>
            <a:ext cx="172796" cy="1723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8388722" y="3301006"/>
            <a:ext cx="172733" cy="1266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8146002" y="2654216"/>
            <a:ext cx="172793" cy="172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019350" y="3163432"/>
            <a:ext cx="172795" cy="1723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8860715" y="3103579"/>
            <a:ext cx="182878" cy="324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353932" y="4211617"/>
            <a:ext cx="761440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099571" y="3893594"/>
            <a:ext cx="627529" cy="317126"/>
          </a:xfrm>
          <a:custGeom>
            <a:avLst/>
            <a:gdLst/>
            <a:ahLst/>
            <a:cxnLst/>
            <a:rect l="l" t="t" r="r" b="b"/>
            <a:pathLst>
              <a:path w="711200" h="359410">
                <a:moveTo>
                  <a:pt x="706374" y="0"/>
                </a:moveTo>
                <a:lnTo>
                  <a:pt x="0" y="349757"/>
                </a:lnTo>
                <a:lnTo>
                  <a:pt x="4570" y="358901"/>
                </a:lnTo>
                <a:lnTo>
                  <a:pt x="710944" y="8381"/>
                </a:lnTo>
                <a:lnTo>
                  <a:pt x="706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720826" y="3427656"/>
            <a:ext cx="286310" cy="462243"/>
          </a:xfrm>
          <a:custGeom>
            <a:avLst/>
            <a:gdLst/>
            <a:ahLst/>
            <a:cxnLst/>
            <a:rect l="l" t="t" r="r" b="b"/>
            <a:pathLst>
              <a:path w="324485" h="523875">
                <a:moveTo>
                  <a:pt x="324025" y="0"/>
                </a:moveTo>
                <a:lnTo>
                  <a:pt x="312555" y="0"/>
                </a:lnTo>
                <a:lnTo>
                  <a:pt x="0" y="518922"/>
                </a:lnTo>
                <a:lnTo>
                  <a:pt x="8381" y="523494"/>
                </a:lnTo>
                <a:lnTo>
                  <a:pt x="32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636781" y="3809022"/>
            <a:ext cx="172826" cy="1723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8414465" y="3427655"/>
            <a:ext cx="121584" cy="32497"/>
          </a:xfrm>
          <a:custGeom>
            <a:avLst/>
            <a:gdLst/>
            <a:ahLst/>
            <a:cxnLst/>
            <a:rect l="l" t="t" r="r" b="b"/>
            <a:pathLst>
              <a:path w="137795" h="36829">
                <a:moveTo>
                  <a:pt x="137201" y="0"/>
                </a:moveTo>
                <a:lnTo>
                  <a:pt x="0" y="0"/>
                </a:lnTo>
                <a:lnTo>
                  <a:pt x="2058" y="3111"/>
                </a:lnTo>
                <a:lnTo>
                  <a:pt x="34324" y="27744"/>
                </a:lnTo>
                <a:lnTo>
                  <a:pt x="80412" y="36567"/>
                </a:lnTo>
                <a:lnTo>
                  <a:pt x="93573" y="33615"/>
                </a:lnTo>
                <a:lnTo>
                  <a:pt x="127283" y="12720"/>
                </a:lnTo>
                <a:lnTo>
                  <a:pt x="137201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8399289" y="3427656"/>
            <a:ext cx="152960" cy="45943"/>
          </a:xfrm>
          <a:custGeom>
            <a:avLst/>
            <a:gdLst/>
            <a:ahLst/>
            <a:cxnLst/>
            <a:rect l="l" t="t" r="r" b="b"/>
            <a:pathLst>
              <a:path w="173354" h="52070">
                <a:moveTo>
                  <a:pt x="35148" y="0"/>
                </a:moveTo>
                <a:lnTo>
                  <a:pt x="0" y="0"/>
                </a:lnTo>
                <a:lnTo>
                  <a:pt x="29032" y="34159"/>
                </a:lnTo>
                <a:lnTo>
                  <a:pt x="68555" y="50485"/>
                </a:lnTo>
                <a:lnTo>
                  <a:pt x="82710" y="51893"/>
                </a:lnTo>
                <a:lnTo>
                  <a:pt x="96918" y="51333"/>
                </a:lnTo>
                <a:lnTo>
                  <a:pt x="137214" y="38120"/>
                </a:lnTo>
                <a:lnTo>
                  <a:pt x="153651" y="22393"/>
                </a:lnTo>
                <a:lnTo>
                  <a:pt x="90808" y="22393"/>
                </a:lnTo>
                <a:lnTo>
                  <a:pt x="79811" y="22269"/>
                </a:lnTo>
                <a:lnTo>
                  <a:pt x="39702" y="4991"/>
                </a:lnTo>
                <a:lnTo>
                  <a:pt x="35148" y="0"/>
                </a:lnTo>
                <a:close/>
              </a:path>
              <a:path w="173354" h="52070">
                <a:moveTo>
                  <a:pt x="172835" y="0"/>
                </a:moveTo>
                <a:lnTo>
                  <a:pt x="137543" y="0"/>
                </a:lnTo>
                <a:lnTo>
                  <a:pt x="131213" y="6410"/>
                </a:lnTo>
                <a:lnTo>
                  <a:pt x="122147" y="12858"/>
                </a:lnTo>
                <a:lnTo>
                  <a:pt x="112226" y="17678"/>
                </a:lnTo>
                <a:lnTo>
                  <a:pt x="101696" y="20859"/>
                </a:lnTo>
                <a:lnTo>
                  <a:pt x="90808" y="22393"/>
                </a:lnTo>
                <a:lnTo>
                  <a:pt x="153651" y="22393"/>
                </a:lnTo>
                <a:lnTo>
                  <a:pt x="168489" y="8196"/>
                </a:lnTo>
                <a:lnTo>
                  <a:pt x="17283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5014855" y="4119922"/>
            <a:ext cx="172796" cy="13943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8892987" y="3427655"/>
            <a:ext cx="123710" cy="1169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115747" y="4507453"/>
            <a:ext cx="166742" cy="4383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799069" y="2420471"/>
            <a:ext cx="248210" cy="175932"/>
          </a:xfrm>
          <a:custGeom>
            <a:avLst/>
            <a:gdLst/>
            <a:ahLst/>
            <a:cxnLst/>
            <a:rect l="l" t="t" r="r" b="b"/>
            <a:pathLst>
              <a:path w="281304" h="199389">
                <a:moveTo>
                  <a:pt x="5332" y="0"/>
                </a:moveTo>
                <a:lnTo>
                  <a:pt x="0" y="7618"/>
                </a:lnTo>
                <a:lnTo>
                  <a:pt x="263989" y="198882"/>
                </a:lnTo>
                <a:lnTo>
                  <a:pt x="280837" y="198882"/>
                </a:lnTo>
                <a:lnTo>
                  <a:pt x="5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15696" y="2336726"/>
            <a:ext cx="172860" cy="172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869666" y="2239608"/>
            <a:ext cx="268381" cy="356347"/>
          </a:xfrm>
          <a:custGeom>
            <a:avLst/>
            <a:gdLst/>
            <a:ahLst/>
            <a:cxnLst/>
            <a:rect l="l" t="t" r="r" b="b"/>
            <a:pathLst>
              <a:path w="304165" h="403860">
                <a:moveTo>
                  <a:pt x="7620" y="0"/>
                </a:moveTo>
                <a:lnTo>
                  <a:pt x="0" y="5333"/>
                </a:lnTo>
                <a:lnTo>
                  <a:pt x="291769" y="403860"/>
                </a:lnTo>
                <a:lnTo>
                  <a:pt x="303540" y="4038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320565" y="2236918"/>
            <a:ext cx="1554816" cy="305360"/>
          </a:xfrm>
          <a:custGeom>
            <a:avLst/>
            <a:gdLst/>
            <a:ahLst/>
            <a:cxnLst/>
            <a:rect l="l" t="t" r="r" b="b"/>
            <a:pathLst>
              <a:path w="1762125" h="346075">
                <a:moveTo>
                  <a:pt x="1759457" y="0"/>
                </a:moveTo>
                <a:lnTo>
                  <a:pt x="0" y="336040"/>
                </a:lnTo>
                <a:lnTo>
                  <a:pt x="2286" y="345946"/>
                </a:lnTo>
                <a:lnTo>
                  <a:pt x="1761742" y="9142"/>
                </a:lnTo>
                <a:lnTo>
                  <a:pt x="1759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94292" y="2544182"/>
            <a:ext cx="24653" cy="52107"/>
          </a:xfrm>
          <a:custGeom>
            <a:avLst/>
            <a:gdLst/>
            <a:ahLst/>
            <a:cxnLst/>
            <a:rect l="l" t="t" r="r" b="b"/>
            <a:pathLst>
              <a:path w="27939" h="59055">
                <a:moveTo>
                  <a:pt x="17583" y="0"/>
                </a:moveTo>
                <a:lnTo>
                  <a:pt x="0" y="58674"/>
                </a:lnTo>
                <a:lnTo>
                  <a:pt x="10572" y="58674"/>
                </a:lnTo>
                <a:lnTo>
                  <a:pt x="27489" y="2286"/>
                </a:lnTo>
                <a:lnTo>
                  <a:pt x="17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791001" y="2168565"/>
            <a:ext cx="155314" cy="155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243918" y="2467605"/>
            <a:ext cx="147357" cy="128868"/>
          </a:xfrm>
          <a:custGeom>
            <a:avLst/>
            <a:gdLst/>
            <a:ahLst/>
            <a:cxnLst/>
            <a:rect l="l" t="t" r="r" b="b"/>
            <a:pathLst>
              <a:path w="167004" h="146050">
                <a:moveTo>
                  <a:pt x="79383" y="0"/>
                </a:moveTo>
                <a:lnTo>
                  <a:pt x="65065" y="1889"/>
                </a:lnTo>
                <a:lnTo>
                  <a:pt x="28160" y="20751"/>
                </a:lnTo>
                <a:lnTo>
                  <a:pt x="4942" y="54786"/>
                </a:lnTo>
                <a:lnTo>
                  <a:pt x="0" y="82977"/>
                </a:lnTo>
                <a:lnTo>
                  <a:pt x="976" y="95843"/>
                </a:lnTo>
                <a:lnTo>
                  <a:pt x="16438" y="132116"/>
                </a:lnTo>
                <a:lnTo>
                  <a:pt x="29874" y="145460"/>
                </a:lnTo>
                <a:lnTo>
                  <a:pt x="137914" y="145460"/>
                </a:lnTo>
                <a:lnTo>
                  <a:pt x="162259" y="106546"/>
                </a:lnTo>
                <a:lnTo>
                  <a:pt x="166568" y="75784"/>
                </a:lnTo>
                <a:lnTo>
                  <a:pt x="152882" y="37285"/>
                </a:lnTo>
                <a:lnTo>
                  <a:pt x="122279" y="10196"/>
                </a:lnTo>
                <a:lnTo>
                  <a:pt x="793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39210" y="2463329"/>
            <a:ext cx="156322" cy="113740"/>
          </a:xfrm>
          <a:custGeom>
            <a:avLst/>
            <a:gdLst/>
            <a:ahLst/>
            <a:cxnLst/>
            <a:rect l="l" t="t" r="r" b="b"/>
            <a:pathLst>
              <a:path w="177164" h="128905">
                <a:moveTo>
                  <a:pt x="127416" y="9743"/>
                </a:moveTo>
                <a:lnTo>
                  <a:pt x="88982" y="9743"/>
                </a:lnTo>
                <a:lnTo>
                  <a:pt x="100399" y="10589"/>
                </a:lnTo>
                <a:lnTo>
                  <a:pt x="141615" y="29636"/>
                </a:lnTo>
                <a:lnTo>
                  <a:pt x="165314" y="73681"/>
                </a:lnTo>
                <a:lnTo>
                  <a:pt x="166799" y="87825"/>
                </a:lnTo>
                <a:lnTo>
                  <a:pt x="166879" y="128823"/>
                </a:lnTo>
                <a:lnTo>
                  <a:pt x="169100" y="124702"/>
                </a:lnTo>
                <a:lnTo>
                  <a:pt x="173835" y="110910"/>
                </a:lnTo>
                <a:lnTo>
                  <a:pt x="176475" y="95561"/>
                </a:lnTo>
                <a:lnTo>
                  <a:pt x="176785" y="78681"/>
                </a:lnTo>
                <a:lnTo>
                  <a:pt x="160743" y="36808"/>
                </a:lnTo>
                <a:lnTo>
                  <a:pt x="131883" y="10736"/>
                </a:lnTo>
                <a:lnTo>
                  <a:pt x="127416" y="9743"/>
                </a:lnTo>
                <a:close/>
              </a:path>
              <a:path w="177164" h="128905">
                <a:moveTo>
                  <a:pt x="83596" y="0"/>
                </a:moveTo>
                <a:lnTo>
                  <a:pt x="71220" y="1526"/>
                </a:lnTo>
                <a:lnTo>
                  <a:pt x="27024" y="24126"/>
                </a:lnTo>
                <a:lnTo>
                  <a:pt x="5525" y="58056"/>
                </a:lnTo>
                <a:lnTo>
                  <a:pt x="0" y="88587"/>
                </a:lnTo>
                <a:lnTo>
                  <a:pt x="762" y="96969"/>
                </a:lnTo>
                <a:lnTo>
                  <a:pt x="4390" y="113433"/>
                </a:lnTo>
                <a:lnTo>
                  <a:pt x="9906" y="127666"/>
                </a:lnTo>
                <a:lnTo>
                  <a:pt x="9906" y="87825"/>
                </a:lnTo>
                <a:lnTo>
                  <a:pt x="11692" y="72914"/>
                </a:lnTo>
                <a:lnTo>
                  <a:pt x="27815" y="37672"/>
                </a:lnTo>
                <a:lnTo>
                  <a:pt x="66329" y="12760"/>
                </a:lnTo>
                <a:lnTo>
                  <a:pt x="88982" y="9743"/>
                </a:lnTo>
                <a:lnTo>
                  <a:pt x="127416" y="9743"/>
                </a:lnTo>
                <a:lnTo>
                  <a:pt x="8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47950" y="2540822"/>
            <a:ext cx="26894" cy="55469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0" y="0"/>
                </a:moveTo>
                <a:lnTo>
                  <a:pt x="96" y="40093"/>
                </a:lnTo>
                <a:lnTo>
                  <a:pt x="7452" y="52627"/>
                </a:lnTo>
                <a:lnTo>
                  <a:pt x="15687" y="62484"/>
                </a:lnTo>
                <a:lnTo>
                  <a:pt x="30058" y="62484"/>
                </a:lnTo>
                <a:lnTo>
                  <a:pt x="3421" y="21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59766" y="2541494"/>
            <a:ext cx="26894" cy="54909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30248" y="0"/>
                </a:moveTo>
                <a:lnTo>
                  <a:pt x="20463" y="38276"/>
                </a:lnTo>
                <a:lnTo>
                  <a:pt x="0" y="61722"/>
                </a:lnTo>
                <a:lnTo>
                  <a:pt x="14705" y="61722"/>
                </a:lnTo>
                <a:lnTo>
                  <a:pt x="17684" y="58929"/>
                </a:lnTo>
                <a:lnTo>
                  <a:pt x="25883" y="48324"/>
                </a:lnTo>
                <a:lnTo>
                  <a:pt x="30248" y="40236"/>
                </a:lnTo>
                <a:lnTo>
                  <a:pt x="3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344731" y="1764254"/>
            <a:ext cx="115643" cy="968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996611" y="3248137"/>
            <a:ext cx="115981" cy="179854"/>
          </a:xfrm>
          <a:custGeom>
            <a:avLst/>
            <a:gdLst/>
            <a:ahLst/>
            <a:cxnLst/>
            <a:rect l="l" t="t" r="r" b="b"/>
            <a:pathLst>
              <a:path w="131445" h="203835">
                <a:moveTo>
                  <a:pt x="122544" y="0"/>
                </a:moveTo>
                <a:lnTo>
                  <a:pt x="0" y="203452"/>
                </a:lnTo>
                <a:lnTo>
                  <a:pt x="11468" y="203452"/>
                </a:lnTo>
                <a:lnTo>
                  <a:pt x="130926" y="5332"/>
                </a:lnTo>
                <a:lnTo>
                  <a:pt x="12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096670" y="2684033"/>
            <a:ext cx="368674" cy="569259"/>
          </a:xfrm>
          <a:custGeom>
            <a:avLst/>
            <a:gdLst/>
            <a:ahLst/>
            <a:cxnLst/>
            <a:rect l="l" t="t" r="r" b="b"/>
            <a:pathLst>
              <a:path w="417829" h="645160">
                <a:moveTo>
                  <a:pt x="409193" y="0"/>
                </a:moveTo>
                <a:lnTo>
                  <a:pt x="0" y="639318"/>
                </a:lnTo>
                <a:lnTo>
                  <a:pt x="8381" y="644650"/>
                </a:lnTo>
                <a:lnTo>
                  <a:pt x="417575" y="5332"/>
                </a:lnTo>
                <a:lnTo>
                  <a:pt x="409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459742" y="2595955"/>
            <a:ext cx="210110" cy="94129"/>
          </a:xfrm>
          <a:custGeom>
            <a:avLst/>
            <a:gdLst/>
            <a:ahLst/>
            <a:cxnLst/>
            <a:rect l="l" t="t" r="r" b="b"/>
            <a:pathLst>
              <a:path w="238125" h="106680">
                <a:moveTo>
                  <a:pt x="237655" y="0"/>
                </a:moveTo>
                <a:lnTo>
                  <a:pt x="213801" y="0"/>
                </a:lnTo>
                <a:lnTo>
                  <a:pt x="0" y="97535"/>
                </a:lnTo>
                <a:lnTo>
                  <a:pt x="3810" y="106679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8032000" y="2595955"/>
            <a:ext cx="214592" cy="151279"/>
          </a:xfrm>
          <a:custGeom>
            <a:avLst/>
            <a:gdLst/>
            <a:ahLst/>
            <a:cxnLst/>
            <a:rect l="l" t="t" r="r" b="b"/>
            <a:pathLst>
              <a:path w="243204" h="171450">
                <a:moveTo>
                  <a:pt x="16847" y="0"/>
                </a:moveTo>
                <a:lnTo>
                  <a:pt x="0" y="0"/>
                </a:lnTo>
                <a:lnTo>
                  <a:pt x="236644" y="171450"/>
                </a:lnTo>
                <a:lnTo>
                  <a:pt x="242740" y="163067"/>
                </a:lnTo>
                <a:lnTo>
                  <a:pt x="1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8224668" y="2734460"/>
            <a:ext cx="253253" cy="665069"/>
          </a:xfrm>
          <a:custGeom>
            <a:avLst/>
            <a:gdLst/>
            <a:ahLst/>
            <a:cxnLst/>
            <a:rect l="l" t="t" r="r" b="b"/>
            <a:pathLst>
              <a:path w="287020" h="753745">
                <a:moveTo>
                  <a:pt x="9142" y="0"/>
                </a:moveTo>
                <a:lnTo>
                  <a:pt x="0" y="3046"/>
                </a:lnTo>
                <a:lnTo>
                  <a:pt x="277366" y="753616"/>
                </a:lnTo>
                <a:lnTo>
                  <a:pt x="286510" y="750568"/>
                </a:lnTo>
                <a:lnTo>
                  <a:pt x="9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458496" y="3387985"/>
            <a:ext cx="19050" cy="39781"/>
          </a:xfrm>
          <a:custGeom>
            <a:avLst/>
            <a:gdLst/>
            <a:ahLst/>
            <a:cxnLst/>
            <a:rect l="l" t="t" r="r" b="b"/>
            <a:pathLst>
              <a:path w="21590" h="45085">
                <a:moveTo>
                  <a:pt x="11601" y="0"/>
                </a:moveTo>
                <a:lnTo>
                  <a:pt x="0" y="44958"/>
                </a:lnTo>
                <a:lnTo>
                  <a:pt x="10506" y="44958"/>
                </a:lnTo>
                <a:lnTo>
                  <a:pt x="21507" y="2286"/>
                </a:lnTo>
                <a:lnTo>
                  <a:pt x="1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373680" y="2597923"/>
            <a:ext cx="172796" cy="1723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8401497" y="3313481"/>
            <a:ext cx="147918" cy="114299"/>
          </a:xfrm>
          <a:custGeom>
            <a:avLst/>
            <a:gdLst/>
            <a:ahLst/>
            <a:cxnLst/>
            <a:rect l="l" t="t" r="r" b="b"/>
            <a:pathLst>
              <a:path w="167640" h="129539">
                <a:moveTo>
                  <a:pt x="78868" y="0"/>
                </a:moveTo>
                <a:lnTo>
                  <a:pt x="64535" y="2063"/>
                </a:lnTo>
                <a:lnTo>
                  <a:pt x="27809" y="21184"/>
                </a:lnTo>
                <a:lnTo>
                  <a:pt x="4864" y="55335"/>
                </a:lnTo>
                <a:lnTo>
                  <a:pt x="0" y="83677"/>
                </a:lnTo>
                <a:lnTo>
                  <a:pt x="1068" y="96908"/>
                </a:lnTo>
                <a:lnTo>
                  <a:pt x="4284" y="109694"/>
                </a:lnTo>
                <a:lnTo>
                  <a:pt x="9549" y="121622"/>
                </a:lnTo>
                <a:lnTo>
                  <a:pt x="14695" y="129397"/>
                </a:lnTo>
                <a:lnTo>
                  <a:pt x="151898" y="129397"/>
                </a:lnTo>
                <a:lnTo>
                  <a:pt x="157685" y="119428"/>
                </a:lnTo>
                <a:lnTo>
                  <a:pt x="162919" y="105836"/>
                </a:lnTo>
                <a:lnTo>
                  <a:pt x="166146" y="90918"/>
                </a:lnTo>
                <a:lnTo>
                  <a:pt x="167168" y="74797"/>
                </a:lnTo>
                <a:lnTo>
                  <a:pt x="152810" y="36591"/>
                </a:lnTo>
                <a:lnTo>
                  <a:pt x="121827" y="9940"/>
                </a:lnTo>
                <a:lnTo>
                  <a:pt x="7886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8388722" y="3301006"/>
            <a:ext cx="173131" cy="127187"/>
          </a:xfrm>
          <a:custGeom>
            <a:avLst/>
            <a:gdLst/>
            <a:ahLst/>
            <a:cxnLst/>
            <a:rect l="l" t="t" r="r" b="b"/>
            <a:pathLst>
              <a:path w="196215" h="144145">
                <a:moveTo>
                  <a:pt x="92019" y="0"/>
                </a:moveTo>
                <a:lnTo>
                  <a:pt x="78860" y="1637"/>
                </a:lnTo>
                <a:lnTo>
                  <a:pt x="40598" y="17805"/>
                </a:lnTo>
                <a:lnTo>
                  <a:pt x="12106" y="50236"/>
                </a:lnTo>
                <a:lnTo>
                  <a:pt x="0" y="98576"/>
                </a:lnTo>
                <a:lnTo>
                  <a:pt x="760" y="108482"/>
                </a:lnTo>
                <a:lnTo>
                  <a:pt x="5019" y="126657"/>
                </a:lnTo>
                <a:lnTo>
                  <a:pt x="11435" y="142636"/>
                </a:lnTo>
                <a:lnTo>
                  <a:pt x="11974" y="143534"/>
                </a:lnTo>
                <a:lnTo>
                  <a:pt x="29717" y="143534"/>
                </a:lnTo>
                <a:lnTo>
                  <a:pt x="29717" y="103910"/>
                </a:lnTo>
                <a:lnTo>
                  <a:pt x="30725" y="86964"/>
                </a:lnTo>
                <a:lnTo>
                  <a:pt x="52851" y="45584"/>
                </a:lnTo>
                <a:lnTo>
                  <a:pt x="92019" y="30281"/>
                </a:lnTo>
                <a:lnTo>
                  <a:pt x="166840" y="30281"/>
                </a:lnTo>
                <a:lnTo>
                  <a:pt x="146375" y="11777"/>
                </a:lnTo>
                <a:lnTo>
                  <a:pt x="106531" y="64"/>
                </a:lnTo>
                <a:lnTo>
                  <a:pt x="92019" y="0"/>
                </a:lnTo>
                <a:close/>
              </a:path>
              <a:path w="196215" h="144145">
                <a:moveTo>
                  <a:pt x="166840" y="30281"/>
                </a:moveTo>
                <a:lnTo>
                  <a:pt x="92019" y="30281"/>
                </a:lnTo>
                <a:lnTo>
                  <a:pt x="102712" y="30565"/>
                </a:lnTo>
                <a:lnTo>
                  <a:pt x="142058" y="48280"/>
                </a:lnTo>
                <a:lnTo>
                  <a:pt x="164651" y="92749"/>
                </a:lnTo>
                <a:lnTo>
                  <a:pt x="165921" y="108082"/>
                </a:lnTo>
                <a:lnTo>
                  <a:pt x="165921" y="143534"/>
                </a:lnTo>
                <a:lnTo>
                  <a:pt x="184810" y="143534"/>
                </a:lnTo>
                <a:lnTo>
                  <a:pt x="195601" y="105851"/>
                </a:lnTo>
                <a:lnTo>
                  <a:pt x="195764" y="86964"/>
                </a:lnTo>
                <a:lnTo>
                  <a:pt x="178348" y="40686"/>
                </a:lnTo>
                <a:lnTo>
                  <a:pt x="166840" y="30281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414944" y="3392691"/>
            <a:ext cx="15688" cy="35299"/>
          </a:xfrm>
          <a:custGeom>
            <a:avLst/>
            <a:gdLst/>
            <a:ahLst/>
            <a:cxnLst/>
            <a:rect l="l" t="t" r="r" b="b"/>
            <a:pathLst>
              <a:path w="17779" h="40004">
                <a:moveTo>
                  <a:pt x="0" y="0"/>
                </a:moveTo>
                <a:lnTo>
                  <a:pt x="0" y="39624"/>
                </a:lnTo>
                <a:lnTo>
                  <a:pt x="17406" y="39624"/>
                </a:lnTo>
                <a:lnTo>
                  <a:pt x="14146" y="36050"/>
                </a:lnTo>
                <a:lnTo>
                  <a:pt x="7716" y="25765"/>
                </a:lnTo>
                <a:lnTo>
                  <a:pt x="2917" y="13752"/>
                </a:lnTo>
                <a:lnTo>
                  <a:pt x="0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520651" y="3396373"/>
            <a:ext cx="14568" cy="31376"/>
          </a:xfrm>
          <a:custGeom>
            <a:avLst/>
            <a:gdLst/>
            <a:ahLst/>
            <a:cxnLst/>
            <a:rect l="l" t="t" r="r" b="b"/>
            <a:pathLst>
              <a:path w="16509" h="35560">
                <a:moveTo>
                  <a:pt x="16402" y="0"/>
                </a:moveTo>
                <a:lnTo>
                  <a:pt x="13246" y="12856"/>
                </a:lnTo>
                <a:lnTo>
                  <a:pt x="8239" y="24126"/>
                </a:lnTo>
                <a:lnTo>
                  <a:pt x="1631" y="33798"/>
                </a:lnTo>
                <a:lnTo>
                  <a:pt x="0" y="35452"/>
                </a:lnTo>
                <a:lnTo>
                  <a:pt x="16402" y="35452"/>
                </a:lnTo>
                <a:lnTo>
                  <a:pt x="1640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8631577" y="3348990"/>
            <a:ext cx="53788" cy="79001"/>
          </a:xfrm>
          <a:custGeom>
            <a:avLst/>
            <a:gdLst/>
            <a:ahLst/>
            <a:cxnLst/>
            <a:rect l="l" t="t" r="r" b="b"/>
            <a:pathLst>
              <a:path w="60959" h="89535">
                <a:moveTo>
                  <a:pt x="52424" y="0"/>
                </a:moveTo>
                <a:lnTo>
                  <a:pt x="0" y="89152"/>
                </a:lnTo>
                <a:lnTo>
                  <a:pt x="11518" y="89152"/>
                </a:lnTo>
                <a:lnTo>
                  <a:pt x="60806" y="5332"/>
                </a:lnTo>
                <a:lnTo>
                  <a:pt x="5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8127109" y="2595955"/>
            <a:ext cx="562535" cy="758078"/>
          </a:xfrm>
          <a:custGeom>
            <a:avLst/>
            <a:gdLst/>
            <a:ahLst/>
            <a:cxnLst/>
            <a:rect l="l" t="t" r="r" b="b"/>
            <a:pathLst>
              <a:path w="637540" h="859154">
                <a:moveTo>
                  <a:pt x="11769" y="0"/>
                </a:moveTo>
                <a:lnTo>
                  <a:pt x="0" y="0"/>
                </a:lnTo>
                <a:lnTo>
                  <a:pt x="628726" y="858773"/>
                </a:lnTo>
                <a:lnTo>
                  <a:pt x="637108" y="853439"/>
                </a:lnTo>
                <a:lnTo>
                  <a:pt x="11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045047" y="2595955"/>
            <a:ext cx="258856" cy="832037"/>
          </a:xfrm>
          <a:custGeom>
            <a:avLst/>
            <a:gdLst/>
            <a:ahLst/>
            <a:cxnLst/>
            <a:rect l="l" t="t" r="r" b="b"/>
            <a:pathLst>
              <a:path w="293370" h="942975">
                <a:moveTo>
                  <a:pt x="293051" y="0"/>
                </a:moveTo>
                <a:lnTo>
                  <a:pt x="282478" y="0"/>
                </a:lnTo>
                <a:lnTo>
                  <a:pt x="0" y="942593"/>
                </a:lnTo>
                <a:lnTo>
                  <a:pt x="10273" y="942593"/>
                </a:lnTo>
                <a:lnTo>
                  <a:pt x="293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432136" y="3348316"/>
            <a:ext cx="75079" cy="79562"/>
          </a:xfrm>
          <a:custGeom>
            <a:avLst/>
            <a:gdLst/>
            <a:ahLst/>
            <a:cxnLst/>
            <a:rect l="l" t="t" r="r" b="b"/>
            <a:pathLst>
              <a:path w="85089" h="90170">
                <a:moveTo>
                  <a:pt x="7618" y="0"/>
                </a:moveTo>
                <a:lnTo>
                  <a:pt x="0" y="6856"/>
                </a:lnTo>
                <a:lnTo>
                  <a:pt x="71285" y="89916"/>
                </a:lnTo>
                <a:lnTo>
                  <a:pt x="84740" y="89916"/>
                </a:lnTo>
                <a:lnTo>
                  <a:pt x="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8605219" y="3277922"/>
            <a:ext cx="155985" cy="150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357505" y="3281880"/>
            <a:ext cx="147357" cy="146797"/>
          </a:xfrm>
          <a:custGeom>
            <a:avLst/>
            <a:gdLst/>
            <a:ahLst/>
            <a:cxnLst/>
            <a:rect l="l" t="t" r="r" b="b"/>
            <a:pathLst>
              <a:path w="167005" h="166370">
                <a:moveTo>
                  <a:pt x="78869" y="0"/>
                </a:moveTo>
                <a:lnTo>
                  <a:pt x="64535" y="2062"/>
                </a:lnTo>
                <a:lnTo>
                  <a:pt x="27809" y="21183"/>
                </a:lnTo>
                <a:lnTo>
                  <a:pt x="4865" y="55335"/>
                </a:lnTo>
                <a:lnTo>
                  <a:pt x="0" y="83677"/>
                </a:lnTo>
                <a:lnTo>
                  <a:pt x="944" y="96135"/>
                </a:lnTo>
                <a:lnTo>
                  <a:pt x="16377" y="132113"/>
                </a:lnTo>
                <a:lnTo>
                  <a:pt x="48428" y="157069"/>
                </a:lnTo>
                <a:lnTo>
                  <a:pt x="94128" y="166091"/>
                </a:lnTo>
                <a:lnTo>
                  <a:pt x="107391" y="163266"/>
                </a:lnTo>
                <a:lnTo>
                  <a:pt x="141246" y="142570"/>
                </a:lnTo>
                <a:lnTo>
                  <a:pt x="162206" y="106353"/>
                </a:lnTo>
                <a:lnTo>
                  <a:pt x="166475" y="75374"/>
                </a:lnTo>
                <a:lnTo>
                  <a:pt x="152499" y="36893"/>
                </a:lnTo>
                <a:lnTo>
                  <a:pt x="121822" y="10026"/>
                </a:lnTo>
                <a:lnTo>
                  <a:pt x="78869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353470" y="3277948"/>
            <a:ext cx="155762" cy="113179"/>
          </a:xfrm>
          <a:custGeom>
            <a:avLst/>
            <a:gdLst/>
            <a:ahLst/>
            <a:cxnLst/>
            <a:rect l="l" t="t" r="r" b="b"/>
            <a:pathLst>
              <a:path w="176530" h="128270">
                <a:moveTo>
                  <a:pt x="126551" y="9709"/>
                </a:moveTo>
                <a:lnTo>
                  <a:pt x="88030" y="9709"/>
                </a:lnTo>
                <a:lnTo>
                  <a:pt x="99368" y="10513"/>
                </a:lnTo>
                <a:lnTo>
                  <a:pt x="140535" y="29389"/>
                </a:lnTo>
                <a:lnTo>
                  <a:pt x="164956" y="73266"/>
                </a:lnTo>
                <a:lnTo>
                  <a:pt x="166878" y="88134"/>
                </a:lnTo>
                <a:lnTo>
                  <a:pt x="166878" y="127925"/>
                </a:lnTo>
                <a:lnTo>
                  <a:pt x="168636" y="124616"/>
                </a:lnTo>
                <a:lnTo>
                  <a:pt x="173258" y="110910"/>
                </a:lnTo>
                <a:lnTo>
                  <a:pt x="175798" y="95693"/>
                </a:lnTo>
                <a:lnTo>
                  <a:pt x="176022" y="78990"/>
                </a:lnTo>
                <a:lnTo>
                  <a:pt x="160025" y="36902"/>
                </a:lnTo>
                <a:lnTo>
                  <a:pt x="131206" y="10746"/>
                </a:lnTo>
                <a:lnTo>
                  <a:pt x="126551" y="9709"/>
                </a:lnTo>
                <a:close/>
              </a:path>
              <a:path w="176530" h="128270">
                <a:moveTo>
                  <a:pt x="82999" y="0"/>
                </a:moveTo>
                <a:lnTo>
                  <a:pt x="70655" y="1525"/>
                </a:lnTo>
                <a:lnTo>
                  <a:pt x="26630" y="24061"/>
                </a:lnTo>
                <a:lnTo>
                  <a:pt x="5341" y="57818"/>
                </a:lnTo>
                <a:lnTo>
                  <a:pt x="0" y="88134"/>
                </a:lnTo>
                <a:lnTo>
                  <a:pt x="0" y="97278"/>
                </a:lnTo>
                <a:lnTo>
                  <a:pt x="3947" y="113842"/>
                </a:lnTo>
                <a:lnTo>
                  <a:pt x="9142" y="126714"/>
                </a:lnTo>
                <a:lnTo>
                  <a:pt x="9142" y="88134"/>
                </a:lnTo>
                <a:lnTo>
                  <a:pt x="11070" y="73200"/>
                </a:lnTo>
                <a:lnTo>
                  <a:pt x="27311" y="37867"/>
                </a:lnTo>
                <a:lnTo>
                  <a:pt x="65559" y="12809"/>
                </a:lnTo>
                <a:lnTo>
                  <a:pt x="88030" y="9709"/>
                </a:lnTo>
                <a:lnTo>
                  <a:pt x="126551" y="9709"/>
                </a:lnTo>
                <a:lnTo>
                  <a:pt x="8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361539" y="3355713"/>
            <a:ext cx="139513" cy="72278"/>
          </a:xfrm>
          <a:custGeom>
            <a:avLst/>
            <a:gdLst/>
            <a:ahLst/>
            <a:cxnLst/>
            <a:rect l="l" t="t" r="r" b="b"/>
            <a:pathLst>
              <a:path w="158114" h="81914">
                <a:moveTo>
                  <a:pt x="0" y="0"/>
                </a:moveTo>
                <a:lnTo>
                  <a:pt x="0" y="38580"/>
                </a:lnTo>
                <a:lnTo>
                  <a:pt x="27486" y="72083"/>
                </a:lnTo>
                <a:lnTo>
                  <a:pt x="45236" y="81534"/>
                </a:lnTo>
                <a:lnTo>
                  <a:pt x="112600" y="81534"/>
                </a:lnTo>
                <a:lnTo>
                  <a:pt x="117532" y="78134"/>
                </a:lnTo>
                <a:lnTo>
                  <a:pt x="82773" y="78134"/>
                </a:lnTo>
                <a:lnTo>
                  <a:pt x="71673" y="77906"/>
                </a:lnTo>
                <a:lnTo>
                  <a:pt x="30472" y="61964"/>
                </a:lnTo>
                <a:lnTo>
                  <a:pt x="3728" y="21592"/>
                </a:lnTo>
                <a:lnTo>
                  <a:pt x="0" y="0"/>
                </a:lnTo>
                <a:close/>
              </a:path>
              <a:path w="158114" h="81914">
                <a:moveTo>
                  <a:pt x="157735" y="0"/>
                </a:moveTo>
                <a:lnTo>
                  <a:pt x="156108" y="14272"/>
                </a:lnTo>
                <a:lnTo>
                  <a:pt x="152657" y="27128"/>
                </a:lnTo>
                <a:lnTo>
                  <a:pt x="124513" y="64264"/>
                </a:lnTo>
                <a:lnTo>
                  <a:pt x="82773" y="78134"/>
                </a:lnTo>
                <a:lnTo>
                  <a:pt x="117532" y="78134"/>
                </a:lnTo>
                <a:lnTo>
                  <a:pt x="144951" y="59232"/>
                </a:lnTo>
                <a:lnTo>
                  <a:pt x="153027" y="48644"/>
                </a:lnTo>
                <a:lnTo>
                  <a:pt x="157735" y="39791"/>
                </a:lnTo>
                <a:lnTo>
                  <a:pt x="15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270278" y="2605072"/>
            <a:ext cx="95810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38" y="0"/>
                </a:lnTo>
              </a:path>
            </a:pathLst>
          </a:custGeom>
          <a:ln w="20667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261791" y="2595955"/>
            <a:ext cx="111498" cy="22971"/>
          </a:xfrm>
          <a:custGeom>
            <a:avLst/>
            <a:gdLst/>
            <a:ahLst/>
            <a:cxnLst/>
            <a:rect l="l" t="t" r="r" b="b"/>
            <a:pathLst>
              <a:path w="126364" h="26035">
                <a:moveTo>
                  <a:pt x="14370" y="0"/>
                </a:moveTo>
                <a:lnTo>
                  <a:pt x="0" y="0"/>
                </a:lnTo>
                <a:lnTo>
                  <a:pt x="33821" y="21236"/>
                </a:lnTo>
                <a:lnTo>
                  <a:pt x="59075" y="25709"/>
                </a:lnTo>
                <a:lnTo>
                  <a:pt x="71918" y="25264"/>
                </a:lnTo>
                <a:lnTo>
                  <a:pt x="84588" y="23063"/>
                </a:lnTo>
                <a:lnTo>
                  <a:pt x="96843" y="19132"/>
                </a:lnTo>
                <a:lnTo>
                  <a:pt x="103503" y="15896"/>
                </a:lnTo>
                <a:lnTo>
                  <a:pt x="66370" y="15896"/>
                </a:lnTo>
                <a:lnTo>
                  <a:pt x="55194" y="15660"/>
                </a:lnTo>
                <a:lnTo>
                  <a:pt x="44157" y="13930"/>
                </a:lnTo>
                <a:lnTo>
                  <a:pt x="33459" y="10697"/>
                </a:lnTo>
                <a:lnTo>
                  <a:pt x="23304" y="5952"/>
                </a:lnTo>
                <a:lnTo>
                  <a:pt x="14370" y="0"/>
                </a:lnTo>
                <a:close/>
              </a:path>
              <a:path w="126364" h="26035">
                <a:moveTo>
                  <a:pt x="125743" y="0"/>
                </a:moveTo>
                <a:lnTo>
                  <a:pt x="111037" y="0"/>
                </a:lnTo>
                <a:lnTo>
                  <a:pt x="108416" y="2101"/>
                </a:lnTo>
                <a:lnTo>
                  <a:pt x="98706" y="7740"/>
                </a:lnTo>
                <a:lnTo>
                  <a:pt x="88329" y="11926"/>
                </a:lnTo>
                <a:lnTo>
                  <a:pt x="77482" y="14648"/>
                </a:lnTo>
                <a:lnTo>
                  <a:pt x="66370" y="15896"/>
                </a:lnTo>
                <a:lnTo>
                  <a:pt x="103503" y="15896"/>
                </a:lnTo>
                <a:lnTo>
                  <a:pt x="108444" y="13496"/>
                </a:lnTo>
                <a:lnTo>
                  <a:pt x="119150" y="6179"/>
                </a:lnTo>
                <a:lnTo>
                  <a:pt x="1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8146002" y="2654216"/>
            <a:ext cx="172793" cy="1724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019350" y="3163432"/>
            <a:ext cx="172795" cy="1723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8868309" y="3189642"/>
            <a:ext cx="154243" cy="217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848323" y="3859978"/>
            <a:ext cx="519393" cy="351304"/>
          </a:xfrm>
          <a:custGeom>
            <a:avLst/>
            <a:gdLst/>
            <a:ahLst/>
            <a:cxnLst/>
            <a:rect l="l" t="t" r="r" b="b"/>
            <a:pathLst>
              <a:path w="588644" h="398145">
                <a:moveTo>
                  <a:pt x="5333" y="0"/>
                </a:moveTo>
                <a:lnTo>
                  <a:pt x="0" y="8382"/>
                </a:lnTo>
                <a:lnTo>
                  <a:pt x="582931" y="397762"/>
                </a:lnTo>
                <a:lnTo>
                  <a:pt x="588265" y="38938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353932" y="4211617"/>
            <a:ext cx="761440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099571" y="3893594"/>
            <a:ext cx="627529" cy="317126"/>
          </a:xfrm>
          <a:custGeom>
            <a:avLst/>
            <a:gdLst/>
            <a:ahLst/>
            <a:cxnLst/>
            <a:rect l="l" t="t" r="r" b="b"/>
            <a:pathLst>
              <a:path w="711200" h="359410">
                <a:moveTo>
                  <a:pt x="706374" y="0"/>
                </a:moveTo>
                <a:lnTo>
                  <a:pt x="0" y="349757"/>
                </a:lnTo>
                <a:lnTo>
                  <a:pt x="4570" y="358901"/>
                </a:lnTo>
                <a:lnTo>
                  <a:pt x="710944" y="8381"/>
                </a:lnTo>
                <a:lnTo>
                  <a:pt x="706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720826" y="3427656"/>
            <a:ext cx="286310" cy="462243"/>
          </a:xfrm>
          <a:custGeom>
            <a:avLst/>
            <a:gdLst/>
            <a:ahLst/>
            <a:cxnLst/>
            <a:rect l="l" t="t" r="r" b="b"/>
            <a:pathLst>
              <a:path w="324485" h="523875">
                <a:moveTo>
                  <a:pt x="324025" y="0"/>
                </a:moveTo>
                <a:lnTo>
                  <a:pt x="312555" y="0"/>
                </a:lnTo>
                <a:lnTo>
                  <a:pt x="0" y="518922"/>
                </a:lnTo>
                <a:lnTo>
                  <a:pt x="8381" y="523494"/>
                </a:lnTo>
                <a:lnTo>
                  <a:pt x="32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8312747" y="3427656"/>
            <a:ext cx="155201" cy="567578"/>
          </a:xfrm>
          <a:custGeom>
            <a:avLst/>
            <a:gdLst/>
            <a:ahLst/>
            <a:cxnLst/>
            <a:rect l="l" t="t" r="r" b="b"/>
            <a:pathLst>
              <a:path w="175895" h="643254">
                <a:moveTo>
                  <a:pt x="175689" y="0"/>
                </a:moveTo>
                <a:lnTo>
                  <a:pt x="165180" y="0"/>
                </a:lnTo>
                <a:lnTo>
                  <a:pt x="0" y="640080"/>
                </a:lnTo>
                <a:lnTo>
                  <a:pt x="9904" y="643128"/>
                </a:lnTo>
                <a:lnTo>
                  <a:pt x="17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636781" y="3809022"/>
            <a:ext cx="172826" cy="1723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281990" y="4129627"/>
            <a:ext cx="172794" cy="1297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8414465" y="3427655"/>
            <a:ext cx="121584" cy="32497"/>
          </a:xfrm>
          <a:custGeom>
            <a:avLst/>
            <a:gdLst/>
            <a:ahLst/>
            <a:cxnLst/>
            <a:rect l="l" t="t" r="r" b="b"/>
            <a:pathLst>
              <a:path w="137795" h="36829">
                <a:moveTo>
                  <a:pt x="137201" y="0"/>
                </a:moveTo>
                <a:lnTo>
                  <a:pt x="0" y="0"/>
                </a:lnTo>
                <a:lnTo>
                  <a:pt x="2058" y="3111"/>
                </a:lnTo>
                <a:lnTo>
                  <a:pt x="34324" y="27744"/>
                </a:lnTo>
                <a:lnTo>
                  <a:pt x="80412" y="36567"/>
                </a:lnTo>
                <a:lnTo>
                  <a:pt x="93573" y="33615"/>
                </a:lnTo>
                <a:lnTo>
                  <a:pt x="127283" y="12720"/>
                </a:lnTo>
                <a:lnTo>
                  <a:pt x="137201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8399289" y="3427656"/>
            <a:ext cx="152960" cy="45943"/>
          </a:xfrm>
          <a:custGeom>
            <a:avLst/>
            <a:gdLst/>
            <a:ahLst/>
            <a:cxnLst/>
            <a:rect l="l" t="t" r="r" b="b"/>
            <a:pathLst>
              <a:path w="173354" h="52070">
                <a:moveTo>
                  <a:pt x="35148" y="0"/>
                </a:moveTo>
                <a:lnTo>
                  <a:pt x="0" y="0"/>
                </a:lnTo>
                <a:lnTo>
                  <a:pt x="29032" y="34159"/>
                </a:lnTo>
                <a:lnTo>
                  <a:pt x="68555" y="50485"/>
                </a:lnTo>
                <a:lnTo>
                  <a:pt x="82710" y="51893"/>
                </a:lnTo>
                <a:lnTo>
                  <a:pt x="96918" y="51333"/>
                </a:lnTo>
                <a:lnTo>
                  <a:pt x="137214" y="38120"/>
                </a:lnTo>
                <a:lnTo>
                  <a:pt x="153651" y="22393"/>
                </a:lnTo>
                <a:lnTo>
                  <a:pt x="90808" y="22393"/>
                </a:lnTo>
                <a:lnTo>
                  <a:pt x="79811" y="22269"/>
                </a:lnTo>
                <a:lnTo>
                  <a:pt x="39702" y="4991"/>
                </a:lnTo>
                <a:lnTo>
                  <a:pt x="35148" y="0"/>
                </a:lnTo>
                <a:close/>
              </a:path>
              <a:path w="173354" h="52070">
                <a:moveTo>
                  <a:pt x="172835" y="0"/>
                </a:moveTo>
                <a:lnTo>
                  <a:pt x="137543" y="0"/>
                </a:lnTo>
                <a:lnTo>
                  <a:pt x="131213" y="6410"/>
                </a:lnTo>
                <a:lnTo>
                  <a:pt x="122147" y="12858"/>
                </a:lnTo>
                <a:lnTo>
                  <a:pt x="112226" y="17678"/>
                </a:lnTo>
                <a:lnTo>
                  <a:pt x="101696" y="20859"/>
                </a:lnTo>
                <a:lnTo>
                  <a:pt x="90808" y="22393"/>
                </a:lnTo>
                <a:lnTo>
                  <a:pt x="153651" y="22393"/>
                </a:lnTo>
                <a:lnTo>
                  <a:pt x="168489" y="8196"/>
                </a:lnTo>
                <a:lnTo>
                  <a:pt x="17283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8142525" y="3427656"/>
            <a:ext cx="499222" cy="832037"/>
          </a:xfrm>
          <a:custGeom>
            <a:avLst/>
            <a:gdLst/>
            <a:ahLst/>
            <a:cxnLst/>
            <a:rect l="l" t="t" r="r" b="b"/>
            <a:pathLst>
              <a:path w="565784" h="942975">
                <a:moveTo>
                  <a:pt x="565778" y="0"/>
                </a:moveTo>
                <a:lnTo>
                  <a:pt x="554259" y="0"/>
                </a:lnTo>
                <a:lnTo>
                  <a:pt x="0" y="942594"/>
                </a:lnTo>
                <a:lnTo>
                  <a:pt x="11517" y="942594"/>
                </a:lnTo>
                <a:lnTo>
                  <a:pt x="565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866726" y="3427656"/>
            <a:ext cx="187699" cy="597834"/>
          </a:xfrm>
          <a:custGeom>
            <a:avLst/>
            <a:gdLst/>
            <a:ahLst/>
            <a:cxnLst/>
            <a:rect l="l" t="t" r="r" b="b"/>
            <a:pathLst>
              <a:path w="212725" h="677545">
                <a:moveTo>
                  <a:pt x="212369" y="0"/>
                </a:moveTo>
                <a:lnTo>
                  <a:pt x="202096" y="0"/>
                </a:lnTo>
                <a:lnTo>
                  <a:pt x="0" y="674369"/>
                </a:lnTo>
                <a:lnTo>
                  <a:pt x="9142" y="677418"/>
                </a:lnTo>
                <a:lnTo>
                  <a:pt x="21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3495037" y="3427656"/>
            <a:ext cx="725581" cy="832037"/>
          </a:xfrm>
          <a:custGeom>
            <a:avLst/>
            <a:gdLst/>
            <a:ahLst/>
            <a:cxnLst/>
            <a:rect l="l" t="t" r="r" b="b"/>
            <a:pathLst>
              <a:path w="822325" h="942975">
                <a:moveTo>
                  <a:pt x="13454" y="0"/>
                </a:moveTo>
                <a:lnTo>
                  <a:pt x="0" y="0"/>
                </a:lnTo>
                <a:lnTo>
                  <a:pt x="808987" y="942594"/>
                </a:lnTo>
                <a:lnTo>
                  <a:pt x="821917" y="942594"/>
                </a:lnTo>
                <a:lnTo>
                  <a:pt x="13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4841441" y="4014620"/>
            <a:ext cx="1031501" cy="244849"/>
          </a:xfrm>
          <a:custGeom>
            <a:avLst/>
            <a:gdLst/>
            <a:ahLst/>
            <a:cxnLst/>
            <a:rect l="l" t="t" r="r" b="b"/>
            <a:pathLst>
              <a:path w="1169035" h="277495">
                <a:moveTo>
                  <a:pt x="1166562" y="0"/>
                </a:moveTo>
                <a:lnTo>
                  <a:pt x="0" y="277368"/>
                </a:lnTo>
                <a:lnTo>
                  <a:pt x="42795" y="277368"/>
                </a:lnTo>
                <a:lnTo>
                  <a:pt x="1168848" y="9143"/>
                </a:lnTo>
                <a:lnTo>
                  <a:pt x="116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8653589" y="3430564"/>
            <a:ext cx="59951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657" y="0"/>
                </a:lnTo>
              </a:path>
            </a:pathLst>
          </a:custGeom>
          <a:ln w="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5797473" y="3945353"/>
            <a:ext cx="155314" cy="1554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426768" y="3428043"/>
            <a:ext cx="1792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767" y="0"/>
                </a:lnTo>
              </a:path>
            </a:pathLst>
          </a:custGeom>
          <a:ln w="4156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3401453" y="3430540"/>
            <a:ext cx="59951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364" y="0"/>
                </a:lnTo>
              </a:path>
            </a:pathLst>
          </a:custGeom>
          <a:ln w="7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781087" y="3776624"/>
            <a:ext cx="172796" cy="1723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5014855" y="4119922"/>
            <a:ext cx="172796" cy="1394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219961" y="3899018"/>
            <a:ext cx="172793" cy="1724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8890298" y="3463961"/>
            <a:ext cx="112953" cy="1586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309585" y="4259356"/>
            <a:ext cx="117662" cy="29696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07" y="0"/>
                </a:moveTo>
                <a:lnTo>
                  <a:pt x="0" y="0"/>
                </a:lnTo>
                <a:lnTo>
                  <a:pt x="8604" y="9433"/>
                </a:lnTo>
                <a:lnTo>
                  <a:pt x="45341" y="29641"/>
                </a:lnTo>
                <a:lnTo>
                  <a:pt x="76927" y="33623"/>
                </a:lnTo>
                <a:lnTo>
                  <a:pt x="90337" y="30773"/>
                </a:lnTo>
                <a:lnTo>
                  <a:pt x="102849" y="25811"/>
                </a:lnTo>
                <a:lnTo>
                  <a:pt x="114274" y="18870"/>
                </a:lnTo>
                <a:lnTo>
                  <a:pt x="124434" y="10087"/>
                </a:lnTo>
                <a:lnTo>
                  <a:pt x="132807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293966" y="4259356"/>
            <a:ext cx="149599" cy="43143"/>
          </a:xfrm>
          <a:custGeom>
            <a:avLst/>
            <a:gdLst/>
            <a:ahLst/>
            <a:cxnLst/>
            <a:rect l="l" t="t" r="r" b="b"/>
            <a:pathLst>
              <a:path w="169544" h="48895">
                <a:moveTo>
                  <a:pt x="36327" y="0"/>
                </a:moveTo>
                <a:lnTo>
                  <a:pt x="0" y="0"/>
                </a:lnTo>
                <a:lnTo>
                  <a:pt x="27190" y="30933"/>
                </a:lnTo>
                <a:lnTo>
                  <a:pt x="66855" y="47273"/>
                </a:lnTo>
                <a:lnTo>
                  <a:pt x="81038" y="48649"/>
                </a:lnTo>
                <a:lnTo>
                  <a:pt x="95265" y="48044"/>
                </a:lnTo>
                <a:lnTo>
                  <a:pt x="135587" y="34641"/>
                </a:lnTo>
                <a:lnTo>
                  <a:pt x="151593" y="19226"/>
                </a:lnTo>
                <a:lnTo>
                  <a:pt x="88784" y="19226"/>
                </a:lnTo>
                <a:lnTo>
                  <a:pt x="77844" y="19099"/>
                </a:lnTo>
                <a:lnTo>
                  <a:pt x="37997" y="1837"/>
                </a:lnTo>
                <a:lnTo>
                  <a:pt x="36327" y="0"/>
                </a:lnTo>
                <a:close/>
              </a:path>
              <a:path w="169544" h="48895">
                <a:moveTo>
                  <a:pt x="169252" y="0"/>
                </a:moveTo>
                <a:lnTo>
                  <a:pt x="132336" y="0"/>
                </a:lnTo>
                <a:lnTo>
                  <a:pt x="129108" y="3256"/>
                </a:lnTo>
                <a:lnTo>
                  <a:pt x="120031" y="9702"/>
                </a:lnTo>
                <a:lnTo>
                  <a:pt x="110121" y="14518"/>
                </a:lnTo>
                <a:lnTo>
                  <a:pt x="99623" y="17697"/>
                </a:lnTo>
                <a:lnTo>
                  <a:pt x="88784" y="19226"/>
                </a:lnTo>
                <a:lnTo>
                  <a:pt x="151593" y="19226"/>
                </a:lnTo>
                <a:lnTo>
                  <a:pt x="166864" y="4518"/>
                </a:lnTo>
                <a:lnTo>
                  <a:pt x="16925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938920" y="4259357"/>
            <a:ext cx="214032" cy="351304"/>
          </a:xfrm>
          <a:custGeom>
            <a:avLst/>
            <a:gdLst/>
            <a:ahLst/>
            <a:cxnLst/>
            <a:rect l="l" t="t" r="r" b="b"/>
            <a:pathLst>
              <a:path w="242570" h="398145">
                <a:moveTo>
                  <a:pt x="242272" y="0"/>
                </a:moveTo>
                <a:lnTo>
                  <a:pt x="230753" y="0"/>
                </a:lnTo>
                <a:lnTo>
                  <a:pt x="0" y="392428"/>
                </a:lnTo>
                <a:lnTo>
                  <a:pt x="8380" y="397762"/>
                </a:lnTo>
                <a:lnTo>
                  <a:pt x="24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208848" y="4259356"/>
            <a:ext cx="117662" cy="129428"/>
          </a:xfrm>
          <a:custGeom>
            <a:avLst/>
            <a:gdLst/>
            <a:ahLst/>
            <a:cxnLst/>
            <a:rect l="l" t="t" r="r" b="b"/>
            <a:pathLst>
              <a:path w="133350" h="146685">
                <a:moveTo>
                  <a:pt x="12929" y="0"/>
                </a:moveTo>
                <a:lnTo>
                  <a:pt x="0" y="0"/>
                </a:lnTo>
                <a:lnTo>
                  <a:pt x="125566" y="146302"/>
                </a:lnTo>
                <a:lnTo>
                  <a:pt x="133186" y="140206"/>
                </a:lnTo>
                <a:lnTo>
                  <a:pt x="1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4318299" y="4259356"/>
            <a:ext cx="561415" cy="133350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635689" y="0"/>
                </a:moveTo>
                <a:lnTo>
                  <a:pt x="592894" y="0"/>
                </a:lnTo>
                <a:lnTo>
                  <a:pt x="0" y="140969"/>
                </a:lnTo>
                <a:lnTo>
                  <a:pt x="2284" y="150875"/>
                </a:lnTo>
                <a:lnTo>
                  <a:pt x="63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7868993" y="4534625"/>
            <a:ext cx="155314" cy="1554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4245685" y="4309311"/>
            <a:ext cx="155986" cy="15548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052916" y="4259356"/>
            <a:ext cx="98612" cy="19610"/>
          </a:xfrm>
          <a:custGeom>
            <a:avLst/>
            <a:gdLst/>
            <a:ahLst/>
            <a:cxnLst/>
            <a:rect l="l" t="t" r="r" b="b"/>
            <a:pathLst>
              <a:path w="111760" h="22225">
                <a:moveTo>
                  <a:pt x="111706" y="0"/>
                </a:moveTo>
                <a:lnTo>
                  <a:pt x="0" y="0"/>
                </a:lnTo>
                <a:lnTo>
                  <a:pt x="8178" y="6389"/>
                </a:lnTo>
                <a:lnTo>
                  <a:pt x="20519" y="13172"/>
                </a:lnTo>
                <a:lnTo>
                  <a:pt x="34373" y="18180"/>
                </a:lnTo>
                <a:lnTo>
                  <a:pt x="49630" y="21231"/>
                </a:lnTo>
                <a:lnTo>
                  <a:pt x="66182" y="22146"/>
                </a:lnTo>
                <a:lnTo>
                  <a:pt x="79533" y="19250"/>
                </a:lnTo>
                <a:lnTo>
                  <a:pt x="91984" y="14251"/>
                </a:lnTo>
                <a:lnTo>
                  <a:pt x="103353" y="7283"/>
                </a:lnTo>
                <a:lnTo>
                  <a:pt x="111706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5033239" y="4259357"/>
            <a:ext cx="137272" cy="33057"/>
          </a:xfrm>
          <a:custGeom>
            <a:avLst/>
            <a:gdLst/>
            <a:ahLst/>
            <a:cxnLst/>
            <a:rect l="l" t="t" r="r" b="b"/>
            <a:pathLst>
              <a:path w="155575" h="37464">
                <a:moveTo>
                  <a:pt x="44616" y="0"/>
                </a:moveTo>
                <a:lnTo>
                  <a:pt x="0" y="0"/>
                </a:lnTo>
                <a:lnTo>
                  <a:pt x="32532" y="27224"/>
                </a:lnTo>
                <a:lnTo>
                  <a:pt x="74067" y="37411"/>
                </a:lnTo>
                <a:lnTo>
                  <a:pt x="88374" y="36828"/>
                </a:lnTo>
                <a:lnTo>
                  <a:pt x="128906" y="23552"/>
                </a:lnTo>
                <a:lnTo>
                  <a:pt x="147645" y="8319"/>
                </a:lnTo>
                <a:lnTo>
                  <a:pt x="81313" y="8319"/>
                </a:lnTo>
                <a:lnTo>
                  <a:pt x="70544" y="8108"/>
                </a:lnTo>
                <a:lnTo>
                  <a:pt x="59921" y="6249"/>
                </a:lnTo>
                <a:lnTo>
                  <a:pt x="49672" y="2725"/>
                </a:lnTo>
                <a:lnTo>
                  <a:pt x="44616" y="0"/>
                </a:lnTo>
                <a:close/>
              </a:path>
              <a:path w="155575" h="37464">
                <a:moveTo>
                  <a:pt x="155345" y="0"/>
                </a:moveTo>
                <a:lnTo>
                  <a:pt x="110479" y="0"/>
                </a:lnTo>
                <a:lnTo>
                  <a:pt x="102369" y="3843"/>
                </a:lnTo>
                <a:lnTo>
                  <a:pt x="91997" y="6892"/>
                </a:lnTo>
                <a:lnTo>
                  <a:pt x="81313" y="8319"/>
                </a:lnTo>
                <a:lnTo>
                  <a:pt x="147645" y="8319"/>
                </a:lnTo>
                <a:lnTo>
                  <a:pt x="151246" y="5392"/>
                </a:lnTo>
                <a:lnTo>
                  <a:pt x="1553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8113059" y="4507453"/>
            <a:ext cx="174809" cy="4383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799069" y="2420471"/>
            <a:ext cx="248210" cy="175932"/>
          </a:xfrm>
          <a:custGeom>
            <a:avLst/>
            <a:gdLst/>
            <a:ahLst/>
            <a:cxnLst/>
            <a:rect l="l" t="t" r="r" b="b"/>
            <a:pathLst>
              <a:path w="281304" h="199389">
                <a:moveTo>
                  <a:pt x="5332" y="0"/>
                </a:moveTo>
                <a:lnTo>
                  <a:pt x="0" y="7618"/>
                </a:lnTo>
                <a:lnTo>
                  <a:pt x="263989" y="198882"/>
                </a:lnTo>
                <a:lnTo>
                  <a:pt x="280837" y="198882"/>
                </a:lnTo>
                <a:lnTo>
                  <a:pt x="5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15696" y="2336726"/>
            <a:ext cx="172860" cy="172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000986" y="2304247"/>
            <a:ext cx="172796" cy="172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1087" y="2595955"/>
            <a:ext cx="2888350" cy="17063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032000" y="2595955"/>
            <a:ext cx="214592" cy="151279"/>
          </a:xfrm>
          <a:custGeom>
            <a:avLst/>
            <a:gdLst/>
            <a:ahLst/>
            <a:cxnLst/>
            <a:rect l="l" t="t" r="r" b="b"/>
            <a:pathLst>
              <a:path w="243204" h="171450">
                <a:moveTo>
                  <a:pt x="16847" y="0"/>
                </a:moveTo>
                <a:lnTo>
                  <a:pt x="0" y="0"/>
                </a:lnTo>
                <a:lnTo>
                  <a:pt x="236644" y="171450"/>
                </a:lnTo>
                <a:lnTo>
                  <a:pt x="242740" y="163067"/>
                </a:lnTo>
                <a:lnTo>
                  <a:pt x="1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224668" y="2734460"/>
            <a:ext cx="253253" cy="665069"/>
          </a:xfrm>
          <a:custGeom>
            <a:avLst/>
            <a:gdLst/>
            <a:ahLst/>
            <a:cxnLst/>
            <a:rect l="l" t="t" r="r" b="b"/>
            <a:pathLst>
              <a:path w="287020" h="753745">
                <a:moveTo>
                  <a:pt x="9142" y="0"/>
                </a:moveTo>
                <a:lnTo>
                  <a:pt x="0" y="3046"/>
                </a:lnTo>
                <a:lnTo>
                  <a:pt x="277366" y="753616"/>
                </a:lnTo>
                <a:lnTo>
                  <a:pt x="286510" y="750568"/>
                </a:lnTo>
                <a:lnTo>
                  <a:pt x="9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388722" y="3301006"/>
            <a:ext cx="172733" cy="1266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46002" y="2654216"/>
            <a:ext cx="172793" cy="1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312747" y="3427656"/>
            <a:ext cx="155201" cy="567578"/>
          </a:xfrm>
          <a:custGeom>
            <a:avLst/>
            <a:gdLst/>
            <a:ahLst/>
            <a:cxnLst/>
            <a:rect l="l" t="t" r="r" b="b"/>
            <a:pathLst>
              <a:path w="175895" h="643254">
                <a:moveTo>
                  <a:pt x="175689" y="0"/>
                </a:moveTo>
                <a:lnTo>
                  <a:pt x="165180" y="0"/>
                </a:lnTo>
                <a:lnTo>
                  <a:pt x="0" y="640080"/>
                </a:lnTo>
                <a:lnTo>
                  <a:pt x="9904" y="643128"/>
                </a:lnTo>
                <a:lnTo>
                  <a:pt x="17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414465" y="3427655"/>
            <a:ext cx="121584" cy="32497"/>
          </a:xfrm>
          <a:custGeom>
            <a:avLst/>
            <a:gdLst/>
            <a:ahLst/>
            <a:cxnLst/>
            <a:rect l="l" t="t" r="r" b="b"/>
            <a:pathLst>
              <a:path w="137795" h="36829">
                <a:moveTo>
                  <a:pt x="137201" y="0"/>
                </a:moveTo>
                <a:lnTo>
                  <a:pt x="0" y="0"/>
                </a:lnTo>
                <a:lnTo>
                  <a:pt x="2058" y="3111"/>
                </a:lnTo>
                <a:lnTo>
                  <a:pt x="34324" y="27744"/>
                </a:lnTo>
                <a:lnTo>
                  <a:pt x="80412" y="36567"/>
                </a:lnTo>
                <a:lnTo>
                  <a:pt x="93573" y="33615"/>
                </a:lnTo>
                <a:lnTo>
                  <a:pt x="127283" y="12720"/>
                </a:lnTo>
                <a:lnTo>
                  <a:pt x="137201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399289" y="3427656"/>
            <a:ext cx="152960" cy="45943"/>
          </a:xfrm>
          <a:custGeom>
            <a:avLst/>
            <a:gdLst/>
            <a:ahLst/>
            <a:cxnLst/>
            <a:rect l="l" t="t" r="r" b="b"/>
            <a:pathLst>
              <a:path w="173354" h="52070">
                <a:moveTo>
                  <a:pt x="35148" y="0"/>
                </a:moveTo>
                <a:lnTo>
                  <a:pt x="0" y="0"/>
                </a:lnTo>
                <a:lnTo>
                  <a:pt x="29032" y="34159"/>
                </a:lnTo>
                <a:lnTo>
                  <a:pt x="68555" y="50485"/>
                </a:lnTo>
                <a:lnTo>
                  <a:pt x="82710" y="51893"/>
                </a:lnTo>
                <a:lnTo>
                  <a:pt x="96918" y="51333"/>
                </a:lnTo>
                <a:lnTo>
                  <a:pt x="137214" y="38120"/>
                </a:lnTo>
                <a:lnTo>
                  <a:pt x="153651" y="22393"/>
                </a:lnTo>
                <a:lnTo>
                  <a:pt x="90808" y="22393"/>
                </a:lnTo>
                <a:lnTo>
                  <a:pt x="79811" y="22269"/>
                </a:lnTo>
                <a:lnTo>
                  <a:pt x="39702" y="4991"/>
                </a:lnTo>
                <a:lnTo>
                  <a:pt x="35148" y="0"/>
                </a:lnTo>
                <a:close/>
              </a:path>
              <a:path w="173354" h="52070">
                <a:moveTo>
                  <a:pt x="172835" y="0"/>
                </a:moveTo>
                <a:lnTo>
                  <a:pt x="137543" y="0"/>
                </a:lnTo>
                <a:lnTo>
                  <a:pt x="131213" y="6410"/>
                </a:lnTo>
                <a:lnTo>
                  <a:pt x="122147" y="12858"/>
                </a:lnTo>
                <a:lnTo>
                  <a:pt x="112226" y="17678"/>
                </a:lnTo>
                <a:lnTo>
                  <a:pt x="101696" y="20859"/>
                </a:lnTo>
                <a:lnTo>
                  <a:pt x="90808" y="22393"/>
                </a:lnTo>
                <a:lnTo>
                  <a:pt x="153651" y="22393"/>
                </a:lnTo>
                <a:lnTo>
                  <a:pt x="168489" y="8196"/>
                </a:lnTo>
                <a:lnTo>
                  <a:pt x="17283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219961" y="3899018"/>
            <a:ext cx="172793" cy="1724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68561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Cubic</a:t>
            </a:r>
            <a:r>
              <a:rPr spc="-75" dirty="0"/>
              <a:t> </a:t>
            </a:r>
            <a:r>
              <a:rPr spc="-4" dirty="0"/>
              <a:t>B-Spline</a:t>
            </a:r>
          </a:p>
        </p:txBody>
      </p:sp>
      <p:sp>
        <p:nvSpPr>
          <p:cNvPr id="3" name="object 3"/>
          <p:cNvSpPr/>
          <p:nvPr/>
        </p:nvSpPr>
        <p:spPr>
          <a:xfrm>
            <a:off x="2427642" y="1422698"/>
            <a:ext cx="172121" cy="3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315147" y="1422698"/>
            <a:ext cx="172121" cy="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65985" y="1422698"/>
            <a:ext cx="161363" cy="3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56180" y="1422698"/>
            <a:ext cx="182878" cy="3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743685" y="1422698"/>
            <a:ext cx="161363" cy="3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48391" y="2394921"/>
            <a:ext cx="444313" cy="201146"/>
          </a:xfrm>
          <a:custGeom>
            <a:avLst/>
            <a:gdLst/>
            <a:ahLst/>
            <a:cxnLst/>
            <a:rect l="l" t="t" r="r" b="b"/>
            <a:pathLst>
              <a:path w="503554" h="227964">
                <a:moveTo>
                  <a:pt x="499430" y="0"/>
                </a:moveTo>
                <a:lnTo>
                  <a:pt x="0" y="227837"/>
                </a:lnTo>
                <a:lnTo>
                  <a:pt x="23853" y="227837"/>
                </a:lnTo>
                <a:lnTo>
                  <a:pt x="503240" y="9142"/>
                </a:lnTo>
                <a:lnTo>
                  <a:pt x="499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084357" y="2411730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799069" y="2420471"/>
            <a:ext cx="248210" cy="175932"/>
          </a:xfrm>
          <a:custGeom>
            <a:avLst/>
            <a:gdLst/>
            <a:ahLst/>
            <a:cxnLst/>
            <a:rect l="l" t="t" r="r" b="b"/>
            <a:pathLst>
              <a:path w="281304" h="199389">
                <a:moveTo>
                  <a:pt x="5332" y="0"/>
                </a:moveTo>
                <a:lnTo>
                  <a:pt x="0" y="7618"/>
                </a:lnTo>
                <a:lnTo>
                  <a:pt x="263989" y="198882"/>
                </a:lnTo>
                <a:lnTo>
                  <a:pt x="280837" y="198882"/>
                </a:lnTo>
                <a:lnTo>
                  <a:pt x="5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724437" y="2345326"/>
            <a:ext cx="155986" cy="155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009726" y="2312872"/>
            <a:ext cx="155314" cy="155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4639236" y="2262564"/>
            <a:ext cx="545166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dirty="0">
                <a:latin typeface="Arial"/>
                <a:cs typeface="Arial"/>
              </a:rPr>
              <a:t>even</a:t>
            </a:r>
            <a:endParaRPr sz="189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954" y="2262564"/>
            <a:ext cx="424703" cy="3032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97" spc="-4" dirty="0">
                <a:latin typeface="Arial"/>
                <a:cs typeface="Arial"/>
              </a:rPr>
              <a:t>odd</a:t>
            </a:r>
            <a:endParaRPr sz="189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5464" y="2042272"/>
            <a:ext cx="888626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0" y="0"/>
                </a:moveTo>
                <a:lnTo>
                  <a:pt x="10066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407470" y="1964132"/>
            <a:ext cx="156656" cy="155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294976" y="1964119"/>
            <a:ext cx="156658" cy="155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457225" y="1764254"/>
            <a:ext cx="115643" cy="96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354788" y="1764254"/>
            <a:ext cx="95531" cy="860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843157" y="1955506"/>
            <a:ext cx="172783" cy="1727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017083" y="2042272"/>
            <a:ext cx="1775012" cy="0"/>
          </a:xfrm>
          <a:custGeom>
            <a:avLst/>
            <a:gdLst/>
            <a:ahLst/>
            <a:cxnLst/>
            <a:rect l="l" t="t" r="r" b="b"/>
            <a:pathLst>
              <a:path w="2011679">
                <a:moveTo>
                  <a:pt x="0" y="0"/>
                </a:moveTo>
                <a:lnTo>
                  <a:pt x="201168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939092" y="1964099"/>
            <a:ext cx="155985" cy="1553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714103" y="1964132"/>
            <a:ext cx="155312" cy="1552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992880" y="1764254"/>
            <a:ext cx="112954" cy="9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888452" y="1764254"/>
            <a:ext cx="123713" cy="96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767892" y="1764254"/>
            <a:ext cx="115643" cy="968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817857" y="1955481"/>
            <a:ext cx="172795" cy="1725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9828" y="2595955"/>
            <a:ext cx="2879609" cy="1697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032000" y="2595955"/>
            <a:ext cx="214592" cy="151279"/>
          </a:xfrm>
          <a:custGeom>
            <a:avLst/>
            <a:gdLst/>
            <a:ahLst/>
            <a:cxnLst/>
            <a:rect l="l" t="t" r="r" b="b"/>
            <a:pathLst>
              <a:path w="243204" h="171450">
                <a:moveTo>
                  <a:pt x="16847" y="0"/>
                </a:moveTo>
                <a:lnTo>
                  <a:pt x="0" y="0"/>
                </a:lnTo>
                <a:lnTo>
                  <a:pt x="236644" y="171450"/>
                </a:lnTo>
                <a:lnTo>
                  <a:pt x="242740" y="163067"/>
                </a:lnTo>
                <a:lnTo>
                  <a:pt x="16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224668" y="2734460"/>
            <a:ext cx="253253" cy="665069"/>
          </a:xfrm>
          <a:custGeom>
            <a:avLst/>
            <a:gdLst/>
            <a:ahLst/>
            <a:cxnLst/>
            <a:rect l="l" t="t" r="r" b="b"/>
            <a:pathLst>
              <a:path w="287020" h="753745">
                <a:moveTo>
                  <a:pt x="9142" y="0"/>
                </a:moveTo>
                <a:lnTo>
                  <a:pt x="0" y="3046"/>
                </a:lnTo>
                <a:lnTo>
                  <a:pt x="277366" y="753616"/>
                </a:lnTo>
                <a:lnTo>
                  <a:pt x="286510" y="750568"/>
                </a:lnTo>
                <a:lnTo>
                  <a:pt x="9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397463" y="3309551"/>
            <a:ext cx="155314" cy="118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54743" y="2662774"/>
            <a:ext cx="155314" cy="1551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312747" y="3427656"/>
            <a:ext cx="155201" cy="567578"/>
          </a:xfrm>
          <a:custGeom>
            <a:avLst/>
            <a:gdLst/>
            <a:ahLst/>
            <a:cxnLst/>
            <a:rect l="l" t="t" r="r" b="b"/>
            <a:pathLst>
              <a:path w="175895" h="643254">
                <a:moveTo>
                  <a:pt x="175689" y="0"/>
                </a:moveTo>
                <a:lnTo>
                  <a:pt x="165180" y="0"/>
                </a:lnTo>
                <a:lnTo>
                  <a:pt x="0" y="640080"/>
                </a:lnTo>
                <a:lnTo>
                  <a:pt x="9904" y="643128"/>
                </a:lnTo>
                <a:lnTo>
                  <a:pt x="175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414465" y="3427655"/>
            <a:ext cx="121584" cy="32497"/>
          </a:xfrm>
          <a:custGeom>
            <a:avLst/>
            <a:gdLst/>
            <a:ahLst/>
            <a:cxnLst/>
            <a:rect l="l" t="t" r="r" b="b"/>
            <a:pathLst>
              <a:path w="137795" h="36829">
                <a:moveTo>
                  <a:pt x="137201" y="0"/>
                </a:moveTo>
                <a:lnTo>
                  <a:pt x="0" y="0"/>
                </a:lnTo>
                <a:lnTo>
                  <a:pt x="2058" y="3111"/>
                </a:lnTo>
                <a:lnTo>
                  <a:pt x="34324" y="27744"/>
                </a:lnTo>
                <a:lnTo>
                  <a:pt x="80412" y="36567"/>
                </a:lnTo>
                <a:lnTo>
                  <a:pt x="93573" y="33615"/>
                </a:lnTo>
                <a:lnTo>
                  <a:pt x="127283" y="12720"/>
                </a:lnTo>
                <a:lnTo>
                  <a:pt x="137201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409126" y="3427656"/>
            <a:ext cx="133350" cy="37540"/>
          </a:xfrm>
          <a:custGeom>
            <a:avLst/>
            <a:gdLst/>
            <a:ahLst/>
            <a:cxnLst/>
            <a:rect l="l" t="t" r="r" b="b"/>
            <a:pathLst>
              <a:path w="151129" h="42545">
                <a:moveTo>
                  <a:pt x="11258" y="0"/>
                </a:moveTo>
                <a:lnTo>
                  <a:pt x="0" y="0"/>
                </a:lnTo>
                <a:lnTo>
                  <a:pt x="34283" y="32816"/>
                </a:lnTo>
                <a:lnTo>
                  <a:pt x="71647" y="41986"/>
                </a:lnTo>
                <a:lnTo>
                  <a:pt x="84541" y="41447"/>
                </a:lnTo>
                <a:lnTo>
                  <a:pt x="113064" y="32084"/>
                </a:lnTo>
                <a:lnTo>
                  <a:pt x="78949" y="32084"/>
                </a:lnTo>
                <a:lnTo>
                  <a:pt x="67845" y="31899"/>
                </a:lnTo>
                <a:lnTo>
                  <a:pt x="26573" y="16153"/>
                </a:lnTo>
                <a:lnTo>
                  <a:pt x="11258" y="0"/>
                </a:lnTo>
                <a:close/>
              </a:path>
              <a:path w="151129" h="42545">
                <a:moveTo>
                  <a:pt x="150690" y="0"/>
                </a:moveTo>
                <a:lnTo>
                  <a:pt x="138780" y="0"/>
                </a:lnTo>
                <a:lnTo>
                  <a:pt x="137163" y="2482"/>
                </a:lnTo>
                <a:lnTo>
                  <a:pt x="129438" y="11018"/>
                </a:lnTo>
                <a:lnTo>
                  <a:pt x="89978" y="30789"/>
                </a:lnTo>
                <a:lnTo>
                  <a:pt x="78949" y="32084"/>
                </a:lnTo>
                <a:lnTo>
                  <a:pt x="113064" y="32084"/>
                </a:lnTo>
                <a:lnTo>
                  <a:pt x="121122" y="29438"/>
                </a:lnTo>
                <a:lnTo>
                  <a:pt x="149411" y="2424"/>
                </a:lnTo>
                <a:lnTo>
                  <a:pt x="150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228702" y="3907387"/>
            <a:ext cx="155314" cy="155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1" y="468635"/>
            <a:ext cx="400330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B-Spline</a:t>
            </a:r>
            <a:r>
              <a:rPr spc="-53" dirty="0"/>
              <a:t> </a:t>
            </a:r>
            <a:r>
              <a:rPr spc="-4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613341"/>
            <a:ext cx="6554881" cy="22646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Distinguish </a:t>
            </a:r>
            <a:r>
              <a:rPr sz="2735" spc="-22" dirty="0">
                <a:latin typeface="Arial"/>
                <a:cs typeface="Arial"/>
              </a:rPr>
              <a:t>between </a:t>
            </a:r>
            <a:r>
              <a:rPr sz="2735" spc="-13" dirty="0">
                <a:latin typeface="Arial"/>
                <a:cs typeface="Arial"/>
              </a:rPr>
              <a:t>odd and even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points</a:t>
            </a:r>
            <a:endParaRPr sz="2735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2735">
              <a:latin typeface="Arial"/>
              <a:cs typeface="Arial"/>
            </a:endParaRPr>
          </a:p>
          <a:p>
            <a:pPr marL="288007" indent="-276800">
              <a:buFont typeface="Arial"/>
              <a:buChar char="•"/>
              <a:tabLst>
                <a:tab pos="287446" algn="l"/>
                <a:tab pos="288007" algn="l"/>
              </a:tabLst>
            </a:pPr>
            <a:r>
              <a:rPr sz="2735" b="1" spc="-22" dirty="0">
                <a:latin typeface="Arial"/>
                <a:cs typeface="Arial"/>
              </a:rPr>
              <a:t>Linear</a:t>
            </a:r>
            <a:r>
              <a:rPr sz="2735" b="1" spc="-31" dirty="0">
                <a:latin typeface="Arial"/>
                <a:cs typeface="Arial"/>
              </a:rPr>
              <a:t> </a:t>
            </a:r>
            <a:r>
              <a:rPr sz="2735" b="1" spc="-22" dirty="0">
                <a:latin typeface="Arial"/>
                <a:cs typeface="Arial"/>
              </a:rPr>
              <a:t>B-spline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9" dirty="0">
                <a:latin typeface="Arial"/>
                <a:cs typeface="Arial"/>
              </a:rPr>
              <a:t>Odd </a:t>
            </a:r>
            <a:r>
              <a:rPr sz="2427" dirty="0">
                <a:latin typeface="Arial"/>
                <a:cs typeface="Arial"/>
              </a:rPr>
              <a:t>coefficients (1/2,</a:t>
            </a:r>
            <a:r>
              <a:rPr sz="2427" spc="9" dirty="0">
                <a:latin typeface="Arial"/>
                <a:cs typeface="Arial"/>
              </a:rPr>
              <a:t> 1/2)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Even </a:t>
            </a:r>
            <a:r>
              <a:rPr sz="2427" spc="-4" dirty="0">
                <a:latin typeface="Arial"/>
                <a:cs typeface="Arial"/>
              </a:rPr>
              <a:t>coefficient</a:t>
            </a:r>
            <a:r>
              <a:rPr sz="2427" spc="4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(1)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7526" y="4731834"/>
            <a:ext cx="111176" cy="1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841601" y="4739442"/>
            <a:ext cx="111221" cy="11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456172" y="5041763"/>
            <a:ext cx="104215" cy="49306"/>
          </a:xfrm>
          <a:custGeom>
            <a:avLst/>
            <a:gdLst/>
            <a:ahLst/>
            <a:cxnLst/>
            <a:rect l="l" t="t" r="r" b="b"/>
            <a:pathLst>
              <a:path w="118110" h="55879">
                <a:moveTo>
                  <a:pt x="50661" y="0"/>
                </a:moveTo>
                <a:lnTo>
                  <a:pt x="37005" y="3610"/>
                </a:lnTo>
                <a:lnTo>
                  <a:pt x="6596" y="30873"/>
                </a:lnTo>
                <a:lnTo>
                  <a:pt x="0" y="55866"/>
                </a:lnTo>
                <a:lnTo>
                  <a:pt x="117607" y="55866"/>
                </a:lnTo>
                <a:lnTo>
                  <a:pt x="93858" y="12423"/>
                </a:lnTo>
                <a:lnTo>
                  <a:pt x="50661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452180" y="5037337"/>
            <a:ext cx="110938" cy="53788"/>
          </a:xfrm>
          <a:custGeom>
            <a:avLst/>
            <a:gdLst/>
            <a:ahLst/>
            <a:cxnLst/>
            <a:rect l="l" t="t" r="r" b="b"/>
            <a:pathLst>
              <a:path w="125729" h="60960">
                <a:moveTo>
                  <a:pt x="67548" y="0"/>
                </a:moveTo>
                <a:lnTo>
                  <a:pt x="56629" y="196"/>
                </a:lnTo>
                <a:lnTo>
                  <a:pt x="17625" y="18451"/>
                </a:lnTo>
                <a:lnTo>
                  <a:pt x="0" y="60879"/>
                </a:lnTo>
                <a:lnTo>
                  <a:pt x="9794" y="60879"/>
                </a:lnTo>
                <a:lnTo>
                  <a:pt x="9857" y="58745"/>
                </a:lnTo>
                <a:lnTo>
                  <a:pt x="12567" y="45580"/>
                </a:lnTo>
                <a:lnTo>
                  <a:pt x="43290" y="13496"/>
                </a:lnTo>
                <a:lnTo>
                  <a:pt x="64846" y="9997"/>
                </a:lnTo>
                <a:lnTo>
                  <a:pt x="98203" y="9997"/>
                </a:lnTo>
                <a:lnTo>
                  <a:pt x="67548" y="0"/>
                </a:lnTo>
                <a:close/>
              </a:path>
              <a:path w="125729" h="60960">
                <a:moveTo>
                  <a:pt x="98203" y="9997"/>
                </a:moveTo>
                <a:lnTo>
                  <a:pt x="64846" y="9997"/>
                </a:lnTo>
                <a:lnTo>
                  <a:pt x="75741" y="11433"/>
                </a:lnTo>
                <a:lnTo>
                  <a:pt x="110545" y="38745"/>
                </a:lnTo>
                <a:lnTo>
                  <a:pt x="116328" y="60879"/>
                </a:lnTo>
                <a:lnTo>
                  <a:pt x="125286" y="60879"/>
                </a:lnTo>
                <a:lnTo>
                  <a:pt x="125398" y="49183"/>
                </a:lnTo>
                <a:lnTo>
                  <a:pt x="98585" y="10121"/>
                </a:lnTo>
                <a:lnTo>
                  <a:pt x="98203" y="9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732255" y="4989979"/>
            <a:ext cx="104215" cy="102534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0951" y="0"/>
                </a:moveTo>
                <a:lnTo>
                  <a:pt x="37294" y="3528"/>
                </a:lnTo>
                <a:lnTo>
                  <a:pt x="6885" y="30549"/>
                </a:lnTo>
                <a:lnTo>
                  <a:pt x="0" y="58165"/>
                </a:lnTo>
                <a:lnTo>
                  <a:pt x="11" y="59321"/>
                </a:lnTo>
                <a:lnTo>
                  <a:pt x="14140" y="95431"/>
                </a:lnTo>
                <a:lnTo>
                  <a:pt x="51167" y="114929"/>
                </a:lnTo>
                <a:lnTo>
                  <a:pt x="67623" y="116184"/>
                </a:lnTo>
                <a:lnTo>
                  <a:pt x="81272" y="112478"/>
                </a:lnTo>
                <a:lnTo>
                  <a:pt x="111361" y="85253"/>
                </a:lnTo>
                <a:lnTo>
                  <a:pt x="118106" y="57491"/>
                </a:lnTo>
                <a:lnTo>
                  <a:pt x="104183" y="21081"/>
                </a:lnTo>
                <a:lnTo>
                  <a:pt x="67312" y="1323"/>
                </a:lnTo>
                <a:lnTo>
                  <a:pt x="50951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728221" y="4985365"/>
            <a:ext cx="111498" cy="86846"/>
          </a:xfrm>
          <a:custGeom>
            <a:avLst/>
            <a:gdLst/>
            <a:ahLst/>
            <a:cxnLst/>
            <a:rect l="l" t="t" r="r" b="b"/>
            <a:pathLst>
              <a:path w="126364" h="98425">
                <a:moveTo>
                  <a:pt x="68110" y="0"/>
                </a:moveTo>
                <a:lnTo>
                  <a:pt x="57245" y="167"/>
                </a:lnTo>
                <a:lnTo>
                  <a:pt x="18331" y="18252"/>
                </a:lnTo>
                <a:lnTo>
                  <a:pt x="0" y="63394"/>
                </a:lnTo>
                <a:lnTo>
                  <a:pt x="803" y="74611"/>
                </a:lnTo>
                <a:lnTo>
                  <a:pt x="4439" y="86916"/>
                </a:lnTo>
                <a:lnTo>
                  <a:pt x="9652" y="97527"/>
                </a:lnTo>
                <a:lnTo>
                  <a:pt x="9904" y="97872"/>
                </a:lnTo>
                <a:lnTo>
                  <a:pt x="9904" y="68728"/>
                </a:lnTo>
                <a:lnTo>
                  <a:pt x="11355" y="51094"/>
                </a:lnTo>
                <a:lnTo>
                  <a:pt x="37434" y="16615"/>
                </a:lnTo>
                <a:lnTo>
                  <a:pt x="57453" y="11490"/>
                </a:lnTo>
                <a:lnTo>
                  <a:pt x="99863" y="11490"/>
                </a:lnTo>
                <a:lnTo>
                  <a:pt x="98993" y="10218"/>
                </a:lnTo>
                <a:lnTo>
                  <a:pt x="68110" y="0"/>
                </a:lnTo>
                <a:close/>
              </a:path>
              <a:path w="126364" h="98425">
                <a:moveTo>
                  <a:pt x="99863" y="11490"/>
                </a:moveTo>
                <a:lnTo>
                  <a:pt x="57453" y="11490"/>
                </a:lnTo>
                <a:lnTo>
                  <a:pt x="67925" y="12057"/>
                </a:lnTo>
                <a:lnTo>
                  <a:pt x="104327" y="35840"/>
                </a:lnTo>
                <a:lnTo>
                  <a:pt x="115543" y="76835"/>
                </a:lnTo>
                <a:lnTo>
                  <a:pt x="115606" y="95633"/>
                </a:lnTo>
                <a:lnTo>
                  <a:pt x="119589" y="88322"/>
                </a:lnTo>
                <a:lnTo>
                  <a:pt x="123504" y="76835"/>
                </a:lnTo>
                <a:lnTo>
                  <a:pt x="125657" y="63884"/>
                </a:lnTo>
                <a:lnTo>
                  <a:pt x="125826" y="49486"/>
                </a:lnTo>
                <a:lnTo>
                  <a:pt x="99863" y="11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736961" y="5046007"/>
            <a:ext cx="93569" cy="45384"/>
          </a:xfrm>
          <a:custGeom>
            <a:avLst/>
            <a:gdLst/>
            <a:ahLst/>
            <a:cxnLst/>
            <a:rect l="l" t="t" r="r" b="b"/>
            <a:pathLst>
              <a:path w="106045" h="51435">
                <a:moveTo>
                  <a:pt x="0" y="0"/>
                </a:moveTo>
                <a:lnTo>
                  <a:pt x="0" y="29143"/>
                </a:lnTo>
                <a:lnTo>
                  <a:pt x="6313" y="37730"/>
                </a:lnTo>
                <a:lnTo>
                  <a:pt x="14009" y="44999"/>
                </a:lnTo>
                <a:lnTo>
                  <a:pt x="22613" y="50620"/>
                </a:lnTo>
                <a:lnTo>
                  <a:pt x="23625" y="51054"/>
                </a:lnTo>
                <a:lnTo>
                  <a:pt x="79796" y="51054"/>
                </a:lnTo>
                <a:lnTo>
                  <a:pt x="80863" y="50606"/>
                </a:lnTo>
                <a:lnTo>
                  <a:pt x="84007" y="48633"/>
                </a:lnTo>
                <a:lnTo>
                  <a:pt x="56456" y="48633"/>
                </a:lnTo>
                <a:lnTo>
                  <a:pt x="45521" y="48130"/>
                </a:lnTo>
                <a:lnTo>
                  <a:pt x="8677" y="24767"/>
                </a:lnTo>
                <a:lnTo>
                  <a:pt x="0" y="0"/>
                </a:lnTo>
                <a:close/>
              </a:path>
              <a:path w="106045" h="51435">
                <a:moveTo>
                  <a:pt x="105702" y="8338"/>
                </a:moveTo>
                <a:lnTo>
                  <a:pt x="77589" y="43374"/>
                </a:lnTo>
                <a:lnTo>
                  <a:pt x="56456" y="48633"/>
                </a:lnTo>
                <a:lnTo>
                  <a:pt x="84007" y="48633"/>
                </a:lnTo>
                <a:lnTo>
                  <a:pt x="89598" y="45124"/>
                </a:lnTo>
                <a:lnTo>
                  <a:pt x="97462" y="38117"/>
                </a:lnTo>
                <a:lnTo>
                  <a:pt x="104231" y="29602"/>
                </a:lnTo>
                <a:lnTo>
                  <a:pt x="105702" y="26904"/>
                </a:lnTo>
                <a:lnTo>
                  <a:pt x="105702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457936" y="4725363"/>
            <a:ext cx="111366" cy="111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412465" y="5034078"/>
            <a:ext cx="61632" cy="59391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2390" y="0"/>
                </a:moveTo>
                <a:lnTo>
                  <a:pt x="10744" y="7358"/>
                </a:lnTo>
                <a:lnTo>
                  <a:pt x="2884" y="18562"/>
                </a:lnTo>
                <a:lnTo>
                  <a:pt x="0" y="32570"/>
                </a:lnTo>
                <a:lnTo>
                  <a:pt x="344" y="37528"/>
                </a:lnTo>
                <a:lnTo>
                  <a:pt x="4559" y="49526"/>
                </a:lnTo>
                <a:lnTo>
                  <a:pt x="13257" y="58973"/>
                </a:lnTo>
                <a:lnTo>
                  <a:pt x="26043" y="65057"/>
                </a:lnTo>
                <a:lnTo>
                  <a:pt x="42524" y="66963"/>
                </a:lnTo>
                <a:lnTo>
                  <a:pt x="53628" y="62370"/>
                </a:lnTo>
                <a:lnTo>
                  <a:pt x="62429" y="53447"/>
                </a:lnTo>
                <a:lnTo>
                  <a:pt x="68011" y="40255"/>
                </a:lnTo>
                <a:lnTo>
                  <a:pt x="69452" y="22853"/>
                </a:lnTo>
                <a:lnTo>
                  <a:pt x="63961" y="12750"/>
                </a:lnTo>
                <a:lnTo>
                  <a:pt x="54302" y="5106"/>
                </a:lnTo>
                <a:lnTo>
                  <a:pt x="40454" y="622"/>
                </a:lnTo>
                <a:lnTo>
                  <a:pt x="223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408431" y="5027811"/>
            <a:ext cx="70597" cy="58271"/>
          </a:xfrm>
          <a:custGeom>
            <a:avLst/>
            <a:gdLst/>
            <a:ahLst/>
            <a:cxnLst/>
            <a:rect l="l" t="t" r="r" b="b"/>
            <a:pathLst>
              <a:path w="80009" h="66039">
                <a:moveTo>
                  <a:pt x="35582" y="0"/>
                </a:moveTo>
                <a:lnTo>
                  <a:pt x="2161" y="26583"/>
                </a:lnTo>
                <a:lnTo>
                  <a:pt x="0" y="39673"/>
                </a:lnTo>
                <a:lnTo>
                  <a:pt x="2541" y="54085"/>
                </a:lnTo>
                <a:lnTo>
                  <a:pt x="9262" y="65445"/>
                </a:lnTo>
                <a:lnTo>
                  <a:pt x="9904" y="66005"/>
                </a:lnTo>
                <a:lnTo>
                  <a:pt x="9904" y="39673"/>
                </a:lnTo>
                <a:lnTo>
                  <a:pt x="10058" y="33831"/>
                </a:lnTo>
                <a:lnTo>
                  <a:pt x="11428" y="27518"/>
                </a:lnTo>
                <a:lnTo>
                  <a:pt x="14476" y="23830"/>
                </a:lnTo>
                <a:lnTo>
                  <a:pt x="14476" y="22908"/>
                </a:lnTo>
                <a:lnTo>
                  <a:pt x="19050" y="17574"/>
                </a:lnTo>
                <a:lnTo>
                  <a:pt x="19355" y="17574"/>
                </a:lnTo>
                <a:lnTo>
                  <a:pt x="23622" y="14526"/>
                </a:lnTo>
                <a:lnTo>
                  <a:pt x="34387" y="9850"/>
                </a:lnTo>
                <a:lnTo>
                  <a:pt x="60843" y="9850"/>
                </a:lnTo>
                <a:lnTo>
                  <a:pt x="57034" y="2997"/>
                </a:lnTo>
                <a:lnTo>
                  <a:pt x="35582" y="0"/>
                </a:lnTo>
                <a:close/>
              </a:path>
              <a:path w="80009" h="66039">
                <a:moveTo>
                  <a:pt x="65182" y="17656"/>
                </a:moveTo>
                <a:lnTo>
                  <a:pt x="61791" y="17656"/>
                </a:lnTo>
                <a:lnTo>
                  <a:pt x="62483" y="18336"/>
                </a:lnTo>
                <a:lnTo>
                  <a:pt x="62483" y="18771"/>
                </a:lnTo>
                <a:lnTo>
                  <a:pt x="68544" y="28524"/>
                </a:lnTo>
                <a:lnTo>
                  <a:pt x="70886" y="39673"/>
                </a:lnTo>
                <a:lnTo>
                  <a:pt x="70918" y="65883"/>
                </a:lnTo>
                <a:lnTo>
                  <a:pt x="71374" y="65347"/>
                </a:lnTo>
                <a:lnTo>
                  <a:pt x="76884" y="55709"/>
                </a:lnTo>
                <a:lnTo>
                  <a:pt x="79712" y="43799"/>
                </a:lnTo>
                <a:lnTo>
                  <a:pt x="65182" y="17656"/>
                </a:lnTo>
                <a:close/>
              </a:path>
              <a:path w="80009" h="66039">
                <a:moveTo>
                  <a:pt x="60843" y="9850"/>
                </a:moveTo>
                <a:lnTo>
                  <a:pt x="34387" y="9850"/>
                </a:lnTo>
                <a:lnTo>
                  <a:pt x="46516" y="9860"/>
                </a:lnTo>
                <a:lnTo>
                  <a:pt x="57911" y="14526"/>
                </a:lnTo>
                <a:lnTo>
                  <a:pt x="57911" y="15071"/>
                </a:lnTo>
                <a:lnTo>
                  <a:pt x="61791" y="17840"/>
                </a:lnTo>
                <a:lnTo>
                  <a:pt x="61791" y="17656"/>
                </a:lnTo>
                <a:lnTo>
                  <a:pt x="65182" y="17656"/>
                </a:lnTo>
                <a:lnTo>
                  <a:pt x="60843" y="9850"/>
                </a:lnTo>
                <a:close/>
              </a:path>
              <a:path w="80009" h="66039">
                <a:moveTo>
                  <a:pt x="19355" y="17574"/>
                </a:moveTo>
                <a:lnTo>
                  <a:pt x="19050" y="17574"/>
                </a:lnTo>
                <a:lnTo>
                  <a:pt x="19050" y="17792"/>
                </a:lnTo>
                <a:lnTo>
                  <a:pt x="19355" y="1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417171" y="5065507"/>
            <a:ext cx="5043" cy="24093"/>
          </a:xfrm>
          <a:custGeom>
            <a:avLst/>
            <a:gdLst/>
            <a:ahLst/>
            <a:cxnLst/>
            <a:rect l="l" t="t" r="r" b="b"/>
            <a:pathLst>
              <a:path w="5715" h="27304">
                <a:moveTo>
                  <a:pt x="0" y="0"/>
                </a:moveTo>
                <a:lnTo>
                  <a:pt x="0" y="23284"/>
                </a:lnTo>
                <a:lnTo>
                  <a:pt x="4572" y="27275"/>
                </a:lnTo>
                <a:lnTo>
                  <a:pt x="4572" y="13716"/>
                </a:lnTo>
                <a:lnTo>
                  <a:pt x="4927" y="13716"/>
                </a:lnTo>
                <a:lnTo>
                  <a:pt x="1904" y="8064"/>
                </a:lnTo>
                <a:lnTo>
                  <a:pt x="1612" y="6985"/>
                </a:lnTo>
                <a:lnTo>
                  <a:pt x="0" y="0"/>
                </a:lnTo>
                <a:close/>
              </a:path>
              <a:path w="5715" h="27304">
                <a:moveTo>
                  <a:pt x="4927" y="13716"/>
                </a:moveTo>
                <a:lnTo>
                  <a:pt x="4572" y="13716"/>
                </a:lnTo>
                <a:lnTo>
                  <a:pt x="5335" y="14478"/>
                </a:lnTo>
                <a:lnTo>
                  <a:pt x="49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421205" y="504802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0"/>
                </a:lnTo>
                <a:lnTo>
                  <a:pt x="0" y="922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421205" y="5077609"/>
            <a:ext cx="3922" cy="13447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0" y="0"/>
                </a:moveTo>
                <a:lnTo>
                  <a:pt x="0" y="13559"/>
                </a:lnTo>
                <a:lnTo>
                  <a:pt x="1925" y="15239"/>
                </a:lnTo>
                <a:lnTo>
                  <a:pt x="3809" y="15239"/>
                </a:lnTo>
                <a:lnTo>
                  <a:pt x="3919" y="4571"/>
                </a:lnTo>
                <a:lnTo>
                  <a:pt x="0" y="0"/>
                </a:lnTo>
                <a:close/>
              </a:path>
              <a:path w="4445" h="15239">
                <a:moveTo>
                  <a:pt x="3919" y="4571"/>
                </a:moveTo>
                <a:lnTo>
                  <a:pt x="4221" y="4923"/>
                </a:lnTo>
                <a:lnTo>
                  <a:pt x="39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424567" y="504331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2"/>
                </a:lnTo>
                <a:lnTo>
                  <a:pt x="280" y="561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424567" y="508164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1"/>
                </a:lnTo>
                <a:lnTo>
                  <a:pt x="411" y="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424567" y="5081644"/>
            <a:ext cx="1121" cy="9525"/>
          </a:xfrm>
          <a:custGeom>
            <a:avLst/>
            <a:gdLst/>
            <a:ahLst/>
            <a:cxnLst/>
            <a:rect l="l" t="t" r="r" b="b"/>
            <a:pathLst>
              <a:path w="1270" h="10795">
                <a:moveTo>
                  <a:pt x="763" y="10667"/>
                </a:moveTo>
                <a:lnTo>
                  <a:pt x="763" y="761"/>
                </a:lnTo>
                <a:lnTo>
                  <a:pt x="0" y="0"/>
                </a:lnTo>
                <a:lnTo>
                  <a:pt x="0" y="10667"/>
                </a:lnTo>
                <a:lnTo>
                  <a:pt x="76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424815" y="5043318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482" y="0"/>
                </a:moveTo>
                <a:lnTo>
                  <a:pt x="0" y="561"/>
                </a:lnTo>
                <a:lnTo>
                  <a:pt x="482" y="218"/>
                </a:lnTo>
                <a:lnTo>
                  <a:pt x="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424930" y="5081954"/>
            <a:ext cx="4482" cy="9525"/>
          </a:xfrm>
          <a:custGeom>
            <a:avLst/>
            <a:gdLst/>
            <a:ahLst/>
            <a:cxnLst/>
            <a:rect l="l" t="t" r="r" b="b"/>
            <a:pathLst>
              <a:path w="5079" h="10795">
                <a:moveTo>
                  <a:pt x="0" y="0"/>
                </a:moveTo>
                <a:lnTo>
                  <a:pt x="351" y="410"/>
                </a:lnTo>
                <a:lnTo>
                  <a:pt x="351" y="10316"/>
                </a:lnTo>
                <a:lnTo>
                  <a:pt x="4923" y="10316"/>
                </a:lnTo>
                <a:lnTo>
                  <a:pt x="4923" y="4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428601" y="5081644"/>
            <a:ext cx="35299" cy="9525"/>
          </a:xfrm>
          <a:custGeom>
            <a:avLst/>
            <a:gdLst/>
            <a:ahLst/>
            <a:cxnLst/>
            <a:rect l="l" t="t" r="r" b="b"/>
            <a:pathLst>
              <a:path w="40004" h="10795">
                <a:moveTo>
                  <a:pt x="0" y="3809"/>
                </a:moveTo>
                <a:lnTo>
                  <a:pt x="763" y="4571"/>
                </a:lnTo>
                <a:lnTo>
                  <a:pt x="763" y="10667"/>
                </a:lnTo>
                <a:lnTo>
                  <a:pt x="34291" y="10667"/>
                </a:lnTo>
                <a:lnTo>
                  <a:pt x="34291" y="8586"/>
                </a:lnTo>
                <a:lnTo>
                  <a:pt x="11529" y="8586"/>
                </a:lnTo>
                <a:lnTo>
                  <a:pt x="0" y="3809"/>
                </a:lnTo>
                <a:close/>
              </a:path>
              <a:path w="40004" h="10795">
                <a:moveTo>
                  <a:pt x="39625" y="0"/>
                </a:moveTo>
                <a:lnTo>
                  <a:pt x="38863" y="761"/>
                </a:lnTo>
                <a:lnTo>
                  <a:pt x="35013" y="3969"/>
                </a:lnTo>
                <a:lnTo>
                  <a:pt x="35013" y="10667"/>
                </a:lnTo>
                <a:lnTo>
                  <a:pt x="39625" y="10667"/>
                </a:lnTo>
                <a:lnTo>
                  <a:pt x="39625" y="0"/>
                </a:lnTo>
                <a:close/>
              </a:path>
              <a:path w="40004" h="10795">
                <a:moveTo>
                  <a:pt x="34291" y="4118"/>
                </a:moveTo>
                <a:lnTo>
                  <a:pt x="23197" y="8516"/>
                </a:lnTo>
                <a:lnTo>
                  <a:pt x="11529" y="8586"/>
                </a:lnTo>
                <a:lnTo>
                  <a:pt x="34291" y="8586"/>
                </a:lnTo>
                <a:lnTo>
                  <a:pt x="34291" y="4118"/>
                </a:lnTo>
                <a:close/>
              </a:path>
              <a:path w="40004" h="10795">
                <a:moveTo>
                  <a:pt x="35013" y="3831"/>
                </a:moveTo>
                <a:lnTo>
                  <a:pt x="34291" y="4571"/>
                </a:lnTo>
                <a:lnTo>
                  <a:pt x="35013" y="3969"/>
                </a:lnTo>
                <a:lnTo>
                  <a:pt x="35013" y="3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458857" y="5040629"/>
            <a:ext cx="1121" cy="560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761" y="0"/>
                </a:moveTo>
                <a:lnTo>
                  <a:pt x="0" y="0"/>
                </a:lnTo>
                <a:lnTo>
                  <a:pt x="761" y="544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462892" y="508164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161" y="514"/>
                </a:lnTo>
                <a:lnTo>
                  <a:pt x="0" y="761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462953" y="504339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205" y="332"/>
                </a:lnTo>
                <a:lnTo>
                  <a:pt x="692" y="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462954" y="5043391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0" y="0"/>
                </a:moveTo>
                <a:lnTo>
                  <a:pt x="0" y="184"/>
                </a:lnTo>
                <a:lnTo>
                  <a:pt x="205" y="3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463035" y="5062948"/>
            <a:ext cx="8404" cy="28574"/>
          </a:xfrm>
          <a:custGeom>
            <a:avLst/>
            <a:gdLst/>
            <a:ahLst/>
            <a:cxnLst/>
            <a:rect l="l" t="t" r="r" b="b"/>
            <a:pathLst>
              <a:path w="9525" h="32385">
                <a:moveTo>
                  <a:pt x="9034" y="21187"/>
                </a:moveTo>
                <a:lnTo>
                  <a:pt x="600" y="21187"/>
                </a:lnTo>
                <a:lnTo>
                  <a:pt x="600" y="31855"/>
                </a:lnTo>
                <a:lnTo>
                  <a:pt x="3140" y="31855"/>
                </a:lnTo>
                <a:lnTo>
                  <a:pt x="6695" y="28807"/>
                </a:lnTo>
                <a:lnTo>
                  <a:pt x="9034" y="26061"/>
                </a:lnTo>
                <a:lnTo>
                  <a:pt x="9034" y="21187"/>
                </a:lnTo>
                <a:close/>
              </a:path>
              <a:path w="9525" h="32385">
                <a:moveTo>
                  <a:pt x="9034" y="0"/>
                </a:moveTo>
                <a:lnTo>
                  <a:pt x="6828" y="11243"/>
                </a:lnTo>
                <a:lnTo>
                  <a:pt x="0" y="21701"/>
                </a:lnTo>
                <a:lnTo>
                  <a:pt x="600" y="21187"/>
                </a:lnTo>
                <a:lnTo>
                  <a:pt x="9034" y="21187"/>
                </a:lnTo>
                <a:lnTo>
                  <a:pt x="9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463136" y="5043684"/>
            <a:ext cx="560" cy="1121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0" y="0"/>
                </a:moveTo>
                <a:lnTo>
                  <a:pt x="486" y="782"/>
                </a:lnTo>
                <a:lnTo>
                  <a:pt x="486" y="3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110579" y="5036863"/>
            <a:ext cx="61072" cy="54348"/>
          </a:xfrm>
          <a:custGeom>
            <a:avLst/>
            <a:gdLst/>
            <a:ahLst/>
            <a:cxnLst/>
            <a:rect l="l" t="t" r="r" b="b"/>
            <a:pathLst>
              <a:path w="69214" h="61595">
                <a:moveTo>
                  <a:pt x="21739" y="0"/>
                </a:moveTo>
                <a:lnTo>
                  <a:pt x="10356" y="7621"/>
                </a:lnTo>
                <a:lnTo>
                  <a:pt x="2762" y="19093"/>
                </a:lnTo>
                <a:lnTo>
                  <a:pt x="0" y="33223"/>
                </a:lnTo>
                <a:lnTo>
                  <a:pt x="403" y="38690"/>
                </a:lnTo>
                <a:lnTo>
                  <a:pt x="4613" y="50490"/>
                </a:lnTo>
                <a:lnTo>
                  <a:pt x="13249" y="59742"/>
                </a:lnTo>
                <a:lnTo>
                  <a:pt x="16901" y="61415"/>
                </a:lnTo>
                <a:lnTo>
                  <a:pt x="55124" y="61415"/>
                </a:lnTo>
                <a:lnTo>
                  <a:pt x="62637" y="53470"/>
                </a:lnTo>
                <a:lnTo>
                  <a:pt x="67964" y="40184"/>
                </a:lnTo>
                <a:lnTo>
                  <a:pt x="69211" y="22693"/>
                </a:lnTo>
                <a:lnTo>
                  <a:pt x="63536" y="12702"/>
                </a:lnTo>
                <a:lnTo>
                  <a:pt x="53771" y="5088"/>
                </a:lnTo>
                <a:lnTo>
                  <a:pt x="39857" y="605"/>
                </a:lnTo>
                <a:lnTo>
                  <a:pt x="2173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105873" y="5030545"/>
            <a:ext cx="69476" cy="58831"/>
          </a:xfrm>
          <a:custGeom>
            <a:avLst/>
            <a:gdLst/>
            <a:ahLst/>
            <a:cxnLst/>
            <a:rect l="l" t="t" r="r" b="b"/>
            <a:pathLst>
              <a:path w="78739" h="66675">
                <a:moveTo>
                  <a:pt x="35812" y="0"/>
                </a:moveTo>
                <a:lnTo>
                  <a:pt x="32002" y="762"/>
                </a:lnTo>
                <a:lnTo>
                  <a:pt x="28192" y="2286"/>
                </a:lnTo>
                <a:lnTo>
                  <a:pt x="24384" y="3048"/>
                </a:lnTo>
                <a:lnTo>
                  <a:pt x="21336" y="5332"/>
                </a:lnTo>
                <a:lnTo>
                  <a:pt x="18286" y="6856"/>
                </a:lnTo>
                <a:lnTo>
                  <a:pt x="17524" y="6856"/>
                </a:lnTo>
                <a:lnTo>
                  <a:pt x="12190" y="11428"/>
                </a:lnTo>
                <a:lnTo>
                  <a:pt x="8018" y="16753"/>
                </a:lnTo>
                <a:lnTo>
                  <a:pt x="2481" y="27454"/>
                </a:lnTo>
                <a:lnTo>
                  <a:pt x="0" y="40386"/>
                </a:lnTo>
                <a:lnTo>
                  <a:pt x="1092" y="47048"/>
                </a:lnTo>
                <a:lnTo>
                  <a:pt x="4632" y="58479"/>
                </a:lnTo>
                <a:lnTo>
                  <a:pt x="9841" y="66559"/>
                </a:lnTo>
                <a:lnTo>
                  <a:pt x="9856" y="34131"/>
                </a:lnTo>
                <a:lnTo>
                  <a:pt x="12000" y="28079"/>
                </a:lnTo>
                <a:lnTo>
                  <a:pt x="15238" y="22860"/>
                </a:lnTo>
                <a:lnTo>
                  <a:pt x="15782" y="22860"/>
                </a:lnTo>
                <a:lnTo>
                  <a:pt x="18286" y="19353"/>
                </a:lnTo>
                <a:lnTo>
                  <a:pt x="18286" y="19050"/>
                </a:lnTo>
                <a:lnTo>
                  <a:pt x="19050" y="18286"/>
                </a:lnTo>
                <a:lnTo>
                  <a:pt x="23622" y="14476"/>
                </a:lnTo>
                <a:lnTo>
                  <a:pt x="34535" y="10514"/>
                </a:lnTo>
                <a:lnTo>
                  <a:pt x="66738" y="10410"/>
                </a:lnTo>
                <a:lnTo>
                  <a:pt x="61551" y="5956"/>
                </a:lnTo>
                <a:lnTo>
                  <a:pt x="49339" y="867"/>
                </a:lnTo>
                <a:lnTo>
                  <a:pt x="35812" y="0"/>
                </a:lnTo>
                <a:close/>
              </a:path>
              <a:path w="78739" h="66675">
                <a:moveTo>
                  <a:pt x="71473" y="14476"/>
                </a:moveTo>
                <a:lnTo>
                  <a:pt x="57150" y="14476"/>
                </a:lnTo>
                <a:lnTo>
                  <a:pt x="62484" y="19050"/>
                </a:lnTo>
                <a:lnTo>
                  <a:pt x="62484" y="19177"/>
                </a:lnTo>
                <a:lnTo>
                  <a:pt x="66294" y="23620"/>
                </a:lnTo>
                <a:lnTo>
                  <a:pt x="70313" y="34131"/>
                </a:lnTo>
                <a:lnTo>
                  <a:pt x="70313" y="62066"/>
                </a:lnTo>
                <a:lnTo>
                  <a:pt x="75371" y="52412"/>
                </a:lnTo>
                <a:lnTo>
                  <a:pt x="78217" y="40386"/>
                </a:lnTo>
                <a:lnTo>
                  <a:pt x="78303" y="25784"/>
                </a:lnTo>
                <a:lnTo>
                  <a:pt x="71516" y="14513"/>
                </a:lnTo>
                <a:close/>
              </a:path>
              <a:path w="78739" h="66675">
                <a:moveTo>
                  <a:pt x="15782" y="22860"/>
                </a:moveTo>
                <a:lnTo>
                  <a:pt x="15238" y="22860"/>
                </a:lnTo>
                <a:lnTo>
                  <a:pt x="15238" y="23620"/>
                </a:lnTo>
                <a:lnTo>
                  <a:pt x="15782" y="22860"/>
                </a:lnTo>
                <a:close/>
              </a:path>
              <a:path w="78739" h="66675">
                <a:moveTo>
                  <a:pt x="66738" y="10410"/>
                </a:moveTo>
                <a:lnTo>
                  <a:pt x="46244" y="10410"/>
                </a:lnTo>
                <a:lnTo>
                  <a:pt x="57150" y="14923"/>
                </a:lnTo>
                <a:lnTo>
                  <a:pt x="57150" y="14476"/>
                </a:lnTo>
                <a:lnTo>
                  <a:pt x="71473" y="14476"/>
                </a:lnTo>
                <a:lnTo>
                  <a:pt x="66738" y="1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114557" y="5060700"/>
            <a:ext cx="7844" cy="30816"/>
          </a:xfrm>
          <a:custGeom>
            <a:avLst/>
            <a:gdLst/>
            <a:ahLst/>
            <a:cxnLst/>
            <a:rect l="l" t="t" r="r" b="b"/>
            <a:pathLst>
              <a:path w="8889" h="34925">
                <a:moveTo>
                  <a:pt x="0" y="0"/>
                </a:moveTo>
                <a:lnTo>
                  <a:pt x="0" y="32383"/>
                </a:lnTo>
                <a:lnTo>
                  <a:pt x="547" y="33233"/>
                </a:lnTo>
                <a:lnTo>
                  <a:pt x="1902" y="34405"/>
                </a:lnTo>
                <a:lnTo>
                  <a:pt x="8445" y="34405"/>
                </a:lnTo>
                <a:lnTo>
                  <a:pt x="8445" y="27546"/>
                </a:lnTo>
                <a:lnTo>
                  <a:pt x="8664" y="27546"/>
                </a:lnTo>
                <a:lnTo>
                  <a:pt x="5941" y="23736"/>
                </a:lnTo>
                <a:lnTo>
                  <a:pt x="5397" y="23736"/>
                </a:lnTo>
                <a:lnTo>
                  <a:pt x="1969" y="17322"/>
                </a:lnTo>
                <a:lnTo>
                  <a:pt x="1676" y="16243"/>
                </a:lnTo>
                <a:lnTo>
                  <a:pt x="63" y="9258"/>
                </a:lnTo>
                <a:lnTo>
                  <a:pt x="0" y="0"/>
                </a:lnTo>
                <a:close/>
              </a:path>
              <a:path w="8889" h="34925">
                <a:moveTo>
                  <a:pt x="8664" y="27546"/>
                </a:moveTo>
                <a:lnTo>
                  <a:pt x="8445" y="27546"/>
                </a:lnTo>
                <a:lnTo>
                  <a:pt x="8851" y="27809"/>
                </a:lnTo>
                <a:lnTo>
                  <a:pt x="8664" y="27546"/>
                </a:lnTo>
                <a:close/>
              </a:path>
              <a:path w="8889" h="34925">
                <a:moveTo>
                  <a:pt x="5397" y="22974"/>
                </a:moveTo>
                <a:lnTo>
                  <a:pt x="5397" y="23736"/>
                </a:lnTo>
                <a:lnTo>
                  <a:pt x="5941" y="23736"/>
                </a:lnTo>
                <a:lnTo>
                  <a:pt x="5397" y="2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122008" y="5046679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3"/>
                </a:lnTo>
                <a:lnTo>
                  <a:pt x="562" y="280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122009" y="5046927"/>
            <a:ext cx="560" cy="1121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62" y="0"/>
                </a:moveTo>
                <a:lnTo>
                  <a:pt x="0" y="482"/>
                </a:lnTo>
                <a:lnTo>
                  <a:pt x="0" y="786"/>
                </a:lnTo>
                <a:lnTo>
                  <a:pt x="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122008" y="508500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2"/>
                </a:lnTo>
                <a:lnTo>
                  <a:pt x="406" y="2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122008" y="5085005"/>
            <a:ext cx="1121" cy="6163"/>
          </a:xfrm>
          <a:custGeom>
            <a:avLst/>
            <a:gdLst/>
            <a:ahLst/>
            <a:cxnLst/>
            <a:rect l="l" t="t" r="r" b="b"/>
            <a:pathLst>
              <a:path w="1270" h="6985">
                <a:moveTo>
                  <a:pt x="763" y="6859"/>
                </a:moveTo>
                <a:lnTo>
                  <a:pt x="763" y="762"/>
                </a:lnTo>
                <a:lnTo>
                  <a:pt x="0" y="0"/>
                </a:lnTo>
                <a:lnTo>
                  <a:pt x="0" y="6859"/>
                </a:lnTo>
                <a:lnTo>
                  <a:pt x="763" y="6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7122367" y="5085182"/>
            <a:ext cx="38660" cy="6163"/>
          </a:xfrm>
          <a:custGeom>
            <a:avLst/>
            <a:gdLst/>
            <a:ahLst/>
            <a:cxnLst/>
            <a:rect l="l" t="t" r="r" b="b"/>
            <a:pathLst>
              <a:path w="43814" h="6985">
                <a:moveTo>
                  <a:pt x="0" y="62"/>
                </a:moveTo>
                <a:lnTo>
                  <a:pt x="356" y="561"/>
                </a:lnTo>
                <a:lnTo>
                  <a:pt x="356" y="6658"/>
                </a:lnTo>
                <a:lnTo>
                  <a:pt x="43028" y="6658"/>
                </a:lnTo>
                <a:lnTo>
                  <a:pt x="10088" y="6598"/>
                </a:lnTo>
                <a:lnTo>
                  <a:pt x="0" y="62"/>
                </a:lnTo>
                <a:close/>
              </a:path>
              <a:path w="43814" h="6985">
                <a:moveTo>
                  <a:pt x="43510" y="0"/>
                </a:moveTo>
                <a:lnTo>
                  <a:pt x="38456" y="3609"/>
                </a:lnTo>
                <a:lnTo>
                  <a:pt x="33383" y="6598"/>
                </a:lnTo>
                <a:lnTo>
                  <a:pt x="10093" y="6602"/>
                </a:lnTo>
                <a:lnTo>
                  <a:pt x="43028" y="6602"/>
                </a:lnTo>
                <a:lnTo>
                  <a:pt x="43028" y="561"/>
                </a:lnTo>
                <a:lnTo>
                  <a:pt x="4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7156299" y="504331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447"/>
                </a:lnTo>
                <a:lnTo>
                  <a:pt x="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160333" y="5046679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51" y="411"/>
                </a:lnTo>
                <a:lnTo>
                  <a:pt x="762" y="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7160333" y="508500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481" y="200"/>
                </a:lnTo>
                <a:lnTo>
                  <a:pt x="0" y="762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7160333" y="5085005"/>
            <a:ext cx="1121" cy="6163"/>
          </a:xfrm>
          <a:custGeom>
            <a:avLst/>
            <a:gdLst/>
            <a:ahLst/>
            <a:cxnLst/>
            <a:rect l="l" t="t" r="r" b="b"/>
            <a:pathLst>
              <a:path w="1270" h="6985">
                <a:moveTo>
                  <a:pt x="762" y="6859"/>
                </a:moveTo>
                <a:lnTo>
                  <a:pt x="762" y="0"/>
                </a:lnTo>
                <a:lnTo>
                  <a:pt x="0" y="762"/>
                </a:lnTo>
                <a:lnTo>
                  <a:pt x="0" y="6859"/>
                </a:lnTo>
                <a:lnTo>
                  <a:pt x="762" y="6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7160644" y="5047044"/>
            <a:ext cx="560" cy="560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410" y="478"/>
                </a:lnTo>
                <a:lnTo>
                  <a:pt x="410" y="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160758" y="5080971"/>
            <a:ext cx="3922" cy="10085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4090" y="4572"/>
                </a:moveTo>
                <a:lnTo>
                  <a:pt x="280" y="4572"/>
                </a:lnTo>
                <a:lnTo>
                  <a:pt x="280" y="11431"/>
                </a:lnTo>
                <a:lnTo>
                  <a:pt x="2282" y="11431"/>
                </a:lnTo>
                <a:lnTo>
                  <a:pt x="4090" y="9453"/>
                </a:lnTo>
                <a:lnTo>
                  <a:pt x="4090" y="4572"/>
                </a:lnTo>
                <a:close/>
              </a:path>
              <a:path w="4445" h="11429">
                <a:moveTo>
                  <a:pt x="4090" y="0"/>
                </a:moveTo>
                <a:lnTo>
                  <a:pt x="0" y="4772"/>
                </a:lnTo>
                <a:lnTo>
                  <a:pt x="280" y="4572"/>
                </a:lnTo>
                <a:lnTo>
                  <a:pt x="4090" y="4572"/>
                </a:lnTo>
                <a:lnTo>
                  <a:pt x="4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163694" y="5060660"/>
            <a:ext cx="4482" cy="29135"/>
          </a:xfrm>
          <a:custGeom>
            <a:avLst/>
            <a:gdLst/>
            <a:ahLst/>
            <a:cxnLst/>
            <a:rect l="l" t="t" r="r" b="b"/>
            <a:pathLst>
              <a:path w="5079" h="33020">
                <a:moveTo>
                  <a:pt x="4782" y="23018"/>
                </a:moveTo>
                <a:lnTo>
                  <a:pt x="763" y="23018"/>
                </a:lnTo>
                <a:lnTo>
                  <a:pt x="763" y="32472"/>
                </a:lnTo>
                <a:lnTo>
                  <a:pt x="4606" y="28271"/>
                </a:lnTo>
                <a:lnTo>
                  <a:pt x="4782" y="27934"/>
                </a:lnTo>
                <a:lnTo>
                  <a:pt x="4782" y="23018"/>
                </a:lnTo>
                <a:close/>
              </a:path>
              <a:path w="5079" h="33020">
                <a:moveTo>
                  <a:pt x="4782" y="0"/>
                </a:moveTo>
                <a:lnTo>
                  <a:pt x="4712" y="12270"/>
                </a:lnTo>
                <a:lnTo>
                  <a:pt x="0" y="23780"/>
                </a:lnTo>
                <a:lnTo>
                  <a:pt x="763" y="23018"/>
                </a:lnTo>
                <a:lnTo>
                  <a:pt x="4782" y="23018"/>
                </a:lnTo>
                <a:lnTo>
                  <a:pt x="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102511" y="4725265"/>
            <a:ext cx="71728" cy="70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102511" y="4893237"/>
            <a:ext cx="71399" cy="71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248411" y="4871683"/>
            <a:ext cx="71270" cy="70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382544" y="5890945"/>
            <a:ext cx="95250" cy="31937"/>
          </a:xfrm>
          <a:custGeom>
            <a:avLst/>
            <a:gdLst/>
            <a:ahLst/>
            <a:cxnLst/>
            <a:rect l="l" t="t" r="r" b="b"/>
            <a:pathLst>
              <a:path w="107950" h="36195">
                <a:moveTo>
                  <a:pt x="46036" y="0"/>
                </a:moveTo>
                <a:lnTo>
                  <a:pt x="9785" y="19506"/>
                </a:lnTo>
                <a:lnTo>
                  <a:pt x="0" y="36053"/>
                </a:lnTo>
                <a:lnTo>
                  <a:pt x="107798" y="36053"/>
                </a:lnTo>
                <a:lnTo>
                  <a:pt x="76954" y="5680"/>
                </a:lnTo>
                <a:lnTo>
                  <a:pt x="46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377628" y="5886541"/>
            <a:ext cx="104775" cy="36419"/>
          </a:xfrm>
          <a:custGeom>
            <a:avLst/>
            <a:gdLst/>
            <a:ahLst/>
            <a:cxnLst/>
            <a:rect l="l" t="t" r="r" b="b"/>
            <a:pathLst>
              <a:path w="118744" h="41275">
                <a:moveTo>
                  <a:pt x="64134" y="0"/>
                </a:moveTo>
                <a:lnTo>
                  <a:pt x="53216" y="180"/>
                </a:lnTo>
                <a:lnTo>
                  <a:pt x="13997" y="18397"/>
                </a:lnTo>
                <a:lnTo>
                  <a:pt x="0" y="41044"/>
                </a:lnTo>
                <a:lnTo>
                  <a:pt x="10806" y="41044"/>
                </a:lnTo>
                <a:lnTo>
                  <a:pt x="11808" y="38389"/>
                </a:lnTo>
                <a:lnTo>
                  <a:pt x="18012" y="28902"/>
                </a:lnTo>
                <a:lnTo>
                  <a:pt x="25745" y="21427"/>
                </a:lnTo>
                <a:lnTo>
                  <a:pt x="34655" y="15983"/>
                </a:lnTo>
                <a:lnTo>
                  <a:pt x="44395" y="12585"/>
                </a:lnTo>
                <a:lnTo>
                  <a:pt x="54616" y="11251"/>
                </a:lnTo>
                <a:lnTo>
                  <a:pt x="95852" y="11251"/>
                </a:lnTo>
                <a:lnTo>
                  <a:pt x="95032" y="10179"/>
                </a:lnTo>
                <a:lnTo>
                  <a:pt x="64134" y="0"/>
                </a:lnTo>
                <a:close/>
              </a:path>
              <a:path w="118744" h="41275">
                <a:moveTo>
                  <a:pt x="95852" y="11251"/>
                </a:moveTo>
                <a:lnTo>
                  <a:pt x="54616" y="11251"/>
                </a:lnTo>
                <a:lnTo>
                  <a:pt x="64968" y="11997"/>
                </a:lnTo>
                <a:lnTo>
                  <a:pt x="100708" y="36123"/>
                </a:lnTo>
                <a:lnTo>
                  <a:pt x="103200" y="41044"/>
                </a:lnTo>
                <a:lnTo>
                  <a:pt x="118620" y="41044"/>
                </a:lnTo>
                <a:lnTo>
                  <a:pt x="95852" y="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2187788" y="5894375"/>
            <a:ext cx="92449" cy="28574"/>
          </a:xfrm>
          <a:custGeom>
            <a:avLst/>
            <a:gdLst/>
            <a:ahLst/>
            <a:cxnLst/>
            <a:rect l="l" t="t" r="r" b="b"/>
            <a:pathLst>
              <a:path w="104775" h="32384">
                <a:moveTo>
                  <a:pt x="43935" y="0"/>
                </a:moveTo>
                <a:lnTo>
                  <a:pt x="8069" y="19752"/>
                </a:lnTo>
                <a:lnTo>
                  <a:pt x="0" y="32165"/>
                </a:lnTo>
                <a:lnTo>
                  <a:pt x="104635" y="32165"/>
                </a:lnTo>
                <a:lnTo>
                  <a:pt x="74915" y="5525"/>
                </a:lnTo>
                <a:lnTo>
                  <a:pt x="43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2182844" y="5889896"/>
            <a:ext cx="102534" cy="33057"/>
          </a:xfrm>
          <a:custGeom>
            <a:avLst/>
            <a:gdLst/>
            <a:ahLst/>
            <a:cxnLst/>
            <a:rect l="l" t="t" r="r" b="b"/>
            <a:pathLst>
              <a:path w="116204" h="37465">
                <a:moveTo>
                  <a:pt x="62560" y="0"/>
                </a:moveTo>
                <a:lnTo>
                  <a:pt x="51700" y="216"/>
                </a:lnTo>
                <a:lnTo>
                  <a:pt x="12648" y="18506"/>
                </a:lnTo>
                <a:lnTo>
                  <a:pt x="0" y="37241"/>
                </a:lnTo>
                <a:lnTo>
                  <a:pt x="11142" y="37241"/>
                </a:lnTo>
                <a:lnTo>
                  <a:pt x="17418" y="28079"/>
                </a:lnTo>
                <a:lnTo>
                  <a:pt x="25238" y="20794"/>
                </a:lnTo>
                <a:lnTo>
                  <a:pt x="34166" y="15542"/>
                </a:lnTo>
                <a:lnTo>
                  <a:pt x="43863" y="12331"/>
                </a:lnTo>
                <a:lnTo>
                  <a:pt x="53994" y="11171"/>
                </a:lnTo>
                <a:lnTo>
                  <a:pt x="89861" y="11171"/>
                </a:lnTo>
                <a:lnTo>
                  <a:pt x="83618" y="4892"/>
                </a:lnTo>
                <a:lnTo>
                  <a:pt x="62560" y="0"/>
                </a:lnTo>
                <a:close/>
              </a:path>
              <a:path w="116204" h="37465">
                <a:moveTo>
                  <a:pt x="89861" y="11171"/>
                </a:moveTo>
                <a:lnTo>
                  <a:pt x="53994" y="11171"/>
                </a:lnTo>
                <a:lnTo>
                  <a:pt x="64222" y="12072"/>
                </a:lnTo>
                <a:lnTo>
                  <a:pt x="99355" y="36485"/>
                </a:lnTo>
                <a:lnTo>
                  <a:pt x="99732" y="37241"/>
                </a:lnTo>
                <a:lnTo>
                  <a:pt x="115779" y="37241"/>
                </a:lnTo>
                <a:lnTo>
                  <a:pt x="89861" y="11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427891" y="5297749"/>
            <a:ext cx="111156" cy="111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443978" y="5898409"/>
            <a:ext cx="87406" cy="24653"/>
          </a:xfrm>
          <a:custGeom>
            <a:avLst/>
            <a:gdLst/>
            <a:ahLst/>
            <a:cxnLst/>
            <a:rect l="l" t="t" r="r" b="b"/>
            <a:pathLst>
              <a:path w="99060" h="27940">
                <a:moveTo>
                  <a:pt x="41144" y="0"/>
                </a:moveTo>
                <a:lnTo>
                  <a:pt x="27470" y="3712"/>
                </a:lnTo>
                <a:lnTo>
                  <a:pt x="15380" y="10441"/>
                </a:lnTo>
                <a:lnTo>
                  <a:pt x="5278" y="19752"/>
                </a:lnTo>
                <a:lnTo>
                  <a:pt x="0" y="27593"/>
                </a:lnTo>
                <a:lnTo>
                  <a:pt x="98755" y="27593"/>
                </a:lnTo>
                <a:lnTo>
                  <a:pt x="57636" y="1313"/>
                </a:lnTo>
                <a:lnTo>
                  <a:pt x="41144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438805" y="5894120"/>
            <a:ext cx="98051" cy="29135"/>
          </a:xfrm>
          <a:custGeom>
            <a:avLst/>
            <a:gdLst/>
            <a:ahLst/>
            <a:cxnLst/>
            <a:rect l="l" t="t" r="r" b="b"/>
            <a:pathLst>
              <a:path w="111125" h="33020">
                <a:moveTo>
                  <a:pt x="60363" y="0"/>
                </a:moveTo>
                <a:lnTo>
                  <a:pt x="49462" y="172"/>
                </a:lnTo>
                <a:lnTo>
                  <a:pt x="10215" y="18326"/>
                </a:lnTo>
                <a:lnTo>
                  <a:pt x="0" y="32453"/>
                </a:lnTo>
                <a:lnTo>
                  <a:pt x="11713" y="32453"/>
                </a:lnTo>
                <a:lnTo>
                  <a:pt x="13881" y="29096"/>
                </a:lnTo>
                <a:lnTo>
                  <a:pt x="21617" y="21504"/>
                </a:lnTo>
                <a:lnTo>
                  <a:pt x="30542" y="15942"/>
                </a:lnTo>
                <a:lnTo>
                  <a:pt x="40303" y="12429"/>
                </a:lnTo>
                <a:lnTo>
                  <a:pt x="50549" y="10986"/>
                </a:lnTo>
                <a:lnTo>
                  <a:pt x="87897" y="10986"/>
                </a:lnTo>
                <a:lnTo>
                  <a:pt x="81502" y="5002"/>
                </a:lnTo>
                <a:lnTo>
                  <a:pt x="60363" y="0"/>
                </a:lnTo>
                <a:close/>
              </a:path>
              <a:path w="111125" h="33020">
                <a:moveTo>
                  <a:pt x="87897" y="10986"/>
                </a:moveTo>
                <a:lnTo>
                  <a:pt x="50549" y="10986"/>
                </a:lnTo>
                <a:lnTo>
                  <a:pt x="60934" y="11627"/>
                </a:lnTo>
                <a:lnTo>
                  <a:pt x="71136" y="14392"/>
                </a:lnTo>
                <a:lnTo>
                  <a:pt x="80711" y="19244"/>
                </a:lnTo>
                <a:lnTo>
                  <a:pt x="89404" y="26257"/>
                </a:lnTo>
                <a:lnTo>
                  <a:pt x="94423" y="32453"/>
                </a:lnTo>
                <a:lnTo>
                  <a:pt x="110839" y="32453"/>
                </a:lnTo>
                <a:lnTo>
                  <a:pt x="87897" y="10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844961" y="5297740"/>
            <a:ext cx="111410" cy="111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5057998" y="5898409"/>
            <a:ext cx="87966" cy="24653"/>
          </a:xfrm>
          <a:custGeom>
            <a:avLst/>
            <a:gdLst/>
            <a:ahLst/>
            <a:cxnLst/>
            <a:rect l="l" t="t" r="r" b="b"/>
            <a:pathLst>
              <a:path w="99695" h="27940">
                <a:moveTo>
                  <a:pt x="41126" y="0"/>
                </a:moveTo>
                <a:lnTo>
                  <a:pt x="27602" y="3712"/>
                </a:lnTo>
                <a:lnTo>
                  <a:pt x="15528" y="10441"/>
                </a:lnTo>
                <a:lnTo>
                  <a:pt x="5353" y="19752"/>
                </a:lnTo>
                <a:lnTo>
                  <a:pt x="0" y="27593"/>
                </a:lnTo>
                <a:lnTo>
                  <a:pt x="99134" y="27593"/>
                </a:lnTo>
                <a:lnTo>
                  <a:pt x="57523" y="1298"/>
                </a:lnTo>
                <a:lnTo>
                  <a:pt x="4112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052792" y="5894108"/>
            <a:ext cx="98051" cy="29135"/>
          </a:xfrm>
          <a:custGeom>
            <a:avLst/>
            <a:gdLst/>
            <a:ahLst/>
            <a:cxnLst/>
            <a:rect l="l" t="t" r="r" b="b"/>
            <a:pathLst>
              <a:path w="111125" h="33020">
                <a:moveTo>
                  <a:pt x="59810" y="0"/>
                </a:moveTo>
                <a:lnTo>
                  <a:pt x="48892" y="189"/>
                </a:lnTo>
                <a:lnTo>
                  <a:pt x="9927" y="18382"/>
                </a:lnTo>
                <a:lnTo>
                  <a:pt x="0" y="32467"/>
                </a:lnTo>
                <a:lnTo>
                  <a:pt x="11501" y="32467"/>
                </a:lnTo>
                <a:lnTo>
                  <a:pt x="17035" y="25370"/>
                </a:lnTo>
                <a:lnTo>
                  <a:pt x="25821" y="18214"/>
                </a:lnTo>
                <a:lnTo>
                  <a:pt x="35739" y="13201"/>
                </a:lnTo>
                <a:lnTo>
                  <a:pt x="46385" y="10325"/>
                </a:lnTo>
                <a:lnTo>
                  <a:pt x="57355" y="9586"/>
                </a:lnTo>
                <a:lnTo>
                  <a:pt x="86126" y="9586"/>
                </a:lnTo>
                <a:lnTo>
                  <a:pt x="81086" y="4962"/>
                </a:lnTo>
                <a:lnTo>
                  <a:pt x="59810" y="0"/>
                </a:lnTo>
                <a:close/>
              </a:path>
              <a:path w="111125" h="33020">
                <a:moveTo>
                  <a:pt x="86126" y="9586"/>
                </a:moveTo>
                <a:lnTo>
                  <a:pt x="57355" y="9586"/>
                </a:lnTo>
                <a:lnTo>
                  <a:pt x="68249" y="10982"/>
                </a:lnTo>
                <a:lnTo>
                  <a:pt x="78662" y="14510"/>
                </a:lnTo>
                <a:lnTo>
                  <a:pt x="88190" y="20166"/>
                </a:lnTo>
                <a:lnTo>
                  <a:pt x="96431" y="27951"/>
                </a:lnTo>
                <a:lnTo>
                  <a:pt x="99415" y="32467"/>
                </a:lnTo>
                <a:lnTo>
                  <a:pt x="111057" y="32467"/>
                </a:lnTo>
                <a:lnTo>
                  <a:pt x="86126" y="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863505" y="5901770"/>
            <a:ext cx="82924" cy="21291"/>
          </a:xfrm>
          <a:custGeom>
            <a:avLst/>
            <a:gdLst/>
            <a:ahLst/>
            <a:cxnLst/>
            <a:rect l="l" t="t" r="r" b="b"/>
            <a:pathLst>
              <a:path w="93980" h="24129">
                <a:moveTo>
                  <a:pt x="38525" y="0"/>
                </a:moveTo>
                <a:lnTo>
                  <a:pt x="25001" y="3712"/>
                </a:lnTo>
                <a:lnTo>
                  <a:pt x="12926" y="10441"/>
                </a:lnTo>
                <a:lnTo>
                  <a:pt x="2752" y="19752"/>
                </a:lnTo>
                <a:lnTo>
                  <a:pt x="0" y="23784"/>
                </a:lnTo>
                <a:lnTo>
                  <a:pt x="93835" y="23784"/>
                </a:lnTo>
                <a:lnTo>
                  <a:pt x="54921" y="1299"/>
                </a:lnTo>
                <a:lnTo>
                  <a:pt x="385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858017" y="5897618"/>
            <a:ext cx="94129" cy="25213"/>
          </a:xfrm>
          <a:custGeom>
            <a:avLst/>
            <a:gdLst/>
            <a:ahLst/>
            <a:cxnLst/>
            <a:rect l="l" t="t" r="r" b="b"/>
            <a:pathLst>
              <a:path w="106680" h="28575">
                <a:moveTo>
                  <a:pt x="57707" y="0"/>
                </a:moveTo>
                <a:lnTo>
                  <a:pt x="46819" y="187"/>
                </a:lnTo>
                <a:lnTo>
                  <a:pt x="7893" y="18346"/>
                </a:lnTo>
                <a:lnTo>
                  <a:pt x="0" y="28490"/>
                </a:lnTo>
                <a:lnTo>
                  <a:pt x="12269" y="28490"/>
                </a:lnTo>
                <a:lnTo>
                  <a:pt x="14192" y="25887"/>
                </a:lnTo>
                <a:lnTo>
                  <a:pt x="22819" y="18576"/>
                </a:lnTo>
                <a:lnTo>
                  <a:pt x="32666" y="13419"/>
                </a:lnTo>
                <a:lnTo>
                  <a:pt x="43318" y="10416"/>
                </a:lnTo>
                <a:lnTo>
                  <a:pt x="54350" y="9568"/>
                </a:lnTo>
                <a:lnTo>
                  <a:pt x="79777" y="9568"/>
                </a:lnTo>
                <a:lnTo>
                  <a:pt x="68497" y="1584"/>
                </a:lnTo>
                <a:lnTo>
                  <a:pt x="57707" y="0"/>
                </a:lnTo>
                <a:close/>
              </a:path>
              <a:path w="106680" h="28575">
                <a:moveTo>
                  <a:pt x="79777" y="9568"/>
                </a:moveTo>
                <a:lnTo>
                  <a:pt x="54350" y="9568"/>
                </a:lnTo>
                <a:lnTo>
                  <a:pt x="65347" y="10875"/>
                </a:lnTo>
                <a:lnTo>
                  <a:pt x="75891" y="14337"/>
                </a:lnTo>
                <a:lnTo>
                  <a:pt x="85558" y="19957"/>
                </a:lnTo>
                <a:lnTo>
                  <a:pt x="93935" y="27732"/>
                </a:lnTo>
                <a:lnTo>
                  <a:pt x="94442" y="28490"/>
                </a:lnTo>
                <a:lnTo>
                  <a:pt x="106514" y="28490"/>
                </a:lnTo>
                <a:lnTo>
                  <a:pt x="79777" y="9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5455954" y="5091057"/>
            <a:ext cx="104215" cy="53788"/>
          </a:xfrm>
          <a:custGeom>
            <a:avLst/>
            <a:gdLst/>
            <a:ahLst/>
            <a:cxnLst/>
            <a:rect l="l" t="t" r="r" b="b"/>
            <a:pathLst>
              <a:path w="118110" h="60960">
                <a:moveTo>
                  <a:pt x="117853" y="0"/>
                </a:moveTo>
                <a:lnTo>
                  <a:pt x="247" y="0"/>
                </a:lnTo>
                <a:lnTo>
                  <a:pt x="43" y="1616"/>
                </a:lnTo>
                <a:lnTo>
                  <a:pt x="0" y="4479"/>
                </a:lnTo>
                <a:lnTo>
                  <a:pt x="14528" y="40274"/>
                </a:lnTo>
                <a:lnTo>
                  <a:pt x="51639" y="59733"/>
                </a:lnTo>
                <a:lnTo>
                  <a:pt x="68125" y="60962"/>
                </a:lnTo>
                <a:lnTo>
                  <a:pt x="81641" y="57075"/>
                </a:lnTo>
                <a:lnTo>
                  <a:pt x="111403" y="29383"/>
                </a:lnTo>
                <a:lnTo>
                  <a:pt x="118065" y="1616"/>
                </a:lnTo>
                <a:lnTo>
                  <a:pt x="117853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451884" y="5091057"/>
            <a:ext cx="8965" cy="33057"/>
          </a:xfrm>
          <a:custGeom>
            <a:avLst/>
            <a:gdLst/>
            <a:ahLst/>
            <a:cxnLst/>
            <a:rect l="l" t="t" r="r" b="b"/>
            <a:pathLst>
              <a:path w="10160" h="37464">
                <a:moveTo>
                  <a:pt x="10129" y="0"/>
                </a:moveTo>
                <a:lnTo>
                  <a:pt x="335" y="0"/>
                </a:lnTo>
                <a:lnTo>
                  <a:pt x="0" y="3048"/>
                </a:lnTo>
                <a:lnTo>
                  <a:pt x="971" y="14306"/>
                </a:lnTo>
                <a:lnTo>
                  <a:pt x="4692" y="26525"/>
                </a:lnTo>
                <a:lnTo>
                  <a:pt x="9905" y="36931"/>
                </a:lnTo>
                <a:lnTo>
                  <a:pt x="9905" y="7619"/>
                </a:lnTo>
                <a:lnTo>
                  <a:pt x="1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460625" y="5095166"/>
            <a:ext cx="95250" cy="54348"/>
          </a:xfrm>
          <a:custGeom>
            <a:avLst/>
            <a:gdLst/>
            <a:ahLst/>
            <a:cxnLst/>
            <a:rect l="l" t="t" r="r" b="b"/>
            <a:pathLst>
              <a:path w="107950" h="61595">
                <a:moveTo>
                  <a:pt x="0" y="2961"/>
                </a:moveTo>
                <a:lnTo>
                  <a:pt x="0" y="32273"/>
                </a:lnTo>
                <a:lnTo>
                  <a:pt x="32298" y="57964"/>
                </a:lnTo>
                <a:lnTo>
                  <a:pt x="52005" y="61014"/>
                </a:lnTo>
                <a:lnTo>
                  <a:pt x="61983" y="60157"/>
                </a:lnTo>
                <a:lnTo>
                  <a:pt x="77717" y="51776"/>
                </a:lnTo>
                <a:lnTo>
                  <a:pt x="56165" y="51776"/>
                </a:lnTo>
                <a:lnTo>
                  <a:pt x="45370" y="51258"/>
                </a:lnTo>
                <a:lnTo>
                  <a:pt x="8865" y="27913"/>
                </a:lnTo>
                <a:lnTo>
                  <a:pt x="0" y="2961"/>
                </a:lnTo>
                <a:close/>
              </a:path>
              <a:path w="107950" h="61595">
                <a:moveTo>
                  <a:pt x="107382" y="0"/>
                </a:moveTo>
                <a:lnTo>
                  <a:pt x="105364" y="13074"/>
                </a:lnTo>
                <a:lnTo>
                  <a:pt x="100939" y="24317"/>
                </a:lnTo>
                <a:lnTo>
                  <a:pt x="66859" y="50243"/>
                </a:lnTo>
                <a:lnTo>
                  <a:pt x="56165" y="51776"/>
                </a:lnTo>
                <a:lnTo>
                  <a:pt x="77717" y="51776"/>
                </a:lnTo>
                <a:lnTo>
                  <a:pt x="97584" y="41194"/>
                </a:lnTo>
                <a:lnTo>
                  <a:pt x="104301" y="32645"/>
                </a:lnTo>
                <a:lnTo>
                  <a:pt x="107382" y="26920"/>
                </a:lnTo>
                <a:lnTo>
                  <a:pt x="107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554824" y="5091056"/>
            <a:ext cx="8404" cy="28015"/>
          </a:xfrm>
          <a:custGeom>
            <a:avLst/>
            <a:gdLst/>
            <a:ahLst/>
            <a:cxnLst/>
            <a:rect l="l" t="t" r="r" b="b"/>
            <a:pathLst>
              <a:path w="9525" h="31750">
                <a:moveTo>
                  <a:pt x="8958" y="0"/>
                </a:moveTo>
                <a:lnTo>
                  <a:pt x="0" y="0"/>
                </a:lnTo>
                <a:lnTo>
                  <a:pt x="624" y="4658"/>
                </a:lnTo>
                <a:lnTo>
                  <a:pt x="624" y="31578"/>
                </a:lnTo>
                <a:lnTo>
                  <a:pt x="2948" y="27258"/>
                </a:lnTo>
                <a:lnTo>
                  <a:pt x="6818" y="15732"/>
                </a:lnTo>
                <a:lnTo>
                  <a:pt x="8931" y="2743"/>
                </a:lnTo>
                <a:lnTo>
                  <a:pt x="8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776228" y="5091776"/>
            <a:ext cx="21291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795" y="0"/>
                </a:lnTo>
              </a:path>
            </a:pathLst>
          </a:custGeom>
          <a:ln w="4156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5757809" y="5091057"/>
            <a:ext cx="49866" cy="6163"/>
          </a:xfrm>
          <a:custGeom>
            <a:avLst/>
            <a:gdLst/>
            <a:ahLst/>
            <a:cxnLst/>
            <a:rect l="l" t="t" r="r" b="b"/>
            <a:pathLst>
              <a:path w="56514" h="6985">
                <a:moveTo>
                  <a:pt x="56170" y="0"/>
                </a:moveTo>
                <a:lnTo>
                  <a:pt x="0" y="0"/>
                </a:lnTo>
                <a:lnTo>
                  <a:pt x="8279" y="3553"/>
                </a:lnTo>
                <a:lnTo>
                  <a:pt x="18032" y="5924"/>
                </a:lnTo>
                <a:lnTo>
                  <a:pt x="28028" y="6695"/>
                </a:lnTo>
                <a:lnTo>
                  <a:pt x="38044" y="5880"/>
                </a:lnTo>
                <a:lnTo>
                  <a:pt x="47853" y="3492"/>
                </a:lnTo>
                <a:lnTo>
                  <a:pt x="56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677306" y="5899826"/>
            <a:ext cx="85725" cy="22971"/>
          </a:xfrm>
          <a:custGeom>
            <a:avLst/>
            <a:gdLst/>
            <a:ahLst/>
            <a:cxnLst/>
            <a:rect l="l" t="t" r="r" b="b"/>
            <a:pathLst>
              <a:path w="97154" h="26034">
                <a:moveTo>
                  <a:pt x="40073" y="0"/>
                </a:moveTo>
                <a:lnTo>
                  <a:pt x="26440" y="3800"/>
                </a:lnTo>
                <a:lnTo>
                  <a:pt x="14329" y="10566"/>
                </a:lnTo>
                <a:lnTo>
                  <a:pt x="4169" y="19870"/>
                </a:lnTo>
                <a:lnTo>
                  <a:pt x="0" y="25987"/>
                </a:lnTo>
                <a:lnTo>
                  <a:pt x="96973" y="25987"/>
                </a:lnTo>
                <a:lnTo>
                  <a:pt x="56454" y="1268"/>
                </a:lnTo>
                <a:lnTo>
                  <a:pt x="4007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672081" y="5895472"/>
            <a:ext cx="96931" cy="27454"/>
          </a:xfrm>
          <a:custGeom>
            <a:avLst/>
            <a:gdLst/>
            <a:ahLst/>
            <a:cxnLst/>
            <a:rect l="l" t="t" r="r" b="b"/>
            <a:pathLst>
              <a:path w="109854" h="31115">
                <a:moveTo>
                  <a:pt x="59484" y="0"/>
                </a:moveTo>
                <a:lnTo>
                  <a:pt x="48536" y="161"/>
                </a:lnTo>
                <a:lnTo>
                  <a:pt x="9293" y="18294"/>
                </a:lnTo>
                <a:lnTo>
                  <a:pt x="0" y="30923"/>
                </a:lnTo>
                <a:lnTo>
                  <a:pt x="11600" y="30923"/>
                </a:lnTo>
                <a:lnTo>
                  <a:pt x="12358" y="29684"/>
                </a:lnTo>
                <a:lnTo>
                  <a:pt x="19930" y="21979"/>
                </a:lnTo>
                <a:lnTo>
                  <a:pt x="28765" y="16296"/>
                </a:lnTo>
                <a:lnTo>
                  <a:pt x="38503" y="12662"/>
                </a:lnTo>
                <a:lnTo>
                  <a:pt x="48784" y="11102"/>
                </a:lnTo>
                <a:lnTo>
                  <a:pt x="87474" y="11102"/>
                </a:lnTo>
                <a:lnTo>
                  <a:pt x="80744" y="5026"/>
                </a:lnTo>
                <a:lnTo>
                  <a:pt x="59484" y="0"/>
                </a:lnTo>
                <a:close/>
              </a:path>
              <a:path w="109854" h="31115">
                <a:moveTo>
                  <a:pt x="87474" y="11102"/>
                </a:moveTo>
                <a:lnTo>
                  <a:pt x="48784" y="11102"/>
                </a:lnTo>
                <a:lnTo>
                  <a:pt x="59245" y="11642"/>
                </a:lnTo>
                <a:lnTo>
                  <a:pt x="69526" y="14309"/>
                </a:lnTo>
                <a:lnTo>
                  <a:pt x="79264" y="19127"/>
                </a:lnTo>
                <a:lnTo>
                  <a:pt x="88101" y="26121"/>
                </a:lnTo>
                <a:lnTo>
                  <a:pt x="92054" y="30923"/>
                </a:lnTo>
                <a:lnTo>
                  <a:pt x="109428" y="30923"/>
                </a:lnTo>
                <a:lnTo>
                  <a:pt x="87474" y="1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448523" y="5300695"/>
            <a:ext cx="111155" cy="111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043555" y="5294100"/>
            <a:ext cx="110932" cy="111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454984" y="5893622"/>
            <a:ext cx="93569" cy="29135"/>
          </a:xfrm>
          <a:custGeom>
            <a:avLst/>
            <a:gdLst/>
            <a:ahLst/>
            <a:cxnLst/>
            <a:rect l="l" t="t" r="r" b="b"/>
            <a:pathLst>
              <a:path w="106045" h="33020">
                <a:moveTo>
                  <a:pt x="44994" y="0"/>
                </a:moveTo>
                <a:lnTo>
                  <a:pt x="8742" y="19212"/>
                </a:lnTo>
                <a:lnTo>
                  <a:pt x="0" y="33018"/>
                </a:lnTo>
                <a:lnTo>
                  <a:pt x="105746" y="33018"/>
                </a:lnTo>
                <a:lnTo>
                  <a:pt x="75915" y="5557"/>
                </a:lnTo>
                <a:lnTo>
                  <a:pt x="4499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449884" y="5889015"/>
            <a:ext cx="103654" cy="34178"/>
          </a:xfrm>
          <a:custGeom>
            <a:avLst/>
            <a:gdLst/>
            <a:ahLst/>
            <a:cxnLst/>
            <a:rect l="l" t="t" r="r" b="b"/>
            <a:pathLst>
              <a:path w="117475" h="38734">
                <a:moveTo>
                  <a:pt x="63500" y="0"/>
                </a:moveTo>
                <a:lnTo>
                  <a:pt x="52581" y="103"/>
                </a:lnTo>
                <a:lnTo>
                  <a:pt x="13318" y="18058"/>
                </a:lnTo>
                <a:lnTo>
                  <a:pt x="0" y="38240"/>
                </a:lnTo>
                <a:lnTo>
                  <a:pt x="10984" y="38240"/>
                </a:lnTo>
                <a:lnTo>
                  <a:pt x="12280" y="35230"/>
                </a:lnTo>
                <a:lnTo>
                  <a:pt x="19306" y="25784"/>
                </a:lnTo>
                <a:lnTo>
                  <a:pt x="27948" y="18485"/>
                </a:lnTo>
                <a:lnTo>
                  <a:pt x="37796" y="13334"/>
                </a:lnTo>
                <a:lnTo>
                  <a:pt x="48439" y="10330"/>
                </a:lnTo>
                <a:lnTo>
                  <a:pt x="59462" y="9472"/>
                </a:lnTo>
                <a:lnTo>
                  <a:pt x="88881" y="9472"/>
                </a:lnTo>
                <a:lnTo>
                  <a:pt x="84682" y="5153"/>
                </a:lnTo>
                <a:lnTo>
                  <a:pt x="63500" y="0"/>
                </a:lnTo>
                <a:close/>
              </a:path>
              <a:path w="117475" h="38734">
                <a:moveTo>
                  <a:pt x="88881" y="9472"/>
                </a:moveTo>
                <a:lnTo>
                  <a:pt x="59462" y="9472"/>
                </a:lnTo>
                <a:lnTo>
                  <a:pt x="70457" y="10758"/>
                </a:lnTo>
                <a:lnTo>
                  <a:pt x="105906" y="37334"/>
                </a:lnTo>
                <a:lnTo>
                  <a:pt x="106259" y="38240"/>
                </a:lnTo>
                <a:lnTo>
                  <a:pt x="116847" y="38240"/>
                </a:lnTo>
                <a:lnTo>
                  <a:pt x="88881" y="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5448522" y="5580126"/>
            <a:ext cx="111097" cy="1116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358216" y="5602690"/>
            <a:ext cx="111139" cy="111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363041" y="5896465"/>
            <a:ext cx="90768" cy="26334"/>
          </a:xfrm>
          <a:custGeom>
            <a:avLst/>
            <a:gdLst/>
            <a:ahLst/>
            <a:cxnLst/>
            <a:rect l="l" t="t" r="r" b="b"/>
            <a:pathLst>
              <a:path w="102870" h="29845">
                <a:moveTo>
                  <a:pt x="42672" y="0"/>
                </a:moveTo>
                <a:lnTo>
                  <a:pt x="29037" y="3800"/>
                </a:lnTo>
                <a:lnTo>
                  <a:pt x="16927" y="10566"/>
                </a:lnTo>
                <a:lnTo>
                  <a:pt x="6767" y="19870"/>
                </a:lnTo>
                <a:lnTo>
                  <a:pt x="0" y="29797"/>
                </a:lnTo>
                <a:lnTo>
                  <a:pt x="102271" y="29797"/>
                </a:lnTo>
                <a:lnTo>
                  <a:pt x="59051" y="1268"/>
                </a:lnTo>
                <a:lnTo>
                  <a:pt x="4267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358323" y="5892154"/>
            <a:ext cx="100292" cy="30816"/>
          </a:xfrm>
          <a:custGeom>
            <a:avLst/>
            <a:gdLst/>
            <a:ahLst/>
            <a:cxnLst/>
            <a:rect l="l" t="t" r="r" b="b"/>
            <a:pathLst>
              <a:path w="113664" h="34925">
                <a:moveTo>
                  <a:pt x="61278" y="0"/>
                </a:moveTo>
                <a:lnTo>
                  <a:pt x="50359" y="185"/>
                </a:lnTo>
                <a:lnTo>
                  <a:pt x="11249" y="18357"/>
                </a:lnTo>
                <a:lnTo>
                  <a:pt x="0" y="34682"/>
                </a:lnTo>
                <a:lnTo>
                  <a:pt x="10905" y="34682"/>
                </a:lnTo>
                <a:lnTo>
                  <a:pt x="17517" y="25811"/>
                </a:lnTo>
                <a:lnTo>
                  <a:pt x="26196" y="18536"/>
                </a:lnTo>
                <a:lnTo>
                  <a:pt x="36099" y="13418"/>
                </a:lnTo>
                <a:lnTo>
                  <a:pt x="46803" y="10451"/>
                </a:lnTo>
                <a:lnTo>
                  <a:pt x="57882" y="9633"/>
                </a:lnTo>
                <a:lnTo>
                  <a:pt x="87370" y="9633"/>
                </a:lnTo>
                <a:lnTo>
                  <a:pt x="82510" y="4970"/>
                </a:lnTo>
                <a:lnTo>
                  <a:pt x="61278" y="0"/>
                </a:lnTo>
                <a:close/>
              </a:path>
              <a:path w="113664" h="34925">
                <a:moveTo>
                  <a:pt x="87370" y="9633"/>
                </a:moveTo>
                <a:lnTo>
                  <a:pt x="57882" y="9633"/>
                </a:lnTo>
                <a:lnTo>
                  <a:pt x="68914" y="10957"/>
                </a:lnTo>
                <a:lnTo>
                  <a:pt x="79474" y="14424"/>
                </a:lnTo>
                <a:lnTo>
                  <a:pt x="89137" y="20025"/>
                </a:lnTo>
                <a:lnTo>
                  <a:pt x="97482" y="27756"/>
                </a:lnTo>
                <a:lnTo>
                  <a:pt x="102120" y="34682"/>
                </a:lnTo>
                <a:lnTo>
                  <a:pt x="113477" y="34682"/>
                </a:lnTo>
                <a:lnTo>
                  <a:pt x="87370" y="9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5768502" y="5896392"/>
            <a:ext cx="90207" cy="26894"/>
          </a:xfrm>
          <a:custGeom>
            <a:avLst/>
            <a:gdLst/>
            <a:ahLst/>
            <a:cxnLst/>
            <a:rect l="l" t="t" r="r" b="b"/>
            <a:pathLst>
              <a:path w="102235" h="30479">
                <a:moveTo>
                  <a:pt x="42680" y="0"/>
                </a:moveTo>
                <a:lnTo>
                  <a:pt x="29006" y="3712"/>
                </a:lnTo>
                <a:lnTo>
                  <a:pt x="16918" y="10441"/>
                </a:lnTo>
                <a:lnTo>
                  <a:pt x="6816" y="19752"/>
                </a:lnTo>
                <a:lnTo>
                  <a:pt x="0" y="29879"/>
                </a:lnTo>
                <a:lnTo>
                  <a:pt x="101864" y="29879"/>
                </a:lnTo>
                <a:lnTo>
                  <a:pt x="59173" y="1312"/>
                </a:lnTo>
                <a:lnTo>
                  <a:pt x="42680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5763520" y="5892095"/>
            <a:ext cx="100292" cy="30816"/>
          </a:xfrm>
          <a:custGeom>
            <a:avLst/>
            <a:gdLst/>
            <a:ahLst/>
            <a:cxnLst/>
            <a:rect l="l" t="t" r="r" b="b"/>
            <a:pathLst>
              <a:path w="113664" h="34925">
                <a:moveTo>
                  <a:pt x="61813" y="0"/>
                </a:moveTo>
                <a:lnTo>
                  <a:pt x="50916" y="64"/>
                </a:lnTo>
                <a:lnTo>
                  <a:pt x="11650" y="17998"/>
                </a:lnTo>
                <a:lnTo>
                  <a:pt x="0" y="34749"/>
                </a:lnTo>
                <a:lnTo>
                  <a:pt x="11302" y="34749"/>
                </a:lnTo>
                <a:lnTo>
                  <a:pt x="14009" y="30215"/>
                </a:lnTo>
                <a:lnTo>
                  <a:pt x="21563" y="22315"/>
                </a:lnTo>
                <a:lnTo>
                  <a:pt x="30386" y="16463"/>
                </a:lnTo>
                <a:lnTo>
                  <a:pt x="40171" y="12665"/>
                </a:lnTo>
                <a:lnTo>
                  <a:pt x="50397" y="10969"/>
                </a:lnTo>
                <a:lnTo>
                  <a:pt x="88797" y="10969"/>
                </a:lnTo>
                <a:lnTo>
                  <a:pt x="82941" y="5249"/>
                </a:lnTo>
                <a:lnTo>
                  <a:pt x="61813" y="0"/>
                </a:lnTo>
                <a:close/>
              </a:path>
              <a:path w="113664" h="34925">
                <a:moveTo>
                  <a:pt x="88797" y="10969"/>
                </a:moveTo>
                <a:lnTo>
                  <a:pt x="50397" y="10969"/>
                </a:lnTo>
                <a:lnTo>
                  <a:pt x="60868" y="11365"/>
                </a:lnTo>
                <a:lnTo>
                  <a:pt x="97480" y="34303"/>
                </a:lnTo>
                <a:lnTo>
                  <a:pt x="97721" y="34749"/>
                </a:lnTo>
                <a:lnTo>
                  <a:pt x="113143" y="34749"/>
                </a:lnTo>
                <a:lnTo>
                  <a:pt x="88797" y="1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047708" y="5896465"/>
            <a:ext cx="90768" cy="26334"/>
          </a:xfrm>
          <a:custGeom>
            <a:avLst/>
            <a:gdLst/>
            <a:ahLst/>
            <a:cxnLst/>
            <a:rect l="l" t="t" r="r" b="b"/>
            <a:pathLst>
              <a:path w="102870" h="29845">
                <a:moveTo>
                  <a:pt x="42672" y="0"/>
                </a:moveTo>
                <a:lnTo>
                  <a:pt x="29038" y="3800"/>
                </a:lnTo>
                <a:lnTo>
                  <a:pt x="16927" y="10566"/>
                </a:lnTo>
                <a:lnTo>
                  <a:pt x="6767" y="19870"/>
                </a:lnTo>
                <a:lnTo>
                  <a:pt x="0" y="29797"/>
                </a:lnTo>
                <a:lnTo>
                  <a:pt x="102271" y="29797"/>
                </a:lnTo>
                <a:lnTo>
                  <a:pt x="59052" y="1268"/>
                </a:lnTo>
                <a:lnTo>
                  <a:pt x="4267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6043045" y="5892092"/>
            <a:ext cx="100292" cy="30816"/>
          </a:xfrm>
          <a:custGeom>
            <a:avLst/>
            <a:gdLst/>
            <a:ahLst/>
            <a:cxnLst/>
            <a:rect l="l" t="t" r="r" b="b"/>
            <a:pathLst>
              <a:path w="113664" h="34925">
                <a:moveTo>
                  <a:pt x="61379" y="0"/>
                </a:moveTo>
                <a:lnTo>
                  <a:pt x="50478" y="146"/>
                </a:lnTo>
                <a:lnTo>
                  <a:pt x="11372" y="18255"/>
                </a:lnTo>
                <a:lnTo>
                  <a:pt x="0" y="34753"/>
                </a:lnTo>
                <a:lnTo>
                  <a:pt x="11235" y="34753"/>
                </a:lnTo>
                <a:lnTo>
                  <a:pt x="14392" y="29603"/>
                </a:lnTo>
                <a:lnTo>
                  <a:pt x="21951" y="21912"/>
                </a:lnTo>
                <a:lnTo>
                  <a:pt x="30763" y="16256"/>
                </a:lnTo>
                <a:lnTo>
                  <a:pt x="40468" y="12656"/>
                </a:lnTo>
                <a:lnTo>
                  <a:pt x="50712" y="11131"/>
                </a:lnTo>
                <a:lnTo>
                  <a:pt x="88864" y="11131"/>
                </a:lnTo>
                <a:lnTo>
                  <a:pt x="82567" y="5058"/>
                </a:lnTo>
                <a:lnTo>
                  <a:pt x="61379" y="0"/>
                </a:lnTo>
                <a:close/>
              </a:path>
              <a:path w="113664" h="34925">
                <a:moveTo>
                  <a:pt x="88864" y="11131"/>
                </a:moveTo>
                <a:lnTo>
                  <a:pt x="50712" y="11131"/>
                </a:lnTo>
                <a:lnTo>
                  <a:pt x="61136" y="11704"/>
                </a:lnTo>
                <a:lnTo>
                  <a:pt x="71385" y="14394"/>
                </a:lnTo>
                <a:lnTo>
                  <a:pt x="81099" y="19227"/>
                </a:lnTo>
                <a:lnTo>
                  <a:pt x="89926" y="26220"/>
                </a:lnTo>
                <a:lnTo>
                  <a:pt x="96974" y="34753"/>
                </a:lnTo>
                <a:lnTo>
                  <a:pt x="113357" y="34753"/>
                </a:lnTo>
                <a:lnTo>
                  <a:pt x="88864" y="11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7434553" y="5091057"/>
            <a:ext cx="20731" cy="2241"/>
          </a:xfrm>
          <a:custGeom>
            <a:avLst/>
            <a:gdLst/>
            <a:ahLst/>
            <a:cxnLst/>
            <a:rect l="l" t="t" r="r" b="b"/>
            <a:pathLst>
              <a:path w="23495" h="2539">
                <a:moveTo>
                  <a:pt x="23268" y="0"/>
                </a:moveTo>
                <a:lnTo>
                  <a:pt x="0" y="0"/>
                </a:lnTo>
                <a:lnTo>
                  <a:pt x="1012" y="481"/>
                </a:lnTo>
                <a:lnTo>
                  <a:pt x="17494" y="2390"/>
                </a:lnTo>
                <a:lnTo>
                  <a:pt x="232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7422904" y="5091057"/>
            <a:ext cx="43143" cy="7844"/>
          </a:xfrm>
          <a:custGeom>
            <a:avLst/>
            <a:gdLst/>
            <a:ahLst/>
            <a:cxnLst/>
            <a:rect l="l" t="t" r="r" b="b"/>
            <a:pathLst>
              <a:path w="48895" h="8889">
                <a:moveTo>
                  <a:pt x="48621" y="0"/>
                </a:moveTo>
                <a:lnTo>
                  <a:pt x="0" y="0"/>
                </a:lnTo>
                <a:lnTo>
                  <a:pt x="2675" y="2335"/>
                </a:lnTo>
                <a:lnTo>
                  <a:pt x="14824" y="7432"/>
                </a:lnTo>
                <a:lnTo>
                  <a:pt x="28555" y="8383"/>
                </a:lnTo>
                <a:lnTo>
                  <a:pt x="36175" y="6858"/>
                </a:lnTo>
                <a:lnTo>
                  <a:pt x="39985" y="5334"/>
                </a:lnTo>
                <a:lnTo>
                  <a:pt x="43033" y="3048"/>
                </a:lnTo>
                <a:lnTo>
                  <a:pt x="46081" y="1524"/>
                </a:lnTo>
                <a:lnTo>
                  <a:pt x="46843" y="1524"/>
                </a:lnTo>
                <a:lnTo>
                  <a:pt x="48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8016239" y="5622052"/>
            <a:ext cx="71171" cy="701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105873" y="5607816"/>
            <a:ext cx="70196" cy="717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102510" y="5326323"/>
            <a:ext cx="68554" cy="709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723643" y="5917798"/>
            <a:ext cx="36419" cy="5043"/>
          </a:xfrm>
          <a:custGeom>
            <a:avLst/>
            <a:gdLst/>
            <a:ahLst/>
            <a:cxnLst/>
            <a:rect l="l" t="t" r="r" b="b"/>
            <a:pathLst>
              <a:path w="41275" h="5715">
                <a:moveTo>
                  <a:pt x="8395" y="0"/>
                </a:moveTo>
                <a:lnTo>
                  <a:pt x="0" y="5620"/>
                </a:lnTo>
                <a:lnTo>
                  <a:pt x="41102" y="5620"/>
                </a:lnTo>
                <a:lnTo>
                  <a:pt x="40270" y="4970"/>
                </a:lnTo>
                <a:lnTo>
                  <a:pt x="26417" y="524"/>
                </a:lnTo>
                <a:lnTo>
                  <a:pt x="839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7717415" y="5911538"/>
            <a:ext cx="51546" cy="11766"/>
          </a:xfrm>
          <a:custGeom>
            <a:avLst/>
            <a:gdLst/>
            <a:ahLst/>
            <a:cxnLst/>
            <a:rect l="l" t="t" r="r" b="b"/>
            <a:pathLst>
              <a:path w="58420" h="13334">
                <a:moveTo>
                  <a:pt x="25472" y="0"/>
                </a:moveTo>
                <a:lnTo>
                  <a:pt x="14799" y="2390"/>
                </a:lnTo>
                <a:lnTo>
                  <a:pt x="5091" y="7612"/>
                </a:lnTo>
                <a:lnTo>
                  <a:pt x="0" y="12713"/>
                </a:lnTo>
                <a:lnTo>
                  <a:pt x="16653" y="12713"/>
                </a:lnTo>
                <a:lnTo>
                  <a:pt x="22680" y="10484"/>
                </a:lnTo>
                <a:lnTo>
                  <a:pt x="34865" y="10117"/>
                </a:lnTo>
                <a:lnTo>
                  <a:pt x="56279" y="10117"/>
                </a:lnTo>
                <a:lnTo>
                  <a:pt x="56140" y="9946"/>
                </a:lnTo>
                <a:lnTo>
                  <a:pt x="46857" y="3765"/>
                </a:lnTo>
                <a:lnTo>
                  <a:pt x="36396" y="454"/>
                </a:lnTo>
                <a:lnTo>
                  <a:pt x="25472" y="0"/>
                </a:lnTo>
                <a:close/>
              </a:path>
              <a:path w="58420" h="13334">
                <a:moveTo>
                  <a:pt x="56279" y="10117"/>
                </a:moveTo>
                <a:lnTo>
                  <a:pt x="34865" y="10117"/>
                </a:lnTo>
                <a:lnTo>
                  <a:pt x="40816" y="12713"/>
                </a:lnTo>
                <a:lnTo>
                  <a:pt x="58395" y="12713"/>
                </a:lnTo>
                <a:lnTo>
                  <a:pt x="56279" y="10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7423451" y="5918326"/>
            <a:ext cx="34738" cy="4482"/>
          </a:xfrm>
          <a:custGeom>
            <a:avLst/>
            <a:gdLst/>
            <a:ahLst/>
            <a:cxnLst/>
            <a:rect l="l" t="t" r="r" b="b"/>
            <a:pathLst>
              <a:path w="39370" h="5079">
                <a:moveTo>
                  <a:pt x="24334" y="0"/>
                </a:moveTo>
                <a:lnTo>
                  <a:pt x="13467" y="268"/>
                </a:lnTo>
                <a:lnTo>
                  <a:pt x="2997" y="3239"/>
                </a:lnTo>
                <a:lnTo>
                  <a:pt x="0" y="5021"/>
                </a:lnTo>
                <a:lnTo>
                  <a:pt x="39249" y="5021"/>
                </a:lnTo>
                <a:lnTo>
                  <a:pt x="34895" y="2537"/>
                </a:lnTo>
                <a:lnTo>
                  <a:pt x="24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8037516" y="5921882"/>
            <a:ext cx="22412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44" y="0"/>
                </a:lnTo>
              </a:path>
            </a:pathLst>
          </a:custGeom>
          <a:ln w="415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8029358" y="5914872"/>
            <a:ext cx="45384" cy="8404"/>
          </a:xfrm>
          <a:custGeom>
            <a:avLst/>
            <a:gdLst/>
            <a:ahLst/>
            <a:cxnLst/>
            <a:rect l="l" t="t" r="r" b="b"/>
            <a:pathLst>
              <a:path w="51434" h="9525">
                <a:moveTo>
                  <a:pt x="21245" y="0"/>
                </a:moveTo>
                <a:lnTo>
                  <a:pt x="10689" y="2505"/>
                </a:lnTo>
                <a:lnTo>
                  <a:pt x="1113" y="7800"/>
                </a:lnTo>
                <a:lnTo>
                  <a:pt x="0" y="8935"/>
                </a:lnTo>
                <a:lnTo>
                  <a:pt x="51134" y="8935"/>
                </a:lnTo>
                <a:lnTo>
                  <a:pt x="42547" y="3443"/>
                </a:lnTo>
                <a:lnTo>
                  <a:pt x="32092" y="303"/>
                </a:lnTo>
                <a:lnTo>
                  <a:pt x="21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8318525" y="5914715"/>
            <a:ext cx="44263" cy="8404"/>
          </a:xfrm>
          <a:custGeom>
            <a:avLst/>
            <a:gdLst/>
            <a:ahLst/>
            <a:cxnLst/>
            <a:rect l="l" t="t" r="r" b="b"/>
            <a:pathLst>
              <a:path w="50165" h="9525">
                <a:moveTo>
                  <a:pt x="12879" y="0"/>
                </a:moveTo>
                <a:lnTo>
                  <a:pt x="1262" y="7316"/>
                </a:lnTo>
                <a:lnTo>
                  <a:pt x="0" y="9113"/>
                </a:lnTo>
                <a:lnTo>
                  <a:pt x="49592" y="9113"/>
                </a:lnTo>
                <a:lnTo>
                  <a:pt x="44787" y="5272"/>
                </a:lnTo>
                <a:lnTo>
                  <a:pt x="30943" y="711"/>
                </a:lnTo>
                <a:lnTo>
                  <a:pt x="128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8312602" y="5908456"/>
            <a:ext cx="57710" cy="14568"/>
          </a:xfrm>
          <a:custGeom>
            <a:avLst/>
            <a:gdLst/>
            <a:ahLst/>
            <a:cxnLst/>
            <a:rect l="l" t="t" r="r" b="b"/>
            <a:pathLst>
              <a:path w="65404" h="16509">
                <a:moveTo>
                  <a:pt x="28467" y="0"/>
                </a:moveTo>
                <a:lnTo>
                  <a:pt x="17793" y="2492"/>
                </a:lnTo>
                <a:lnTo>
                  <a:pt x="8138" y="7757"/>
                </a:lnTo>
                <a:lnTo>
                  <a:pt x="226" y="15759"/>
                </a:lnTo>
                <a:lnTo>
                  <a:pt x="0" y="16206"/>
                </a:lnTo>
                <a:lnTo>
                  <a:pt x="14030" y="16206"/>
                </a:lnTo>
                <a:lnTo>
                  <a:pt x="16164" y="14682"/>
                </a:lnTo>
                <a:lnTo>
                  <a:pt x="26188" y="10120"/>
                </a:lnTo>
                <a:lnTo>
                  <a:pt x="38298" y="9825"/>
                </a:lnTo>
                <a:lnTo>
                  <a:pt x="59560" y="9825"/>
                </a:lnTo>
                <a:lnTo>
                  <a:pt x="59307" y="9522"/>
                </a:lnTo>
                <a:lnTo>
                  <a:pt x="49950" y="3478"/>
                </a:lnTo>
                <a:lnTo>
                  <a:pt x="39425" y="316"/>
                </a:lnTo>
                <a:lnTo>
                  <a:pt x="28467" y="0"/>
                </a:lnTo>
                <a:close/>
              </a:path>
              <a:path w="65404" h="16509">
                <a:moveTo>
                  <a:pt x="59560" y="9825"/>
                </a:moveTo>
                <a:lnTo>
                  <a:pt x="38298" y="9825"/>
                </a:lnTo>
                <a:lnTo>
                  <a:pt x="49693" y="14682"/>
                </a:lnTo>
                <a:lnTo>
                  <a:pt x="49693" y="15226"/>
                </a:lnTo>
                <a:lnTo>
                  <a:pt x="51065" y="16206"/>
                </a:lnTo>
                <a:lnTo>
                  <a:pt x="64874" y="16206"/>
                </a:lnTo>
                <a:lnTo>
                  <a:pt x="59560" y="9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8355776" y="5921412"/>
            <a:ext cx="1121" cy="560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762" y="0"/>
                </a:moveTo>
                <a:lnTo>
                  <a:pt x="0" y="0"/>
                </a:lnTo>
                <a:lnTo>
                  <a:pt x="762" y="543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7122129" y="5917646"/>
            <a:ext cx="36979" cy="5603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8649" y="0"/>
                </a:moveTo>
                <a:lnTo>
                  <a:pt x="0" y="5790"/>
                </a:lnTo>
                <a:lnTo>
                  <a:pt x="41581" y="5790"/>
                </a:lnTo>
                <a:lnTo>
                  <a:pt x="40680" y="5089"/>
                </a:lnTo>
                <a:lnTo>
                  <a:pt x="26767" y="605"/>
                </a:lnTo>
                <a:lnTo>
                  <a:pt x="86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7115576" y="5911328"/>
            <a:ext cx="52107" cy="11766"/>
          </a:xfrm>
          <a:custGeom>
            <a:avLst/>
            <a:gdLst/>
            <a:ahLst/>
            <a:cxnLst/>
            <a:rect l="l" t="t" r="r" b="b"/>
            <a:pathLst>
              <a:path w="59054" h="13334">
                <a:moveTo>
                  <a:pt x="24817" y="0"/>
                </a:moveTo>
                <a:lnTo>
                  <a:pt x="21007" y="762"/>
                </a:lnTo>
                <a:lnTo>
                  <a:pt x="17197" y="2286"/>
                </a:lnTo>
                <a:lnTo>
                  <a:pt x="13387" y="3048"/>
                </a:lnTo>
                <a:lnTo>
                  <a:pt x="10339" y="5334"/>
                </a:lnTo>
                <a:lnTo>
                  <a:pt x="7291" y="6857"/>
                </a:lnTo>
                <a:lnTo>
                  <a:pt x="6529" y="6857"/>
                </a:lnTo>
                <a:lnTo>
                  <a:pt x="1195" y="11429"/>
                </a:lnTo>
                <a:lnTo>
                  <a:pt x="0" y="12954"/>
                </a:lnTo>
                <a:lnTo>
                  <a:pt x="16822" y="12954"/>
                </a:lnTo>
                <a:lnTo>
                  <a:pt x="23538" y="10515"/>
                </a:lnTo>
                <a:lnTo>
                  <a:pt x="55778" y="10410"/>
                </a:lnTo>
                <a:lnTo>
                  <a:pt x="50369" y="5846"/>
                </a:lnTo>
                <a:lnTo>
                  <a:pt x="38126" y="808"/>
                </a:lnTo>
                <a:lnTo>
                  <a:pt x="24817" y="0"/>
                </a:lnTo>
                <a:close/>
              </a:path>
              <a:path w="59054" h="13334">
                <a:moveTo>
                  <a:pt x="55778" y="10410"/>
                </a:moveTo>
                <a:lnTo>
                  <a:pt x="35247" y="10410"/>
                </a:lnTo>
                <a:lnTo>
                  <a:pt x="41393" y="12954"/>
                </a:lnTo>
                <a:lnTo>
                  <a:pt x="58792" y="12954"/>
                </a:lnTo>
                <a:lnTo>
                  <a:pt x="55778" y="1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7125491" y="5091056"/>
            <a:ext cx="34178" cy="5603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38221" y="0"/>
                </a:moveTo>
                <a:lnTo>
                  <a:pt x="0" y="0"/>
                </a:lnTo>
                <a:lnTo>
                  <a:pt x="9225" y="4227"/>
                </a:lnTo>
                <a:lnTo>
                  <a:pt x="26158" y="5974"/>
                </a:lnTo>
                <a:lnTo>
                  <a:pt x="37157" y="1125"/>
                </a:lnTo>
                <a:lnTo>
                  <a:pt x="3822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7116235" y="5091057"/>
            <a:ext cx="47065" cy="10085"/>
          </a:xfrm>
          <a:custGeom>
            <a:avLst/>
            <a:gdLst/>
            <a:ahLst/>
            <a:cxnLst/>
            <a:rect l="l" t="t" r="r" b="b"/>
            <a:pathLst>
              <a:path w="53339" h="11429">
                <a:moveTo>
                  <a:pt x="17312" y="0"/>
                </a:moveTo>
                <a:lnTo>
                  <a:pt x="0" y="0"/>
                </a:lnTo>
                <a:lnTo>
                  <a:pt x="6108" y="5284"/>
                </a:lnTo>
                <a:lnTo>
                  <a:pt x="14773" y="9298"/>
                </a:lnTo>
                <a:lnTo>
                  <a:pt x="24133" y="10902"/>
                </a:lnTo>
                <a:lnTo>
                  <a:pt x="33682" y="10125"/>
                </a:lnTo>
                <a:lnTo>
                  <a:pt x="42913" y="6998"/>
                </a:lnTo>
                <a:lnTo>
                  <a:pt x="50239" y="2252"/>
                </a:lnTo>
                <a:lnTo>
                  <a:pt x="28564" y="2252"/>
                </a:lnTo>
                <a:lnTo>
                  <a:pt x="17312" y="0"/>
                </a:lnTo>
                <a:close/>
              </a:path>
              <a:path w="53339" h="11429">
                <a:moveTo>
                  <a:pt x="52741" y="0"/>
                </a:moveTo>
                <a:lnTo>
                  <a:pt x="40036" y="0"/>
                </a:lnTo>
                <a:lnTo>
                  <a:pt x="28564" y="2252"/>
                </a:lnTo>
                <a:lnTo>
                  <a:pt x="50239" y="2252"/>
                </a:lnTo>
                <a:lnTo>
                  <a:pt x="51318" y="1554"/>
                </a:lnTo>
                <a:lnTo>
                  <a:pt x="5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7717041" y="5333183"/>
            <a:ext cx="71751" cy="70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7554018" y="5173274"/>
            <a:ext cx="70991" cy="70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8162139" y="5768437"/>
            <a:ext cx="70946" cy="709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7102511" y="5472842"/>
            <a:ext cx="71196" cy="70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7099508" y="5189923"/>
            <a:ext cx="71039" cy="69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7570916" y="5916896"/>
            <a:ext cx="38100" cy="6163"/>
          </a:xfrm>
          <a:custGeom>
            <a:avLst/>
            <a:gdLst/>
            <a:ahLst/>
            <a:cxnLst/>
            <a:rect l="l" t="t" r="r" b="b"/>
            <a:pathLst>
              <a:path w="43179" h="6984">
                <a:moveTo>
                  <a:pt x="14908" y="252"/>
                </a:moveTo>
                <a:lnTo>
                  <a:pt x="8469" y="2197"/>
                </a:lnTo>
                <a:lnTo>
                  <a:pt x="2538" y="5118"/>
                </a:lnTo>
                <a:lnTo>
                  <a:pt x="0" y="6642"/>
                </a:lnTo>
                <a:lnTo>
                  <a:pt x="43179" y="6642"/>
                </a:lnTo>
                <a:lnTo>
                  <a:pt x="40639" y="5118"/>
                </a:lnTo>
                <a:lnTo>
                  <a:pt x="35839" y="2158"/>
                </a:lnTo>
                <a:lnTo>
                  <a:pt x="29350" y="546"/>
                </a:lnTo>
                <a:lnTo>
                  <a:pt x="21588" y="546"/>
                </a:lnTo>
                <a:lnTo>
                  <a:pt x="14908" y="252"/>
                </a:lnTo>
                <a:close/>
              </a:path>
              <a:path w="43179" h="6984">
                <a:moveTo>
                  <a:pt x="27152" y="0"/>
                </a:moveTo>
                <a:lnTo>
                  <a:pt x="21588" y="546"/>
                </a:lnTo>
                <a:lnTo>
                  <a:pt x="29350" y="546"/>
                </a:lnTo>
                <a:lnTo>
                  <a:pt x="27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7886557" y="5921749"/>
            <a:ext cx="23532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595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8173270" y="592154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643" y="0"/>
                </a:lnTo>
              </a:path>
            </a:pathLst>
          </a:custGeom>
          <a:ln w="4156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8165243" y="5914086"/>
            <a:ext cx="47065" cy="8965"/>
          </a:xfrm>
          <a:custGeom>
            <a:avLst/>
            <a:gdLst/>
            <a:ahLst/>
            <a:cxnLst/>
            <a:rect l="l" t="t" r="r" b="b"/>
            <a:pathLst>
              <a:path w="53340" h="10159">
                <a:moveTo>
                  <a:pt x="23000" y="0"/>
                </a:moveTo>
                <a:lnTo>
                  <a:pt x="12252" y="2277"/>
                </a:lnTo>
                <a:lnTo>
                  <a:pt x="2437" y="7425"/>
                </a:lnTo>
                <a:lnTo>
                  <a:pt x="0" y="9827"/>
                </a:lnTo>
                <a:lnTo>
                  <a:pt x="53108" y="9827"/>
                </a:lnTo>
                <a:lnTo>
                  <a:pt x="44401" y="3964"/>
                </a:lnTo>
                <a:lnTo>
                  <a:pt x="33957" y="569"/>
                </a:lnTo>
                <a:lnTo>
                  <a:pt x="23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7102511" y="5774022"/>
            <a:ext cx="71399" cy="71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7862942" y="5479520"/>
            <a:ext cx="69475" cy="698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8751967" y="4729329"/>
            <a:ext cx="1244350" cy="12586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3378362" y="5922755"/>
            <a:ext cx="103654" cy="71718"/>
          </a:xfrm>
          <a:custGeom>
            <a:avLst/>
            <a:gdLst/>
            <a:ahLst/>
            <a:cxnLst/>
            <a:rect l="l" t="t" r="r" b="b"/>
            <a:pathLst>
              <a:path w="117475" h="81279">
                <a:moveTo>
                  <a:pt x="112538" y="0"/>
                </a:moveTo>
                <a:lnTo>
                  <a:pt x="4739" y="0"/>
                </a:lnTo>
                <a:lnTo>
                  <a:pt x="1737" y="7854"/>
                </a:lnTo>
                <a:lnTo>
                  <a:pt x="7" y="21912"/>
                </a:lnTo>
                <a:lnTo>
                  <a:pt x="0" y="23472"/>
                </a:lnTo>
                <a:lnTo>
                  <a:pt x="13928" y="59763"/>
                </a:lnTo>
                <a:lnTo>
                  <a:pt x="50713" y="79610"/>
                </a:lnTo>
                <a:lnTo>
                  <a:pt x="67236" y="80913"/>
                </a:lnTo>
                <a:lnTo>
                  <a:pt x="80876" y="77177"/>
                </a:lnTo>
                <a:lnTo>
                  <a:pt x="110699" y="49621"/>
                </a:lnTo>
                <a:lnTo>
                  <a:pt x="117331" y="21912"/>
                </a:lnTo>
                <a:lnTo>
                  <a:pt x="115742" y="8623"/>
                </a:lnTo>
                <a:lnTo>
                  <a:pt x="112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3373642" y="5922756"/>
            <a:ext cx="14007" cy="50426"/>
          </a:xfrm>
          <a:custGeom>
            <a:avLst/>
            <a:gdLst/>
            <a:ahLst/>
            <a:cxnLst/>
            <a:rect l="l" t="t" r="r" b="b"/>
            <a:pathLst>
              <a:path w="15875" h="57150">
                <a:moveTo>
                  <a:pt x="15323" y="0"/>
                </a:moveTo>
                <a:lnTo>
                  <a:pt x="4517" y="0"/>
                </a:lnTo>
                <a:lnTo>
                  <a:pt x="1696" y="8975"/>
                </a:lnTo>
                <a:lnTo>
                  <a:pt x="0" y="22860"/>
                </a:lnTo>
                <a:lnTo>
                  <a:pt x="1998" y="35612"/>
                </a:lnTo>
                <a:lnTo>
                  <a:pt x="5764" y="47604"/>
                </a:lnTo>
                <a:lnTo>
                  <a:pt x="10668" y="57118"/>
                </a:lnTo>
                <a:lnTo>
                  <a:pt x="10668" y="27431"/>
                </a:lnTo>
                <a:lnTo>
                  <a:pt x="11996" y="8826"/>
                </a:lnTo>
                <a:lnTo>
                  <a:pt x="15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3383055" y="5946961"/>
            <a:ext cx="93569" cy="51546"/>
          </a:xfrm>
          <a:custGeom>
            <a:avLst/>
            <a:gdLst/>
            <a:ahLst/>
            <a:cxnLst/>
            <a:rect l="l" t="t" r="r" b="b"/>
            <a:pathLst>
              <a:path w="106044" h="58420">
                <a:moveTo>
                  <a:pt x="0" y="0"/>
                </a:moveTo>
                <a:lnTo>
                  <a:pt x="0" y="29686"/>
                </a:lnTo>
                <a:lnTo>
                  <a:pt x="32702" y="55225"/>
                </a:lnTo>
                <a:lnTo>
                  <a:pt x="52374" y="57956"/>
                </a:lnTo>
                <a:lnTo>
                  <a:pt x="62318" y="56971"/>
                </a:lnTo>
                <a:lnTo>
                  <a:pt x="77545" y="48702"/>
                </a:lnTo>
                <a:lnTo>
                  <a:pt x="55985" y="48702"/>
                </a:lnTo>
                <a:lnTo>
                  <a:pt x="45031" y="48210"/>
                </a:lnTo>
                <a:lnTo>
                  <a:pt x="8378" y="24838"/>
                </a:lnTo>
                <a:lnTo>
                  <a:pt x="0" y="0"/>
                </a:lnTo>
                <a:close/>
              </a:path>
              <a:path w="106044" h="58420">
                <a:moveTo>
                  <a:pt x="105637" y="8412"/>
                </a:moveTo>
                <a:lnTo>
                  <a:pt x="77212" y="43420"/>
                </a:lnTo>
                <a:lnTo>
                  <a:pt x="55985" y="48702"/>
                </a:lnTo>
                <a:lnTo>
                  <a:pt x="77545" y="48702"/>
                </a:lnTo>
                <a:lnTo>
                  <a:pt x="97643" y="37787"/>
                </a:lnTo>
                <a:lnTo>
                  <a:pt x="104255" y="29270"/>
                </a:lnTo>
                <a:lnTo>
                  <a:pt x="105637" y="26659"/>
                </a:lnTo>
                <a:lnTo>
                  <a:pt x="105637" y="8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3468686" y="5922755"/>
            <a:ext cx="16249" cy="48185"/>
          </a:xfrm>
          <a:custGeom>
            <a:avLst/>
            <a:gdLst/>
            <a:ahLst/>
            <a:cxnLst/>
            <a:rect l="l" t="t" r="r" b="b"/>
            <a:pathLst>
              <a:path w="18414" h="54609">
                <a:moveTo>
                  <a:pt x="15419" y="0"/>
                </a:moveTo>
                <a:lnTo>
                  <a:pt x="0" y="0"/>
                </a:lnTo>
                <a:lnTo>
                  <a:pt x="3280" y="6479"/>
                </a:lnTo>
                <a:lnTo>
                  <a:pt x="7091" y="20062"/>
                </a:lnTo>
                <a:lnTo>
                  <a:pt x="8539" y="35321"/>
                </a:lnTo>
                <a:lnTo>
                  <a:pt x="8589" y="54091"/>
                </a:lnTo>
                <a:lnTo>
                  <a:pt x="12489" y="46729"/>
                </a:lnTo>
                <a:lnTo>
                  <a:pt x="16219" y="35321"/>
                </a:lnTo>
                <a:lnTo>
                  <a:pt x="18176" y="22495"/>
                </a:lnTo>
                <a:lnTo>
                  <a:pt x="18138" y="8268"/>
                </a:lnTo>
                <a:lnTo>
                  <a:pt x="15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2182233" y="5922756"/>
            <a:ext cx="103654" cy="75079"/>
          </a:xfrm>
          <a:custGeom>
            <a:avLst/>
            <a:gdLst/>
            <a:ahLst/>
            <a:cxnLst/>
            <a:rect l="l" t="t" r="r" b="b"/>
            <a:pathLst>
              <a:path w="117475" h="85090">
                <a:moveTo>
                  <a:pt x="110932" y="0"/>
                </a:moveTo>
                <a:lnTo>
                  <a:pt x="6296" y="0"/>
                </a:lnTo>
                <a:lnTo>
                  <a:pt x="1729" y="12217"/>
                </a:lnTo>
                <a:lnTo>
                  <a:pt x="0" y="26669"/>
                </a:lnTo>
                <a:lnTo>
                  <a:pt x="8" y="27688"/>
                </a:lnTo>
                <a:lnTo>
                  <a:pt x="13841" y="63572"/>
                </a:lnTo>
                <a:lnTo>
                  <a:pt x="50822" y="83391"/>
                </a:lnTo>
                <a:lnTo>
                  <a:pt x="67483" y="84689"/>
                </a:lnTo>
                <a:lnTo>
                  <a:pt x="81066" y="80909"/>
                </a:lnTo>
                <a:lnTo>
                  <a:pt x="110745" y="53260"/>
                </a:lnTo>
                <a:lnTo>
                  <a:pt x="117335" y="25417"/>
                </a:lnTo>
                <a:lnTo>
                  <a:pt x="115548" y="12061"/>
                </a:lnTo>
                <a:lnTo>
                  <a:pt x="110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2177525" y="5922756"/>
            <a:ext cx="15688" cy="53228"/>
          </a:xfrm>
          <a:custGeom>
            <a:avLst/>
            <a:gdLst/>
            <a:ahLst/>
            <a:cxnLst/>
            <a:rect l="l" t="t" r="r" b="b"/>
            <a:pathLst>
              <a:path w="17779" h="60325">
                <a:moveTo>
                  <a:pt x="17169" y="0"/>
                </a:moveTo>
                <a:lnTo>
                  <a:pt x="6026" y="0"/>
                </a:lnTo>
                <a:lnTo>
                  <a:pt x="5678" y="641"/>
                </a:lnTo>
                <a:lnTo>
                  <a:pt x="1784" y="12832"/>
                </a:lnTo>
                <a:lnTo>
                  <a:pt x="0" y="26670"/>
                </a:lnTo>
                <a:lnTo>
                  <a:pt x="1884" y="39524"/>
                </a:lnTo>
                <a:lnTo>
                  <a:pt x="5617" y="51441"/>
                </a:lnTo>
                <a:lnTo>
                  <a:pt x="9999" y="59924"/>
                </a:lnTo>
                <a:lnTo>
                  <a:pt x="9999" y="24782"/>
                </a:lnTo>
                <a:lnTo>
                  <a:pt x="12475" y="11462"/>
                </a:lnTo>
                <a:lnTo>
                  <a:pt x="17070" y="144"/>
                </a:lnTo>
                <a:lnTo>
                  <a:pt x="17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2186349" y="5944623"/>
            <a:ext cx="94129" cy="57149"/>
          </a:xfrm>
          <a:custGeom>
            <a:avLst/>
            <a:gdLst/>
            <a:ahLst/>
            <a:cxnLst/>
            <a:rect l="l" t="t" r="r" b="b"/>
            <a:pathLst>
              <a:path w="106679" h="64770">
                <a:moveTo>
                  <a:pt x="0" y="0"/>
                </a:moveTo>
                <a:lnTo>
                  <a:pt x="0" y="35142"/>
                </a:lnTo>
                <a:lnTo>
                  <a:pt x="33286" y="61639"/>
                </a:lnTo>
                <a:lnTo>
                  <a:pt x="53038" y="64415"/>
                </a:lnTo>
                <a:lnTo>
                  <a:pt x="63021" y="63457"/>
                </a:lnTo>
                <a:lnTo>
                  <a:pt x="77992" y="55366"/>
                </a:lnTo>
                <a:lnTo>
                  <a:pt x="56909" y="55366"/>
                </a:lnTo>
                <a:lnTo>
                  <a:pt x="46039" y="54943"/>
                </a:lnTo>
                <a:lnTo>
                  <a:pt x="9391" y="31894"/>
                </a:lnTo>
                <a:lnTo>
                  <a:pt x="0" y="0"/>
                </a:lnTo>
                <a:close/>
              </a:path>
              <a:path w="106679" h="64770">
                <a:moveTo>
                  <a:pt x="106232" y="14895"/>
                </a:moveTo>
                <a:lnTo>
                  <a:pt x="77949" y="49972"/>
                </a:lnTo>
                <a:lnTo>
                  <a:pt x="56909" y="55366"/>
                </a:lnTo>
                <a:lnTo>
                  <a:pt x="77992" y="55366"/>
                </a:lnTo>
                <a:lnTo>
                  <a:pt x="98443" y="44314"/>
                </a:lnTo>
                <a:lnTo>
                  <a:pt x="105049" y="35773"/>
                </a:lnTo>
                <a:lnTo>
                  <a:pt x="106232" y="33520"/>
                </a:lnTo>
                <a:lnTo>
                  <a:pt x="106232" y="14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2270842" y="5922756"/>
            <a:ext cx="17929" cy="51546"/>
          </a:xfrm>
          <a:custGeom>
            <a:avLst/>
            <a:gdLst/>
            <a:ahLst/>
            <a:cxnLst/>
            <a:rect l="l" t="t" r="r" b="b"/>
            <a:pathLst>
              <a:path w="20320" h="58420">
                <a:moveTo>
                  <a:pt x="16047" y="0"/>
                </a:moveTo>
                <a:lnTo>
                  <a:pt x="0" y="0"/>
                </a:lnTo>
                <a:lnTo>
                  <a:pt x="5279" y="10598"/>
                </a:lnTo>
                <a:lnTo>
                  <a:pt x="9007" y="24072"/>
                </a:lnTo>
                <a:lnTo>
                  <a:pt x="10416" y="39064"/>
                </a:lnTo>
                <a:lnTo>
                  <a:pt x="10473" y="58302"/>
                </a:lnTo>
                <a:lnTo>
                  <a:pt x="14549" y="50539"/>
                </a:lnTo>
                <a:lnTo>
                  <a:pt x="18237" y="39064"/>
                </a:lnTo>
                <a:lnTo>
                  <a:pt x="20128" y="26144"/>
                </a:lnTo>
                <a:lnTo>
                  <a:pt x="20000" y="11793"/>
                </a:lnTo>
                <a:lnTo>
                  <a:pt x="1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4435961" y="5922756"/>
            <a:ext cx="103654" cy="79001"/>
          </a:xfrm>
          <a:custGeom>
            <a:avLst/>
            <a:gdLst/>
            <a:ahLst/>
            <a:cxnLst/>
            <a:rect l="l" t="t" r="r" b="b"/>
            <a:pathLst>
              <a:path w="117475" h="89534">
                <a:moveTo>
                  <a:pt x="107842" y="0"/>
                </a:moveTo>
                <a:lnTo>
                  <a:pt x="9086" y="0"/>
                </a:lnTo>
                <a:lnTo>
                  <a:pt x="6652" y="3617"/>
                </a:lnTo>
                <a:lnTo>
                  <a:pt x="1729" y="16789"/>
                </a:lnTo>
                <a:lnTo>
                  <a:pt x="0" y="31242"/>
                </a:lnTo>
                <a:lnTo>
                  <a:pt x="7" y="32260"/>
                </a:lnTo>
                <a:lnTo>
                  <a:pt x="13841" y="68144"/>
                </a:lnTo>
                <a:lnTo>
                  <a:pt x="50821" y="87964"/>
                </a:lnTo>
                <a:lnTo>
                  <a:pt x="67482" y="89262"/>
                </a:lnTo>
                <a:lnTo>
                  <a:pt x="81065" y="85482"/>
                </a:lnTo>
                <a:lnTo>
                  <a:pt x="110743" y="57832"/>
                </a:lnTo>
                <a:lnTo>
                  <a:pt x="117334" y="29989"/>
                </a:lnTo>
                <a:lnTo>
                  <a:pt x="115547" y="16633"/>
                </a:lnTo>
                <a:lnTo>
                  <a:pt x="110862" y="4392"/>
                </a:lnTo>
                <a:lnTo>
                  <a:pt x="10784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4431254" y="5922755"/>
            <a:ext cx="17929" cy="58271"/>
          </a:xfrm>
          <a:custGeom>
            <a:avLst/>
            <a:gdLst/>
            <a:ahLst/>
            <a:cxnLst/>
            <a:rect l="l" t="t" r="r" b="b"/>
            <a:pathLst>
              <a:path w="20319" h="66040">
                <a:moveTo>
                  <a:pt x="20271" y="0"/>
                </a:moveTo>
                <a:lnTo>
                  <a:pt x="8557" y="0"/>
                </a:lnTo>
                <a:lnTo>
                  <a:pt x="5701" y="5217"/>
                </a:lnTo>
                <a:lnTo>
                  <a:pt x="1788" y="17402"/>
                </a:lnTo>
                <a:lnTo>
                  <a:pt x="0" y="31242"/>
                </a:lnTo>
                <a:lnTo>
                  <a:pt x="1908" y="44237"/>
                </a:lnTo>
                <a:lnTo>
                  <a:pt x="5651" y="56166"/>
                </a:lnTo>
                <a:lnTo>
                  <a:pt x="10668" y="65858"/>
                </a:lnTo>
                <a:lnTo>
                  <a:pt x="10668" y="36575"/>
                </a:lnTo>
                <a:lnTo>
                  <a:pt x="11922" y="17846"/>
                </a:lnTo>
                <a:lnTo>
                  <a:pt x="16236" y="6247"/>
                </a:lnTo>
                <a:lnTo>
                  <a:pt x="20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4440667" y="5955029"/>
            <a:ext cx="93569" cy="50987"/>
          </a:xfrm>
          <a:custGeom>
            <a:avLst/>
            <a:gdLst/>
            <a:ahLst/>
            <a:cxnLst/>
            <a:rect l="l" t="t" r="r" b="b"/>
            <a:pathLst>
              <a:path w="106045" h="57784">
                <a:moveTo>
                  <a:pt x="0" y="0"/>
                </a:moveTo>
                <a:lnTo>
                  <a:pt x="0" y="29283"/>
                </a:lnTo>
                <a:lnTo>
                  <a:pt x="32711" y="54544"/>
                </a:lnTo>
                <a:lnTo>
                  <a:pt x="52486" y="57302"/>
                </a:lnTo>
                <a:lnTo>
                  <a:pt x="62480" y="56341"/>
                </a:lnTo>
                <a:lnTo>
                  <a:pt x="77809" y="48095"/>
                </a:lnTo>
                <a:lnTo>
                  <a:pt x="56709" y="48095"/>
                </a:lnTo>
                <a:lnTo>
                  <a:pt x="45679" y="47684"/>
                </a:lnTo>
                <a:lnTo>
                  <a:pt x="8577" y="24632"/>
                </a:lnTo>
                <a:lnTo>
                  <a:pt x="0" y="0"/>
                </a:lnTo>
                <a:close/>
              </a:path>
              <a:path w="106045" h="57784">
                <a:moveTo>
                  <a:pt x="105931" y="7063"/>
                </a:moveTo>
                <a:lnTo>
                  <a:pt x="77991" y="42629"/>
                </a:lnTo>
                <a:lnTo>
                  <a:pt x="56709" y="48095"/>
                </a:lnTo>
                <a:lnTo>
                  <a:pt x="77809" y="48095"/>
                </a:lnTo>
                <a:lnTo>
                  <a:pt x="97932" y="37271"/>
                </a:lnTo>
                <a:lnTo>
                  <a:pt x="104543" y="28777"/>
                </a:lnTo>
                <a:lnTo>
                  <a:pt x="105931" y="26151"/>
                </a:lnTo>
                <a:lnTo>
                  <a:pt x="105931" y="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4522119" y="5922756"/>
            <a:ext cx="20731" cy="55469"/>
          </a:xfrm>
          <a:custGeom>
            <a:avLst/>
            <a:gdLst/>
            <a:ahLst/>
            <a:cxnLst/>
            <a:rect l="l" t="t" r="r" b="b"/>
            <a:pathLst>
              <a:path w="23495" h="62865">
                <a:moveTo>
                  <a:pt x="16417" y="0"/>
                </a:moveTo>
                <a:lnTo>
                  <a:pt x="0" y="0"/>
                </a:lnTo>
                <a:lnTo>
                  <a:pt x="2410" y="2976"/>
                </a:lnTo>
                <a:lnTo>
                  <a:pt x="8227" y="14327"/>
                </a:lnTo>
                <a:lnTo>
                  <a:pt x="12080" y="27875"/>
                </a:lnTo>
                <a:lnTo>
                  <a:pt x="13619" y="43639"/>
                </a:lnTo>
                <a:lnTo>
                  <a:pt x="13619" y="62726"/>
                </a:lnTo>
                <a:lnTo>
                  <a:pt x="17490" y="55401"/>
                </a:lnTo>
                <a:lnTo>
                  <a:pt x="21177" y="44007"/>
                </a:lnTo>
                <a:lnTo>
                  <a:pt x="23065" y="31188"/>
                </a:lnTo>
                <a:lnTo>
                  <a:pt x="22932" y="16958"/>
                </a:lnTo>
                <a:lnTo>
                  <a:pt x="18829" y="4369"/>
                </a:lnTo>
                <a:lnTo>
                  <a:pt x="16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5049819" y="5922756"/>
            <a:ext cx="104215" cy="79001"/>
          </a:xfrm>
          <a:custGeom>
            <a:avLst/>
            <a:gdLst/>
            <a:ahLst/>
            <a:cxnLst/>
            <a:rect l="l" t="t" r="r" b="b"/>
            <a:pathLst>
              <a:path w="118110" h="89534">
                <a:moveTo>
                  <a:pt x="108405" y="0"/>
                </a:moveTo>
                <a:lnTo>
                  <a:pt x="9269" y="0"/>
                </a:lnTo>
                <a:lnTo>
                  <a:pt x="6799" y="3617"/>
                </a:lnTo>
                <a:lnTo>
                  <a:pt x="1774" y="16789"/>
                </a:lnTo>
                <a:lnTo>
                  <a:pt x="0" y="31242"/>
                </a:lnTo>
                <a:lnTo>
                  <a:pt x="27" y="33069"/>
                </a:lnTo>
                <a:lnTo>
                  <a:pt x="14466" y="68468"/>
                </a:lnTo>
                <a:lnTo>
                  <a:pt x="51769" y="87897"/>
                </a:lnTo>
                <a:lnTo>
                  <a:pt x="68389" y="89121"/>
                </a:lnTo>
                <a:lnTo>
                  <a:pt x="81850" y="85192"/>
                </a:lnTo>
                <a:lnTo>
                  <a:pt x="111469" y="57410"/>
                </a:lnTo>
                <a:lnTo>
                  <a:pt x="118084" y="29515"/>
                </a:lnTo>
                <a:lnTo>
                  <a:pt x="116161" y="16254"/>
                </a:lnTo>
                <a:lnTo>
                  <a:pt x="111315" y="4109"/>
                </a:lnTo>
                <a:lnTo>
                  <a:pt x="108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5045783" y="5922756"/>
            <a:ext cx="17369" cy="57149"/>
          </a:xfrm>
          <a:custGeom>
            <a:avLst/>
            <a:gdLst/>
            <a:ahLst/>
            <a:cxnLst/>
            <a:rect l="l" t="t" r="r" b="b"/>
            <a:pathLst>
              <a:path w="19685" h="64770">
                <a:moveTo>
                  <a:pt x="19442" y="0"/>
                </a:moveTo>
                <a:lnTo>
                  <a:pt x="7941" y="0"/>
                </a:lnTo>
                <a:lnTo>
                  <a:pt x="5167" y="5250"/>
                </a:lnTo>
                <a:lnTo>
                  <a:pt x="1501" y="17422"/>
                </a:lnTo>
                <a:lnTo>
                  <a:pt x="0" y="31241"/>
                </a:lnTo>
                <a:lnTo>
                  <a:pt x="681" y="41780"/>
                </a:lnTo>
                <a:lnTo>
                  <a:pt x="4290" y="54159"/>
                </a:lnTo>
                <a:lnTo>
                  <a:pt x="9441" y="64769"/>
                </a:lnTo>
                <a:lnTo>
                  <a:pt x="9441" y="27237"/>
                </a:lnTo>
                <a:lnTo>
                  <a:pt x="12412" y="13645"/>
                </a:lnTo>
                <a:lnTo>
                  <a:pt x="17726" y="2200"/>
                </a:lnTo>
                <a:lnTo>
                  <a:pt x="19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054113" y="5946789"/>
            <a:ext cx="95250" cy="59391"/>
          </a:xfrm>
          <a:custGeom>
            <a:avLst/>
            <a:gdLst/>
            <a:ahLst/>
            <a:cxnLst/>
            <a:rect l="l" t="t" r="r" b="b"/>
            <a:pathLst>
              <a:path w="107950" h="67309">
                <a:moveTo>
                  <a:pt x="0" y="0"/>
                </a:moveTo>
                <a:lnTo>
                  <a:pt x="0" y="37532"/>
                </a:lnTo>
                <a:lnTo>
                  <a:pt x="32090" y="63649"/>
                </a:lnTo>
                <a:lnTo>
                  <a:pt x="51807" y="66868"/>
                </a:lnTo>
                <a:lnTo>
                  <a:pt x="61812" y="66077"/>
                </a:lnTo>
                <a:lnTo>
                  <a:pt x="78076" y="57527"/>
                </a:lnTo>
                <a:lnTo>
                  <a:pt x="57043" y="57527"/>
                </a:lnTo>
                <a:lnTo>
                  <a:pt x="46120" y="57093"/>
                </a:lnTo>
                <a:lnTo>
                  <a:pt x="9237" y="34060"/>
                </a:lnTo>
                <a:lnTo>
                  <a:pt x="0" y="0"/>
                </a:lnTo>
                <a:close/>
              </a:path>
              <a:path w="107950" h="67309">
                <a:moveTo>
                  <a:pt x="107899" y="4338"/>
                </a:moveTo>
                <a:lnTo>
                  <a:pt x="106168" y="17749"/>
                </a:lnTo>
                <a:lnTo>
                  <a:pt x="101928" y="29271"/>
                </a:lnTo>
                <a:lnTo>
                  <a:pt x="67849" y="55892"/>
                </a:lnTo>
                <a:lnTo>
                  <a:pt x="57043" y="57527"/>
                </a:lnTo>
                <a:lnTo>
                  <a:pt x="78076" y="57527"/>
                </a:lnTo>
                <a:lnTo>
                  <a:pt x="97626" y="47250"/>
                </a:lnTo>
                <a:lnTo>
                  <a:pt x="104421" y="38701"/>
                </a:lnTo>
                <a:lnTo>
                  <a:pt x="107899" y="32327"/>
                </a:lnTo>
                <a:lnTo>
                  <a:pt x="107899" y="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140511" y="5922755"/>
            <a:ext cx="16249" cy="52668"/>
          </a:xfrm>
          <a:custGeom>
            <a:avLst/>
            <a:gdLst/>
            <a:ahLst/>
            <a:cxnLst/>
            <a:rect l="l" t="t" r="r" b="b"/>
            <a:pathLst>
              <a:path w="18414" h="59690">
                <a:moveTo>
                  <a:pt x="11640" y="0"/>
                </a:moveTo>
                <a:lnTo>
                  <a:pt x="0" y="0"/>
                </a:lnTo>
                <a:lnTo>
                  <a:pt x="3564" y="5393"/>
                </a:lnTo>
                <a:lnTo>
                  <a:pt x="8021" y="17424"/>
                </a:lnTo>
                <a:lnTo>
                  <a:pt x="9943" y="31300"/>
                </a:lnTo>
                <a:lnTo>
                  <a:pt x="9982" y="59565"/>
                </a:lnTo>
                <a:lnTo>
                  <a:pt x="11992" y="55881"/>
                </a:lnTo>
                <a:lnTo>
                  <a:pt x="15951" y="44329"/>
                </a:lnTo>
                <a:lnTo>
                  <a:pt x="18159" y="31300"/>
                </a:lnTo>
                <a:lnTo>
                  <a:pt x="18397" y="16805"/>
                </a:lnTo>
                <a:lnTo>
                  <a:pt x="14062" y="4233"/>
                </a:lnTo>
                <a:lnTo>
                  <a:pt x="11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3853029" y="5922756"/>
            <a:ext cx="104215" cy="82363"/>
          </a:xfrm>
          <a:custGeom>
            <a:avLst/>
            <a:gdLst/>
            <a:ahLst/>
            <a:cxnLst/>
            <a:rect l="l" t="t" r="r" b="b"/>
            <a:pathLst>
              <a:path w="118110" h="93345">
                <a:moveTo>
                  <a:pt x="105708" y="0"/>
                </a:moveTo>
                <a:lnTo>
                  <a:pt x="11871" y="0"/>
                </a:lnTo>
                <a:lnTo>
                  <a:pt x="6799" y="7426"/>
                </a:lnTo>
                <a:lnTo>
                  <a:pt x="1775" y="20599"/>
                </a:lnTo>
                <a:lnTo>
                  <a:pt x="0" y="35050"/>
                </a:lnTo>
                <a:lnTo>
                  <a:pt x="27" y="36906"/>
                </a:lnTo>
                <a:lnTo>
                  <a:pt x="14461" y="72589"/>
                </a:lnTo>
                <a:lnTo>
                  <a:pt x="51766" y="91759"/>
                </a:lnTo>
                <a:lnTo>
                  <a:pt x="68389" y="92951"/>
                </a:lnTo>
                <a:lnTo>
                  <a:pt x="81851" y="89110"/>
                </a:lnTo>
                <a:lnTo>
                  <a:pt x="111469" y="61556"/>
                </a:lnTo>
                <a:lnTo>
                  <a:pt x="118084" y="33325"/>
                </a:lnTo>
                <a:lnTo>
                  <a:pt x="116161" y="20064"/>
                </a:lnTo>
                <a:lnTo>
                  <a:pt x="111315" y="7919"/>
                </a:lnTo>
                <a:lnTo>
                  <a:pt x="10570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3848995" y="5922755"/>
            <a:ext cx="20171" cy="61632"/>
          </a:xfrm>
          <a:custGeom>
            <a:avLst/>
            <a:gdLst/>
            <a:ahLst/>
            <a:cxnLst/>
            <a:rect l="l" t="t" r="r" b="b"/>
            <a:pathLst>
              <a:path w="22860" h="69850">
                <a:moveTo>
                  <a:pt x="22494" y="0"/>
                </a:moveTo>
                <a:lnTo>
                  <a:pt x="10223" y="0"/>
                </a:lnTo>
                <a:lnTo>
                  <a:pt x="5340" y="9141"/>
                </a:lnTo>
                <a:lnTo>
                  <a:pt x="1600" y="21277"/>
                </a:lnTo>
                <a:lnTo>
                  <a:pt x="0" y="35050"/>
                </a:lnTo>
                <a:lnTo>
                  <a:pt x="1005" y="47189"/>
                </a:lnTo>
                <a:lnTo>
                  <a:pt x="4756" y="59326"/>
                </a:lnTo>
                <a:lnTo>
                  <a:pt x="9906" y="69467"/>
                </a:lnTo>
                <a:lnTo>
                  <a:pt x="10006" y="35050"/>
                </a:lnTo>
                <a:lnTo>
                  <a:pt x="10059" y="32208"/>
                </a:lnTo>
                <a:lnTo>
                  <a:pt x="12503" y="18474"/>
                </a:lnTo>
                <a:lnTo>
                  <a:pt x="17429" y="6859"/>
                </a:lnTo>
                <a:lnTo>
                  <a:pt x="2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3857735" y="5954100"/>
            <a:ext cx="95250" cy="55469"/>
          </a:xfrm>
          <a:custGeom>
            <a:avLst/>
            <a:gdLst/>
            <a:ahLst/>
            <a:cxnLst/>
            <a:rect l="l" t="t" r="r" b="b"/>
            <a:pathLst>
              <a:path w="107950" h="62865">
                <a:moveTo>
                  <a:pt x="0" y="4862"/>
                </a:moveTo>
                <a:lnTo>
                  <a:pt x="0" y="33944"/>
                </a:lnTo>
                <a:lnTo>
                  <a:pt x="32484" y="59477"/>
                </a:lnTo>
                <a:lnTo>
                  <a:pt x="52222" y="62386"/>
                </a:lnTo>
                <a:lnTo>
                  <a:pt x="62209" y="61476"/>
                </a:lnTo>
                <a:lnTo>
                  <a:pt x="77973" y="53044"/>
                </a:lnTo>
                <a:lnTo>
                  <a:pt x="56642" y="53044"/>
                </a:lnTo>
                <a:lnTo>
                  <a:pt x="45744" y="52612"/>
                </a:lnTo>
                <a:lnTo>
                  <a:pt x="8869" y="29588"/>
                </a:lnTo>
                <a:lnTo>
                  <a:pt x="0" y="4862"/>
                </a:lnTo>
                <a:close/>
              </a:path>
              <a:path w="107950" h="62865">
                <a:moveTo>
                  <a:pt x="107430" y="0"/>
                </a:moveTo>
                <a:lnTo>
                  <a:pt x="105674" y="13365"/>
                </a:lnTo>
                <a:lnTo>
                  <a:pt x="101427" y="24855"/>
                </a:lnTo>
                <a:lnTo>
                  <a:pt x="67419" y="51413"/>
                </a:lnTo>
                <a:lnTo>
                  <a:pt x="56642" y="53044"/>
                </a:lnTo>
                <a:lnTo>
                  <a:pt x="77973" y="53044"/>
                </a:lnTo>
                <a:lnTo>
                  <a:pt x="97796" y="42443"/>
                </a:lnTo>
                <a:lnTo>
                  <a:pt x="104495" y="33921"/>
                </a:lnTo>
                <a:lnTo>
                  <a:pt x="107430" y="28469"/>
                </a:lnTo>
                <a:lnTo>
                  <a:pt x="107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3941348" y="5922756"/>
            <a:ext cx="19050" cy="56590"/>
          </a:xfrm>
          <a:custGeom>
            <a:avLst/>
            <a:gdLst/>
            <a:ahLst/>
            <a:cxnLst/>
            <a:rect l="l" t="t" r="r" b="b"/>
            <a:pathLst>
              <a:path w="21589" h="64134">
                <a:moveTo>
                  <a:pt x="12072" y="0"/>
                </a:moveTo>
                <a:lnTo>
                  <a:pt x="0" y="0"/>
                </a:lnTo>
                <a:lnTo>
                  <a:pt x="6155" y="9177"/>
                </a:lnTo>
                <a:lnTo>
                  <a:pt x="10688" y="21270"/>
                </a:lnTo>
                <a:lnTo>
                  <a:pt x="12613" y="35119"/>
                </a:lnTo>
                <a:lnTo>
                  <a:pt x="12669" y="63993"/>
                </a:lnTo>
                <a:lnTo>
                  <a:pt x="15112" y="59453"/>
                </a:lnTo>
                <a:lnTo>
                  <a:pt x="18948" y="48005"/>
                </a:lnTo>
                <a:lnTo>
                  <a:pt x="21022" y="35119"/>
                </a:lnTo>
                <a:lnTo>
                  <a:pt x="21109" y="20814"/>
                </a:lnTo>
                <a:lnTo>
                  <a:pt x="16770" y="8228"/>
                </a:lnTo>
                <a:lnTo>
                  <a:pt x="12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668170" y="5922756"/>
            <a:ext cx="104215" cy="80122"/>
          </a:xfrm>
          <a:custGeom>
            <a:avLst/>
            <a:gdLst/>
            <a:ahLst/>
            <a:cxnLst/>
            <a:rect l="l" t="t" r="r" b="b"/>
            <a:pathLst>
              <a:path w="118110" h="90804">
                <a:moveTo>
                  <a:pt x="107325" y="0"/>
                </a:moveTo>
                <a:lnTo>
                  <a:pt x="10351" y="0"/>
                </a:lnTo>
                <a:lnTo>
                  <a:pt x="6737" y="5299"/>
                </a:lnTo>
                <a:lnTo>
                  <a:pt x="1755" y="18402"/>
                </a:lnTo>
                <a:lnTo>
                  <a:pt x="0" y="32766"/>
                </a:lnTo>
                <a:lnTo>
                  <a:pt x="27" y="34580"/>
                </a:lnTo>
                <a:lnTo>
                  <a:pt x="14465" y="69993"/>
                </a:lnTo>
                <a:lnTo>
                  <a:pt x="51802" y="89474"/>
                </a:lnTo>
                <a:lnTo>
                  <a:pt x="68444" y="90727"/>
                </a:lnTo>
                <a:lnTo>
                  <a:pt x="81793" y="86880"/>
                </a:lnTo>
                <a:lnTo>
                  <a:pt x="111413" y="59072"/>
                </a:lnTo>
                <a:lnTo>
                  <a:pt x="118083" y="31004"/>
                </a:lnTo>
                <a:lnTo>
                  <a:pt x="116154" y="17750"/>
                </a:lnTo>
                <a:lnTo>
                  <a:pt x="111305" y="5614"/>
                </a:lnTo>
                <a:lnTo>
                  <a:pt x="1073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6664137" y="5922756"/>
            <a:ext cx="18490" cy="58831"/>
          </a:xfrm>
          <a:custGeom>
            <a:avLst/>
            <a:gdLst/>
            <a:ahLst/>
            <a:cxnLst/>
            <a:rect l="l" t="t" r="r" b="b"/>
            <a:pathLst>
              <a:path w="20954" h="66675">
                <a:moveTo>
                  <a:pt x="20603" y="0"/>
                </a:moveTo>
                <a:lnTo>
                  <a:pt x="9003" y="0"/>
                </a:lnTo>
                <a:lnTo>
                  <a:pt x="5389" y="6720"/>
                </a:lnTo>
                <a:lnTo>
                  <a:pt x="1611" y="18913"/>
                </a:lnTo>
                <a:lnTo>
                  <a:pt x="0" y="32766"/>
                </a:lnTo>
                <a:lnTo>
                  <a:pt x="812" y="43739"/>
                </a:lnTo>
                <a:lnTo>
                  <a:pt x="4579" y="56034"/>
                </a:lnTo>
                <a:lnTo>
                  <a:pt x="9905" y="66648"/>
                </a:lnTo>
                <a:lnTo>
                  <a:pt x="9905" y="38100"/>
                </a:lnTo>
                <a:lnTo>
                  <a:pt x="11457" y="20139"/>
                </a:lnTo>
                <a:lnTo>
                  <a:pt x="15416" y="8464"/>
                </a:lnTo>
                <a:lnTo>
                  <a:pt x="2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6672877" y="5956373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4">
                <a:moveTo>
                  <a:pt x="0" y="0"/>
                </a:moveTo>
                <a:lnTo>
                  <a:pt x="0" y="28548"/>
                </a:lnTo>
                <a:lnTo>
                  <a:pt x="32326" y="54300"/>
                </a:lnTo>
                <a:lnTo>
                  <a:pt x="52059" y="57423"/>
                </a:lnTo>
                <a:lnTo>
                  <a:pt x="62049" y="56599"/>
                </a:lnTo>
                <a:lnTo>
                  <a:pt x="77960" y="48192"/>
                </a:lnTo>
                <a:lnTo>
                  <a:pt x="56831" y="48192"/>
                </a:lnTo>
                <a:lnTo>
                  <a:pt x="45940" y="47733"/>
                </a:lnTo>
                <a:lnTo>
                  <a:pt x="9033" y="24580"/>
                </a:lnTo>
                <a:lnTo>
                  <a:pt x="0" y="0"/>
                </a:lnTo>
                <a:close/>
              </a:path>
              <a:path w="106679" h="57784">
                <a:moveTo>
                  <a:pt x="106288" y="7359"/>
                </a:moveTo>
                <a:lnTo>
                  <a:pt x="77894" y="42823"/>
                </a:lnTo>
                <a:lnTo>
                  <a:pt x="56831" y="48192"/>
                </a:lnTo>
                <a:lnTo>
                  <a:pt x="77960" y="48192"/>
                </a:lnTo>
                <a:lnTo>
                  <a:pt x="97680" y="37772"/>
                </a:lnTo>
                <a:lnTo>
                  <a:pt x="104409" y="29261"/>
                </a:lnTo>
                <a:lnTo>
                  <a:pt x="106288" y="25788"/>
                </a:lnTo>
                <a:lnTo>
                  <a:pt x="106288" y="7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6753305" y="5922756"/>
            <a:ext cx="22412" cy="56590"/>
          </a:xfrm>
          <a:custGeom>
            <a:avLst/>
            <a:gdLst/>
            <a:ahLst/>
            <a:cxnLst/>
            <a:rect l="l" t="t" r="r" b="b"/>
            <a:pathLst>
              <a:path w="25400" h="64134">
                <a:moveTo>
                  <a:pt x="17373" y="0"/>
                </a:moveTo>
                <a:lnTo>
                  <a:pt x="0" y="0"/>
                </a:lnTo>
                <a:lnTo>
                  <a:pt x="3618" y="4395"/>
                </a:lnTo>
                <a:lnTo>
                  <a:pt x="9564" y="15821"/>
                </a:lnTo>
                <a:lnTo>
                  <a:pt x="13525" y="29500"/>
                </a:lnTo>
                <a:lnTo>
                  <a:pt x="15137" y="45459"/>
                </a:lnTo>
                <a:lnTo>
                  <a:pt x="15137" y="63888"/>
                </a:lnTo>
                <a:lnTo>
                  <a:pt x="18672" y="57359"/>
                </a:lnTo>
                <a:lnTo>
                  <a:pt x="22556" y="45883"/>
                </a:lnTo>
                <a:lnTo>
                  <a:pt x="24688" y="32948"/>
                </a:lnTo>
                <a:lnTo>
                  <a:pt x="24848" y="18570"/>
                </a:lnTo>
                <a:lnTo>
                  <a:pt x="20698" y="5971"/>
                </a:lnTo>
                <a:lnTo>
                  <a:pt x="17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5449868" y="5922755"/>
            <a:ext cx="103654" cy="73959"/>
          </a:xfrm>
          <a:custGeom>
            <a:avLst/>
            <a:gdLst/>
            <a:ahLst/>
            <a:cxnLst/>
            <a:rect l="l" t="t" r="r" b="b"/>
            <a:pathLst>
              <a:path w="117475" h="83820">
                <a:moveTo>
                  <a:pt x="111544" y="0"/>
                </a:moveTo>
                <a:lnTo>
                  <a:pt x="5797" y="0"/>
                </a:lnTo>
                <a:lnTo>
                  <a:pt x="1751" y="10651"/>
                </a:lnTo>
                <a:lnTo>
                  <a:pt x="21" y="24966"/>
                </a:lnTo>
                <a:lnTo>
                  <a:pt x="0" y="25446"/>
                </a:lnTo>
                <a:lnTo>
                  <a:pt x="13512" y="62075"/>
                </a:lnTo>
                <a:lnTo>
                  <a:pt x="50200" y="81966"/>
                </a:lnTo>
                <a:lnTo>
                  <a:pt x="66687" y="83293"/>
                </a:lnTo>
                <a:lnTo>
                  <a:pt x="80465" y="79742"/>
                </a:lnTo>
                <a:lnTo>
                  <a:pt x="110630" y="52662"/>
                </a:lnTo>
                <a:lnTo>
                  <a:pt x="117346" y="24966"/>
                </a:lnTo>
                <a:lnTo>
                  <a:pt x="115759" y="11436"/>
                </a:lnTo>
                <a:lnTo>
                  <a:pt x="1115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5445162" y="5922756"/>
            <a:ext cx="14568" cy="52107"/>
          </a:xfrm>
          <a:custGeom>
            <a:avLst/>
            <a:gdLst/>
            <a:ahLst/>
            <a:cxnLst/>
            <a:rect l="l" t="t" r="r" b="b"/>
            <a:pathLst>
              <a:path w="16510" h="59054">
                <a:moveTo>
                  <a:pt x="16336" y="0"/>
                </a:moveTo>
                <a:lnTo>
                  <a:pt x="5351" y="0"/>
                </a:lnTo>
                <a:lnTo>
                  <a:pt x="1748" y="11298"/>
                </a:lnTo>
                <a:lnTo>
                  <a:pt x="0" y="25146"/>
                </a:lnTo>
                <a:lnTo>
                  <a:pt x="1884" y="38370"/>
                </a:lnTo>
                <a:lnTo>
                  <a:pt x="5535" y="50342"/>
                </a:lnTo>
                <a:lnTo>
                  <a:pt x="9904" y="58923"/>
                </a:lnTo>
                <a:lnTo>
                  <a:pt x="10019" y="25146"/>
                </a:lnTo>
                <a:lnTo>
                  <a:pt x="10079" y="22331"/>
                </a:lnTo>
                <a:lnTo>
                  <a:pt x="12635" y="8585"/>
                </a:lnTo>
                <a:lnTo>
                  <a:pt x="16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5453902" y="5945016"/>
            <a:ext cx="95810" cy="55469"/>
          </a:xfrm>
          <a:custGeom>
            <a:avLst/>
            <a:gdLst/>
            <a:ahLst/>
            <a:cxnLst/>
            <a:rect l="l" t="t" r="r" b="b"/>
            <a:pathLst>
              <a:path w="108585" h="62865">
                <a:moveTo>
                  <a:pt x="0" y="5252"/>
                </a:moveTo>
                <a:lnTo>
                  <a:pt x="0" y="33695"/>
                </a:lnTo>
                <a:lnTo>
                  <a:pt x="33180" y="60082"/>
                </a:lnTo>
                <a:lnTo>
                  <a:pt x="52983" y="62812"/>
                </a:lnTo>
                <a:lnTo>
                  <a:pt x="63005" y="61842"/>
                </a:lnTo>
                <a:lnTo>
                  <a:pt x="77881" y="53907"/>
                </a:lnTo>
                <a:lnTo>
                  <a:pt x="56419" y="53907"/>
                </a:lnTo>
                <a:lnTo>
                  <a:pt x="45642" y="53367"/>
                </a:lnTo>
                <a:lnTo>
                  <a:pt x="9089" y="29951"/>
                </a:lnTo>
                <a:lnTo>
                  <a:pt x="0" y="5252"/>
                </a:lnTo>
                <a:close/>
              </a:path>
              <a:path w="108585" h="62865">
                <a:moveTo>
                  <a:pt x="108198" y="0"/>
                </a:moveTo>
                <a:lnTo>
                  <a:pt x="105963" y="13764"/>
                </a:lnTo>
                <a:lnTo>
                  <a:pt x="101382" y="25533"/>
                </a:lnTo>
                <a:lnTo>
                  <a:pt x="67102" y="52351"/>
                </a:lnTo>
                <a:lnTo>
                  <a:pt x="56419" y="53907"/>
                </a:lnTo>
                <a:lnTo>
                  <a:pt x="77881" y="53907"/>
                </a:lnTo>
                <a:lnTo>
                  <a:pt x="98623" y="42841"/>
                </a:lnTo>
                <a:lnTo>
                  <a:pt x="105279" y="34407"/>
                </a:lnTo>
                <a:lnTo>
                  <a:pt x="108198" y="28975"/>
                </a:lnTo>
                <a:lnTo>
                  <a:pt x="108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5543643" y="5922755"/>
            <a:ext cx="12886" cy="48185"/>
          </a:xfrm>
          <a:custGeom>
            <a:avLst/>
            <a:gdLst/>
            <a:ahLst/>
            <a:cxnLst/>
            <a:rect l="l" t="t" r="r" b="b"/>
            <a:pathLst>
              <a:path w="14604" h="54609">
                <a:moveTo>
                  <a:pt x="10587" y="0"/>
                </a:moveTo>
                <a:lnTo>
                  <a:pt x="0" y="0"/>
                </a:lnTo>
                <a:lnTo>
                  <a:pt x="4319" y="11091"/>
                </a:lnTo>
                <a:lnTo>
                  <a:pt x="6490" y="25228"/>
                </a:lnTo>
                <a:lnTo>
                  <a:pt x="6490" y="54203"/>
                </a:lnTo>
                <a:lnTo>
                  <a:pt x="8876" y="49767"/>
                </a:lnTo>
                <a:lnTo>
                  <a:pt x="12602" y="38483"/>
                </a:lnTo>
                <a:lnTo>
                  <a:pt x="14523" y="25801"/>
                </a:lnTo>
                <a:lnTo>
                  <a:pt x="14414" y="11743"/>
                </a:lnTo>
                <a:lnTo>
                  <a:pt x="10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6356199" y="5922756"/>
            <a:ext cx="104215" cy="76760"/>
          </a:xfrm>
          <a:custGeom>
            <a:avLst/>
            <a:gdLst/>
            <a:ahLst/>
            <a:cxnLst/>
            <a:rect l="l" t="t" r="r" b="b"/>
            <a:pathLst>
              <a:path w="118110" h="86995">
                <a:moveTo>
                  <a:pt x="110027" y="0"/>
                </a:moveTo>
                <a:lnTo>
                  <a:pt x="7754" y="0"/>
                </a:lnTo>
                <a:lnTo>
                  <a:pt x="6738" y="1489"/>
                </a:lnTo>
                <a:lnTo>
                  <a:pt x="1755" y="14592"/>
                </a:lnTo>
                <a:lnTo>
                  <a:pt x="0" y="28955"/>
                </a:lnTo>
                <a:lnTo>
                  <a:pt x="27" y="30770"/>
                </a:lnTo>
                <a:lnTo>
                  <a:pt x="14466" y="66183"/>
                </a:lnTo>
                <a:lnTo>
                  <a:pt x="51802" y="85663"/>
                </a:lnTo>
                <a:lnTo>
                  <a:pt x="68445" y="86916"/>
                </a:lnTo>
                <a:lnTo>
                  <a:pt x="81793" y="83069"/>
                </a:lnTo>
                <a:lnTo>
                  <a:pt x="111413" y="55262"/>
                </a:lnTo>
                <a:lnTo>
                  <a:pt x="118084" y="27194"/>
                </a:lnTo>
                <a:lnTo>
                  <a:pt x="116154" y="13940"/>
                </a:lnTo>
                <a:lnTo>
                  <a:pt x="111306" y="1804"/>
                </a:lnTo>
                <a:lnTo>
                  <a:pt x="110027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6352165" y="5922756"/>
            <a:ext cx="16249" cy="55469"/>
          </a:xfrm>
          <a:custGeom>
            <a:avLst/>
            <a:gdLst/>
            <a:ahLst/>
            <a:cxnLst/>
            <a:rect l="l" t="t" r="r" b="b"/>
            <a:pathLst>
              <a:path w="18414" h="62865">
                <a:moveTo>
                  <a:pt x="17884" y="0"/>
                </a:moveTo>
                <a:lnTo>
                  <a:pt x="6979" y="0"/>
                </a:lnTo>
                <a:lnTo>
                  <a:pt x="5373" y="2991"/>
                </a:lnTo>
                <a:lnTo>
                  <a:pt x="1609" y="15151"/>
                </a:lnTo>
                <a:lnTo>
                  <a:pt x="0" y="28955"/>
                </a:lnTo>
                <a:lnTo>
                  <a:pt x="961" y="40601"/>
                </a:lnTo>
                <a:lnTo>
                  <a:pt x="4803" y="52828"/>
                </a:lnTo>
                <a:lnTo>
                  <a:pt x="9904" y="62832"/>
                </a:lnTo>
                <a:lnTo>
                  <a:pt x="9986" y="28955"/>
                </a:lnTo>
                <a:lnTo>
                  <a:pt x="10033" y="25937"/>
                </a:lnTo>
                <a:lnTo>
                  <a:pt x="12500" y="12166"/>
                </a:lnTo>
                <a:lnTo>
                  <a:pt x="17462" y="566"/>
                </a:lnTo>
                <a:lnTo>
                  <a:pt x="1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6360904" y="5948359"/>
            <a:ext cx="95250" cy="55469"/>
          </a:xfrm>
          <a:custGeom>
            <a:avLst/>
            <a:gdLst/>
            <a:ahLst/>
            <a:cxnLst/>
            <a:rect l="l" t="t" r="r" b="b"/>
            <a:pathLst>
              <a:path w="107950" h="62865">
                <a:moveTo>
                  <a:pt x="0" y="5273"/>
                </a:moveTo>
                <a:lnTo>
                  <a:pt x="0" y="33816"/>
                </a:lnTo>
                <a:lnTo>
                  <a:pt x="32640" y="59803"/>
                </a:lnTo>
                <a:lnTo>
                  <a:pt x="52316" y="62781"/>
                </a:lnTo>
                <a:lnTo>
                  <a:pt x="62266" y="61892"/>
                </a:lnTo>
                <a:lnTo>
                  <a:pt x="78056" y="53423"/>
                </a:lnTo>
                <a:lnTo>
                  <a:pt x="56912" y="53423"/>
                </a:lnTo>
                <a:lnTo>
                  <a:pt x="46029" y="52996"/>
                </a:lnTo>
                <a:lnTo>
                  <a:pt x="9053" y="29977"/>
                </a:lnTo>
                <a:lnTo>
                  <a:pt x="0" y="5273"/>
                </a:lnTo>
                <a:close/>
              </a:path>
              <a:path w="107950" h="62865">
                <a:moveTo>
                  <a:pt x="107440" y="0"/>
                </a:moveTo>
                <a:lnTo>
                  <a:pt x="105722" y="13472"/>
                </a:lnTo>
                <a:lnTo>
                  <a:pt x="101514" y="25046"/>
                </a:lnTo>
                <a:lnTo>
                  <a:pt x="67665" y="51777"/>
                </a:lnTo>
                <a:lnTo>
                  <a:pt x="56912" y="53423"/>
                </a:lnTo>
                <a:lnTo>
                  <a:pt x="78056" y="53423"/>
                </a:lnTo>
                <a:lnTo>
                  <a:pt x="97720" y="42877"/>
                </a:lnTo>
                <a:lnTo>
                  <a:pt x="104409" y="34346"/>
                </a:lnTo>
                <a:lnTo>
                  <a:pt x="107440" y="28707"/>
                </a:lnTo>
                <a:lnTo>
                  <a:pt x="107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6448430" y="5922756"/>
            <a:ext cx="15128" cy="50987"/>
          </a:xfrm>
          <a:custGeom>
            <a:avLst/>
            <a:gdLst/>
            <a:ahLst/>
            <a:cxnLst/>
            <a:rect l="l" t="t" r="r" b="b"/>
            <a:pathLst>
              <a:path w="17145" h="57784">
                <a:moveTo>
                  <a:pt x="11357" y="0"/>
                </a:moveTo>
                <a:lnTo>
                  <a:pt x="0" y="0"/>
                </a:lnTo>
                <a:lnTo>
                  <a:pt x="1964" y="2933"/>
                </a:lnTo>
                <a:lnTo>
                  <a:pt x="6400" y="14915"/>
                </a:lnTo>
                <a:lnTo>
                  <a:pt x="8239" y="28969"/>
                </a:lnTo>
                <a:lnTo>
                  <a:pt x="8246" y="57724"/>
                </a:lnTo>
                <a:lnTo>
                  <a:pt x="10596" y="53352"/>
                </a:lnTo>
                <a:lnTo>
                  <a:pt x="14456" y="41882"/>
                </a:lnTo>
                <a:lnTo>
                  <a:pt x="16576" y="28969"/>
                </a:lnTo>
                <a:lnTo>
                  <a:pt x="16737" y="14629"/>
                </a:lnTo>
                <a:lnTo>
                  <a:pt x="12510" y="2048"/>
                </a:lnTo>
                <a:lnTo>
                  <a:pt x="11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5761839" y="5922756"/>
            <a:ext cx="103654" cy="76760"/>
          </a:xfrm>
          <a:custGeom>
            <a:avLst/>
            <a:gdLst/>
            <a:ahLst/>
            <a:cxnLst/>
            <a:rect l="l" t="t" r="r" b="b"/>
            <a:pathLst>
              <a:path w="117475" h="86995">
                <a:moveTo>
                  <a:pt x="109414" y="0"/>
                </a:moveTo>
                <a:lnTo>
                  <a:pt x="7548" y="0"/>
                </a:lnTo>
                <a:lnTo>
                  <a:pt x="6652" y="1331"/>
                </a:lnTo>
                <a:lnTo>
                  <a:pt x="1729" y="14503"/>
                </a:lnTo>
                <a:lnTo>
                  <a:pt x="0" y="28955"/>
                </a:lnTo>
                <a:lnTo>
                  <a:pt x="7" y="29974"/>
                </a:lnTo>
                <a:lnTo>
                  <a:pt x="13841" y="65858"/>
                </a:lnTo>
                <a:lnTo>
                  <a:pt x="50821" y="85676"/>
                </a:lnTo>
                <a:lnTo>
                  <a:pt x="67482" y="86975"/>
                </a:lnTo>
                <a:lnTo>
                  <a:pt x="81065" y="83195"/>
                </a:lnTo>
                <a:lnTo>
                  <a:pt x="110744" y="55546"/>
                </a:lnTo>
                <a:lnTo>
                  <a:pt x="117335" y="27703"/>
                </a:lnTo>
                <a:lnTo>
                  <a:pt x="115547" y="14347"/>
                </a:lnTo>
                <a:lnTo>
                  <a:pt x="110862" y="2106"/>
                </a:lnTo>
                <a:lnTo>
                  <a:pt x="109414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757132" y="5922756"/>
            <a:ext cx="16809" cy="55469"/>
          </a:xfrm>
          <a:custGeom>
            <a:avLst/>
            <a:gdLst/>
            <a:ahLst/>
            <a:cxnLst/>
            <a:rect l="l" t="t" r="r" b="b"/>
            <a:pathLst>
              <a:path w="19050" h="62865">
                <a:moveTo>
                  <a:pt x="18541" y="0"/>
                </a:moveTo>
                <a:lnTo>
                  <a:pt x="7238" y="0"/>
                </a:lnTo>
                <a:lnTo>
                  <a:pt x="5777" y="2673"/>
                </a:lnTo>
                <a:lnTo>
                  <a:pt x="1831" y="14963"/>
                </a:lnTo>
                <a:lnTo>
                  <a:pt x="0" y="28955"/>
                </a:lnTo>
                <a:lnTo>
                  <a:pt x="1657" y="40804"/>
                </a:lnTo>
                <a:lnTo>
                  <a:pt x="5269" y="53005"/>
                </a:lnTo>
                <a:lnTo>
                  <a:pt x="9905" y="62374"/>
                </a:lnTo>
                <a:lnTo>
                  <a:pt x="9905" y="34289"/>
                </a:lnTo>
                <a:lnTo>
                  <a:pt x="11379" y="17340"/>
                </a:lnTo>
                <a:lnTo>
                  <a:pt x="15321" y="5396"/>
                </a:lnTo>
                <a:lnTo>
                  <a:pt x="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765873" y="5953012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4">
                <a:moveTo>
                  <a:pt x="0" y="0"/>
                </a:moveTo>
                <a:lnTo>
                  <a:pt x="0" y="28084"/>
                </a:lnTo>
                <a:lnTo>
                  <a:pt x="32708" y="54585"/>
                </a:lnTo>
                <a:lnTo>
                  <a:pt x="52457" y="57556"/>
                </a:lnTo>
                <a:lnTo>
                  <a:pt x="62466" y="56677"/>
                </a:lnTo>
                <a:lnTo>
                  <a:pt x="78460" y="48233"/>
                </a:lnTo>
                <a:lnTo>
                  <a:pt x="57406" y="48233"/>
                </a:lnTo>
                <a:lnTo>
                  <a:pt x="46408" y="47780"/>
                </a:lnTo>
                <a:lnTo>
                  <a:pt x="9081" y="24473"/>
                </a:lnTo>
                <a:lnTo>
                  <a:pt x="0" y="0"/>
                </a:lnTo>
                <a:close/>
              </a:path>
              <a:path w="106679" h="57784">
                <a:moveTo>
                  <a:pt x="106678" y="5379"/>
                </a:moveTo>
                <a:lnTo>
                  <a:pt x="78609" y="42650"/>
                </a:lnTo>
                <a:lnTo>
                  <a:pt x="57406" y="48233"/>
                </a:lnTo>
                <a:lnTo>
                  <a:pt x="78460" y="48233"/>
                </a:lnTo>
                <a:lnTo>
                  <a:pt x="98145" y="37840"/>
                </a:lnTo>
                <a:lnTo>
                  <a:pt x="104856" y="29393"/>
                </a:lnTo>
                <a:lnTo>
                  <a:pt x="106678" y="26036"/>
                </a:lnTo>
                <a:lnTo>
                  <a:pt x="106678" y="5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849745" y="5922756"/>
            <a:ext cx="19050" cy="53228"/>
          </a:xfrm>
          <a:custGeom>
            <a:avLst/>
            <a:gdLst/>
            <a:ahLst/>
            <a:cxnLst/>
            <a:rect l="l" t="t" r="r" b="b"/>
            <a:pathLst>
              <a:path w="21589" h="60325">
                <a:moveTo>
                  <a:pt x="15421" y="0"/>
                </a:moveTo>
                <a:lnTo>
                  <a:pt x="0" y="0"/>
                </a:lnTo>
                <a:lnTo>
                  <a:pt x="5797" y="10713"/>
                </a:lnTo>
                <a:lnTo>
                  <a:pt x="9871" y="24080"/>
                </a:lnTo>
                <a:lnTo>
                  <a:pt x="11624" y="39669"/>
                </a:lnTo>
                <a:lnTo>
                  <a:pt x="11624" y="60326"/>
                </a:lnTo>
                <a:lnTo>
                  <a:pt x="15179" y="53779"/>
                </a:lnTo>
                <a:lnTo>
                  <a:pt x="18999" y="42435"/>
                </a:lnTo>
                <a:lnTo>
                  <a:pt x="21038" y="29672"/>
                </a:lnTo>
                <a:lnTo>
                  <a:pt x="21070" y="15506"/>
                </a:lnTo>
                <a:lnTo>
                  <a:pt x="16960" y="2819"/>
                </a:lnTo>
                <a:lnTo>
                  <a:pt x="15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6040865" y="5922756"/>
            <a:ext cx="104215" cy="76760"/>
          </a:xfrm>
          <a:custGeom>
            <a:avLst/>
            <a:gdLst/>
            <a:ahLst/>
            <a:cxnLst/>
            <a:rect l="l" t="t" r="r" b="b"/>
            <a:pathLst>
              <a:path w="118110" h="86995">
                <a:moveTo>
                  <a:pt x="110026" y="0"/>
                </a:moveTo>
                <a:lnTo>
                  <a:pt x="7753" y="0"/>
                </a:lnTo>
                <a:lnTo>
                  <a:pt x="6737" y="1489"/>
                </a:lnTo>
                <a:lnTo>
                  <a:pt x="1753" y="14592"/>
                </a:lnTo>
                <a:lnTo>
                  <a:pt x="0" y="28955"/>
                </a:lnTo>
                <a:lnTo>
                  <a:pt x="27" y="30799"/>
                </a:lnTo>
                <a:lnTo>
                  <a:pt x="14461" y="66495"/>
                </a:lnTo>
                <a:lnTo>
                  <a:pt x="51799" y="85713"/>
                </a:lnTo>
                <a:lnTo>
                  <a:pt x="68444" y="86935"/>
                </a:lnTo>
                <a:lnTo>
                  <a:pt x="81793" y="83173"/>
                </a:lnTo>
                <a:lnTo>
                  <a:pt x="111412" y="55598"/>
                </a:lnTo>
                <a:lnTo>
                  <a:pt x="118083" y="27194"/>
                </a:lnTo>
                <a:lnTo>
                  <a:pt x="116154" y="13940"/>
                </a:lnTo>
                <a:lnTo>
                  <a:pt x="111305" y="1804"/>
                </a:lnTo>
                <a:lnTo>
                  <a:pt x="11002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6036833" y="5922756"/>
            <a:ext cx="16249" cy="55469"/>
          </a:xfrm>
          <a:custGeom>
            <a:avLst/>
            <a:gdLst/>
            <a:ahLst/>
            <a:cxnLst/>
            <a:rect l="l" t="t" r="r" b="b"/>
            <a:pathLst>
              <a:path w="18414" h="62865">
                <a:moveTo>
                  <a:pt x="18276" y="0"/>
                </a:moveTo>
                <a:lnTo>
                  <a:pt x="7040" y="0"/>
                </a:lnTo>
                <a:lnTo>
                  <a:pt x="5496" y="2868"/>
                </a:lnTo>
                <a:lnTo>
                  <a:pt x="1680" y="15077"/>
                </a:lnTo>
                <a:lnTo>
                  <a:pt x="0" y="28955"/>
                </a:lnTo>
                <a:lnTo>
                  <a:pt x="914" y="40392"/>
                </a:lnTo>
                <a:lnTo>
                  <a:pt x="4738" y="52660"/>
                </a:lnTo>
                <a:lnTo>
                  <a:pt x="9904" y="62854"/>
                </a:lnTo>
                <a:lnTo>
                  <a:pt x="9904" y="34289"/>
                </a:lnTo>
                <a:lnTo>
                  <a:pt x="11502" y="16245"/>
                </a:lnTo>
                <a:lnTo>
                  <a:pt x="15485" y="4551"/>
                </a:lnTo>
                <a:lnTo>
                  <a:pt x="1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045572" y="5953012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4">
                <a:moveTo>
                  <a:pt x="0" y="0"/>
                </a:moveTo>
                <a:lnTo>
                  <a:pt x="0" y="28564"/>
                </a:lnTo>
                <a:lnTo>
                  <a:pt x="32545" y="54513"/>
                </a:lnTo>
                <a:lnTo>
                  <a:pt x="52233" y="57538"/>
                </a:lnTo>
                <a:lnTo>
                  <a:pt x="62191" y="56670"/>
                </a:lnTo>
                <a:lnTo>
                  <a:pt x="77958" y="48259"/>
                </a:lnTo>
                <a:lnTo>
                  <a:pt x="56883" y="48259"/>
                </a:lnTo>
                <a:lnTo>
                  <a:pt x="45985" y="47789"/>
                </a:lnTo>
                <a:lnTo>
                  <a:pt x="9043" y="24577"/>
                </a:lnTo>
                <a:lnTo>
                  <a:pt x="0" y="0"/>
                </a:lnTo>
                <a:close/>
              </a:path>
              <a:path w="106679" h="57784">
                <a:moveTo>
                  <a:pt x="106324" y="7186"/>
                </a:moveTo>
                <a:lnTo>
                  <a:pt x="77955" y="42879"/>
                </a:lnTo>
                <a:lnTo>
                  <a:pt x="56883" y="48259"/>
                </a:lnTo>
                <a:lnTo>
                  <a:pt x="77958" y="48259"/>
                </a:lnTo>
                <a:lnTo>
                  <a:pt x="97693" y="37731"/>
                </a:lnTo>
                <a:lnTo>
                  <a:pt x="104428" y="29156"/>
                </a:lnTo>
                <a:lnTo>
                  <a:pt x="106324" y="25647"/>
                </a:lnTo>
                <a:lnTo>
                  <a:pt x="106324" y="7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6128611" y="5922756"/>
            <a:ext cx="19610" cy="53228"/>
          </a:xfrm>
          <a:custGeom>
            <a:avLst/>
            <a:gdLst/>
            <a:ahLst/>
            <a:cxnLst/>
            <a:rect l="l" t="t" r="r" b="b"/>
            <a:pathLst>
              <a:path w="22225" h="60325">
                <a:moveTo>
                  <a:pt x="16383" y="0"/>
                </a:moveTo>
                <a:lnTo>
                  <a:pt x="0" y="0"/>
                </a:lnTo>
                <a:lnTo>
                  <a:pt x="529" y="641"/>
                </a:lnTo>
                <a:lnTo>
                  <a:pt x="6503" y="12020"/>
                </a:lnTo>
                <a:lnTo>
                  <a:pt x="10518" y="25625"/>
                </a:lnTo>
                <a:lnTo>
                  <a:pt x="12213" y="41476"/>
                </a:lnTo>
                <a:lnTo>
                  <a:pt x="12213" y="59937"/>
                </a:lnTo>
                <a:lnTo>
                  <a:pt x="15681" y="53513"/>
                </a:lnTo>
                <a:lnTo>
                  <a:pt x="19554" y="42062"/>
                </a:lnTo>
                <a:lnTo>
                  <a:pt x="21683" y="29167"/>
                </a:lnTo>
                <a:lnTo>
                  <a:pt x="21855" y="14848"/>
                </a:lnTo>
                <a:lnTo>
                  <a:pt x="17636" y="2236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7711663" y="5922755"/>
            <a:ext cx="61632" cy="54909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54681" y="0"/>
                </a:moveTo>
                <a:lnTo>
                  <a:pt x="13561" y="11"/>
                </a:lnTo>
                <a:lnTo>
                  <a:pt x="10534" y="2037"/>
                </a:lnTo>
                <a:lnTo>
                  <a:pt x="2825" y="13439"/>
                </a:lnTo>
                <a:lnTo>
                  <a:pt x="0" y="27432"/>
                </a:lnTo>
                <a:lnTo>
                  <a:pt x="419" y="32884"/>
                </a:lnTo>
                <a:lnTo>
                  <a:pt x="4767" y="44693"/>
                </a:lnTo>
                <a:lnTo>
                  <a:pt x="13578" y="53971"/>
                </a:lnTo>
                <a:lnTo>
                  <a:pt x="26457" y="59899"/>
                </a:lnTo>
                <a:lnTo>
                  <a:pt x="43117" y="61699"/>
                </a:lnTo>
                <a:lnTo>
                  <a:pt x="53995" y="56944"/>
                </a:lnTo>
                <a:lnTo>
                  <a:pt x="62571" y="47895"/>
                </a:lnTo>
                <a:lnTo>
                  <a:pt x="67948" y="34563"/>
                </a:lnTo>
                <a:lnTo>
                  <a:pt x="69228" y="16960"/>
                </a:lnTo>
                <a:lnTo>
                  <a:pt x="63578" y="6955"/>
                </a:lnTo>
                <a:lnTo>
                  <a:pt x="5468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7707628" y="5922755"/>
            <a:ext cx="24653" cy="48185"/>
          </a:xfrm>
          <a:custGeom>
            <a:avLst/>
            <a:gdLst/>
            <a:ahLst/>
            <a:cxnLst/>
            <a:rect l="l" t="t" r="r" b="b"/>
            <a:pathLst>
              <a:path w="27940" h="54609">
                <a:moveTo>
                  <a:pt x="27744" y="0"/>
                </a:moveTo>
                <a:lnTo>
                  <a:pt x="11090" y="0"/>
                </a:lnTo>
                <a:lnTo>
                  <a:pt x="8154" y="2940"/>
                </a:lnTo>
                <a:lnTo>
                  <a:pt x="2523" y="13789"/>
                </a:lnTo>
                <a:lnTo>
                  <a:pt x="0" y="27432"/>
                </a:lnTo>
                <a:lnTo>
                  <a:pt x="62" y="32373"/>
                </a:lnTo>
                <a:lnTo>
                  <a:pt x="3868" y="44744"/>
                </a:lnTo>
                <a:lnTo>
                  <a:pt x="9841" y="54000"/>
                </a:lnTo>
                <a:lnTo>
                  <a:pt x="9841" y="21221"/>
                </a:lnTo>
                <a:lnTo>
                  <a:pt x="12000" y="15125"/>
                </a:lnTo>
                <a:lnTo>
                  <a:pt x="14476" y="11134"/>
                </a:lnTo>
                <a:lnTo>
                  <a:pt x="14476" y="10668"/>
                </a:lnTo>
                <a:lnTo>
                  <a:pt x="18286" y="6223"/>
                </a:lnTo>
                <a:lnTo>
                  <a:pt x="19050" y="5334"/>
                </a:lnTo>
                <a:lnTo>
                  <a:pt x="23620" y="1524"/>
                </a:lnTo>
                <a:lnTo>
                  <a:pt x="27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7716312" y="5941481"/>
            <a:ext cx="5043" cy="33057"/>
          </a:xfrm>
          <a:custGeom>
            <a:avLst/>
            <a:gdLst/>
            <a:ahLst/>
            <a:cxnLst/>
            <a:rect l="l" t="t" r="r" b="b"/>
            <a:pathLst>
              <a:path w="5715" h="37465">
                <a:moveTo>
                  <a:pt x="0" y="0"/>
                </a:moveTo>
                <a:lnTo>
                  <a:pt x="0" y="32779"/>
                </a:lnTo>
                <a:lnTo>
                  <a:pt x="237" y="33144"/>
                </a:lnTo>
                <a:lnTo>
                  <a:pt x="4635" y="36909"/>
                </a:lnTo>
                <a:lnTo>
                  <a:pt x="4635" y="22975"/>
                </a:lnTo>
                <a:lnTo>
                  <a:pt x="4825" y="22975"/>
                </a:lnTo>
                <a:lnTo>
                  <a:pt x="3111" y="20689"/>
                </a:lnTo>
                <a:lnTo>
                  <a:pt x="2349" y="17641"/>
                </a:lnTo>
                <a:lnTo>
                  <a:pt x="825" y="15354"/>
                </a:lnTo>
                <a:lnTo>
                  <a:pt x="63" y="12306"/>
                </a:lnTo>
                <a:lnTo>
                  <a:pt x="0" y="0"/>
                </a:lnTo>
                <a:close/>
              </a:path>
              <a:path w="5715" h="37465">
                <a:moveTo>
                  <a:pt x="4825" y="22975"/>
                </a:moveTo>
                <a:lnTo>
                  <a:pt x="4635" y="22975"/>
                </a:lnTo>
                <a:lnTo>
                  <a:pt x="5397" y="23737"/>
                </a:lnTo>
                <a:lnTo>
                  <a:pt x="4825" y="22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7720402" y="5931496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0" y="762"/>
                </a:lnTo>
                <a:lnTo>
                  <a:pt x="0" y="122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7720402" y="5961753"/>
            <a:ext cx="4482" cy="15688"/>
          </a:xfrm>
          <a:custGeom>
            <a:avLst/>
            <a:gdLst/>
            <a:ahLst/>
            <a:cxnLst/>
            <a:rect l="l" t="t" r="r" b="b"/>
            <a:pathLst>
              <a:path w="5079" h="17779">
                <a:moveTo>
                  <a:pt x="0" y="0"/>
                </a:moveTo>
                <a:lnTo>
                  <a:pt x="0" y="13934"/>
                </a:lnTo>
                <a:lnTo>
                  <a:pt x="3638" y="17048"/>
                </a:lnTo>
                <a:lnTo>
                  <a:pt x="4573" y="17464"/>
                </a:lnTo>
                <a:lnTo>
                  <a:pt x="4573" y="5334"/>
                </a:lnTo>
                <a:lnTo>
                  <a:pt x="381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7723764" y="5927462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1"/>
                </a:lnTo>
                <a:lnTo>
                  <a:pt x="411" y="410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7723764" y="5927824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411" y="0"/>
                </a:moveTo>
                <a:lnTo>
                  <a:pt x="0" y="351"/>
                </a:lnTo>
                <a:lnTo>
                  <a:pt x="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7723764" y="596578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1"/>
                </a:lnTo>
                <a:lnTo>
                  <a:pt x="255" y="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7723989" y="5965936"/>
            <a:ext cx="38660" cy="16249"/>
          </a:xfrm>
          <a:custGeom>
            <a:avLst/>
            <a:gdLst/>
            <a:ahLst/>
            <a:cxnLst/>
            <a:rect l="l" t="t" r="r" b="b"/>
            <a:pathLst>
              <a:path w="43815" h="18415">
                <a:moveTo>
                  <a:pt x="0" y="0"/>
                </a:moveTo>
                <a:lnTo>
                  <a:pt x="507" y="592"/>
                </a:lnTo>
                <a:lnTo>
                  <a:pt x="507" y="12723"/>
                </a:lnTo>
                <a:lnTo>
                  <a:pt x="8869" y="16450"/>
                </a:lnTo>
                <a:lnTo>
                  <a:pt x="18845" y="17861"/>
                </a:lnTo>
                <a:lnTo>
                  <a:pt x="28928" y="16547"/>
                </a:lnTo>
                <a:lnTo>
                  <a:pt x="38545" y="12515"/>
                </a:lnTo>
                <a:lnTo>
                  <a:pt x="43003" y="9009"/>
                </a:lnTo>
                <a:lnTo>
                  <a:pt x="21611" y="9009"/>
                </a:lnTo>
                <a:lnTo>
                  <a:pt x="10237" y="6831"/>
                </a:lnTo>
                <a:lnTo>
                  <a:pt x="0" y="0"/>
                </a:lnTo>
                <a:close/>
              </a:path>
              <a:path w="43815" h="18415">
                <a:moveTo>
                  <a:pt x="43503" y="139"/>
                </a:moveTo>
                <a:lnTo>
                  <a:pt x="33063" y="6630"/>
                </a:lnTo>
                <a:lnTo>
                  <a:pt x="21611" y="9009"/>
                </a:lnTo>
                <a:lnTo>
                  <a:pt x="43003" y="9009"/>
                </a:lnTo>
                <a:lnTo>
                  <a:pt x="43179" y="8870"/>
                </a:lnTo>
                <a:lnTo>
                  <a:pt x="43179" y="592"/>
                </a:lnTo>
                <a:lnTo>
                  <a:pt x="43503" y="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7753431" y="5922756"/>
            <a:ext cx="24653" cy="43143"/>
          </a:xfrm>
          <a:custGeom>
            <a:avLst/>
            <a:gdLst/>
            <a:ahLst/>
            <a:cxnLst/>
            <a:rect l="l" t="t" r="r" b="b"/>
            <a:pathLst>
              <a:path w="27940" h="48895">
                <a:moveTo>
                  <a:pt x="18822" y="1524"/>
                </a:moveTo>
                <a:lnTo>
                  <a:pt x="5240" y="1524"/>
                </a:lnTo>
                <a:lnTo>
                  <a:pt x="10574" y="6096"/>
                </a:lnTo>
                <a:lnTo>
                  <a:pt x="13655" y="10169"/>
                </a:lnTo>
                <a:lnTo>
                  <a:pt x="18177" y="21491"/>
                </a:lnTo>
                <a:lnTo>
                  <a:pt x="18205" y="48664"/>
                </a:lnTo>
                <a:lnTo>
                  <a:pt x="20716" y="45254"/>
                </a:lnTo>
                <a:lnTo>
                  <a:pt x="25487" y="33101"/>
                </a:lnTo>
                <a:lnTo>
                  <a:pt x="27499" y="18253"/>
                </a:lnTo>
                <a:lnTo>
                  <a:pt x="22713" y="6296"/>
                </a:lnTo>
                <a:lnTo>
                  <a:pt x="18822" y="1524"/>
                </a:lnTo>
                <a:close/>
              </a:path>
              <a:path w="27940" h="48895">
                <a:moveTo>
                  <a:pt x="17579" y="0"/>
                </a:moveTo>
                <a:lnTo>
                  <a:pt x="0" y="0"/>
                </a:lnTo>
                <a:lnTo>
                  <a:pt x="5240" y="2285"/>
                </a:lnTo>
                <a:lnTo>
                  <a:pt x="5240" y="1524"/>
                </a:lnTo>
                <a:lnTo>
                  <a:pt x="18822" y="1524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7762089" y="5965901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612" y="0"/>
                </a:moveTo>
                <a:lnTo>
                  <a:pt x="323" y="179"/>
                </a:lnTo>
                <a:lnTo>
                  <a:pt x="0" y="632"/>
                </a:lnTo>
                <a:lnTo>
                  <a:pt x="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7762089" y="5965901"/>
            <a:ext cx="560" cy="8404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612" y="8428"/>
                </a:moveTo>
                <a:lnTo>
                  <a:pt x="612" y="0"/>
                </a:lnTo>
                <a:lnTo>
                  <a:pt x="0" y="632"/>
                </a:lnTo>
                <a:lnTo>
                  <a:pt x="0" y="8910"/>
                </a:lnTo>
                <a:lnTo>
                  <a:pt x="612" y="8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7762375" y="5952392"/>
            <a:ext cx="7284" cy="21291"/>
          </a:xfrm>
          <a:custGeom>
            <a:avLst/>
            <a:gdLst/>
            <a:ahLst/>
            <a:cxnLst/>
            <a:rect l="l" t="t" r="r" b="b"/>
            <a:pathLst>
              <a:path w="8254" h="24129">
                <a:moveTo>
                  <a:pt x="7897" y="15309"/>
                </a:moveTo>
                <a:lnTo>
                  <a:pt x="288" y="15309"/>
                </a:lnTo>
                <a:lnTo>
                  <a:pt x="288" y="23737"/>
                </a:lnTo>
                <a:lnTo>
                  <a:pt x="3616" y="21119"/>
                </a:lnTo>
                <a:lnTo>
                  <a:pt x="7897" y="15309"/>
                </a:lnTo>
                <a:close/>
              </a:path>
              <a:path w="8254" h="24129">
                <a:moveTo>
                  <a:pt x="3486" y="10608"/>
                </a:moveTo>
                <a:lnTo>
                  <a:pt x="0" y="15489"/>
                </a:lnTo>
                <a:lnTo>
                  <a:pt x="288" y="15309"/>
                </a:lnTo>
                <a:lnTo>
                  <a:pt x="7897" y="15309"/>
                </a:lnTo>
                <a:lnTo>
                  <a:pt x="8069" y="15076"/>
                </a:lnTo>
                <a:lnTo>
                  <a:pt x="8069" y="11370"/>
                </a:lnTo>
                <a:lnTo>
                  <a:pt x="3486" y="11370"/>
                </a:lnTo>
                <a:lnTo>
                  <a:pt x="3486" y="10608"/>
                </a:lnTo>
                <a:close/>
              </a:path>
              <a:path w="8254" h="24129">
                <a:moveTo>
                  <a:pt x="8069" y="0"/>
                </a:moveTo>
                <a:lnTo>
                  <a:pt x="3486" y="11370"/>
                </a:lnTo>
                <a:lnTo>
                  <a:pt x="8069" y="11370"/>
                </a:lnTo>
                <a:lnTo>
                  <a:pt x="8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7409775" y="5924370"/>
            <a:ext cx="61072" cy="59951"/>
          </a:xfrm>
          <a:custGeom>
            <a:avLst/>
            <a:gdLst/>
            <a:ahLst/>
            <a:cxnLst/>
            <a:rect l="l" t="t" r="r" b="b"/>
            <a:pathLst>
              <a:path w="69215" h="67945">
                <a:moveTo>
                  <a:pt x="21738" y="0"/>
                </a:moveTo>
                <a:lnTo>
                  <a:pt x="10355" y="7621"/>
                </a:lnTo>
                <a:lnTo>
                  <a:pt x="2762" y="19093"/>
                </a:lnTo>
                <a:lnTo>
                  <a:pt x="0" y="33223"/>
                </a:lnTo>
                <a:lnTo>
                  <a:pt x="309" y="37876"/>
                </a:lnTo>
                <a:lnTo>
                  <a:pt x="4344" y="49747"/>
                </a:lnTo>
                <a:lnTo>
                  <a:pt x="12847" y="59306"/>
                </a:lnTo>
                <a:lnTo>
                  <a:pt x="25566" y="65565"/>
                </a:lnTo>
                <a:lnTo>
                  <a:pt x="42251" y="67529"/>
                </a:lnTo>
                <a:lnTo>
                  <a:pt x="53374" y="62715"/>
                </a:lnTo>
                <a:lnTo>
                  <a:pt x="61988" y="53589"/>
                </a:lnTo>
                <a:lnTo>
                  <a:pt x="67334" y="40331"/>
                </a:lnTo>
                <a:lnTo>
                  <a:pt x="68649" y="23119"/>
                </a:lnTo>
                <a:lnTo>
                  <a:pt x="63246" y="12963"/>
                </a:lnTo>
                <a:lnTo>
                  <a:pt x="53717" y="5210"/>
                </a:lnTo>
                <a:lnTo>
                  <a:pt x="39927" y="631"/>
                </a:lnTo>
                <a:lnTo>
                  <a:pt x="217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7405070" y="5922755"/>
            <a:ext cx="71157" cy="54348"/>
          </a:xfrm>
          <a:custGeom>
            <a:avLst/>
            <a:gdLst/>
            <a:ahLst/>
            <a:cxnLst/>
            <a:rect l="l" t="t" r="r" b="b"/>
            <a:pathLst>
              <a:path w="80645" h="61595">
                <a:moveTo>
                  <a:pt x="71001" y="9144"/>
                </a:moveTo>
                <a:lnTo>
                  <a:pt x="57150" y="9144"/>
                </a:lnTo>
                <a:lnTo>
                  <a:pt x="62482" y="13716"/>
                </a:lnTo>
                <a:lnTo>
                  <a:pt x="66292" y="18288"/>
                </a:lnTo>
                <a:lnTo>
                  <a:pt x="70093" y="28312"/>
                </a:lnTo>
                <a:lnTo>
                  <a:pt x="70364" y="39478"/>
                </a:lnTo>
                <a:lnTo>
                  <a:pt x="70387" y="61481"/>
                </a:lnTo>
                <a:lnTo>
                  <a:pt x="71657" y="60338"/>
                </a:lnTo>
                <a:lnTo>
                  <a:pt x="78461" y="48624"/>
                </a:lnTo>
                <a:lnTo>
                  <a:pt x="80203" y="39478"/>
                </a:lnTo>
                <a:lnTo>
                  <a:pt x="78912" y="26771"/>
                </a:lnTo>
                <a:lnTo>
                  <a:pt x="73112" y="11424"/>
                </a:lnTo>
                <a:lnTo>
                  <a:pt x="71001" y="9144"/>
                </a:lnTo>
                <a:close/>
              </a:path>
              <a:path w="80645" h="61595">
                <a:moveTo>
                  <a:pt x="60081" y="0"/>
                </a:moveTo>
                <a:lnTo>
                  <a:pt x="20831" y="0"/>
                </a:lnTo>
                <a:lnTo>
                  <a:pt x="14460" y="3787"/>
                </a:lnTo>
                <a:lnTo>
                  <a:pt x="6896" y="11852"/>
                </a:lnTo>
                <a:lnTo>
                  <a:pt x="1840" y="22308"/>
                </a:lnTo>
                <a:lnTo>
                  <a:pt x="0" y="35051"/>
                </a:lnTo>
                <a:lnTo>
                  <a:pt x="355" y="40839"/>
                </a:lnTo>
                <a:lnTo>
                  <a:pt x="4177" y="52469"/>
                </a:lnTo>
                <a:lnTo>
                  <a:pt x="9701" y="60679"/>
                </a:lnTo>
                <a:lnTo>
                  <a:pt x="9701" y="26771"/>
                </a:lnTo>
                <a:lnTo>
                  <a:pt x="13512" y="18097"/>
                </a:lnTo>
                <a:lnTo>
                  <a:pt x="19050" y="12953"/>
                </a:lnTo>
                <a:lnTo>
                  <a:pt x="23620" y="9144"/>
                </a:lnTo>
                <a:lnTo>
                  <a:pt x="23916" y="9144"/>
                </a:lnTo>
                <a:lnTo>
                  <a:pt x="27851" y="6311"/>
                </a:lnTo>
                <a:lnTo>
                  <a:pt x="33996" y="3695"/>
                </a:lnTo>
                <a:lnTo>
                  <a:pt x="65956" y="3695"/>
                </a:lnTo>
                <a:lnTo>
                  <a:pt x="65279" y="2964"/>
                </a:lnTo>
                <a:lnTo>
                  <a:pt x="60081" y="0"/>
                </a:lnTo>
                <a:close/>
              </a:path>
              <a:path w="80645" h="61595">
                <a:moveTo>
                  <a:pt x="66368" y="4140"/>
                </a:moveTo>
                <a:lnTo>
                  <a:pt x="51268" y="4140"/>
                </a:lnTo>
                <a:lnTo>
                  <a:pt x="51268" y="6652"/>
                </a:lnTo>
                <a:lnTo>
                  <a:pt x="57150" y="9532"/>
                </a:lnTo>
                <a:lnTo>
                  <a:pt x="57150" y="9144"/>
                </a:lnTo>
                <a:lnTo>
                  <a:pt x="71001" y="9144"/>
                </a:lnTo>
                <a:lnTo>
                  <a:pt x="66368" y="4140"/>
                </a:lnTo>
                <a:close/>
              </a:path>
              <a:path w="80645" h="61595">
                <a:moveTo>
                  <a:pt x="23916" y="9144"/>
                </a:moveTo>
                <a:lnTo>
                  <a:pt x="23620" y="9144"/>
                </a:lnTo>
                <a:lnTo>
                  <a:pt x="23620" y="9357"/>
                </a:lnTo>
                <a:lnTo>
                  <a:pt x="23916" y="9144"/>
                </a:lnTo>
                <a:close/>
              </a:path>
              <a:path w="80645" h="61595">
                <a:moveTo>
                  <a:pt x="65956" y="3695"/>
                </a:moveTo>
                <a:lnTo>
                  <a:pt x="33996" y="3695"/>
                </a:lnTo>
                <a:lnTo>
                  <a:pt x="40384" y="4572"/>
                </a:lnTo>
                <a:lnTo>
                  <a:pt x="51268" y="4140"/>
                </a:lnTo>
                <a:lnTo>
                  <a:pt x="66368" y="4140"/>
                </a:lnTo>
                <a:lnTo>
                  <a:pt x="65956" y="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7413630" y="5946377"/>
            <a:ext cx="12326" cy="39221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0" y="0"/>
                </a:moveTo>
                <a:lnTo>
                  <a:pt x="0" y="33908"/>
                </a:lnTo>
                <a:lnTo>
                  <a:pt x="1727" y="36475"/>
                </a:lnTo>
                <a:lnTo>
                  <a:pt x="2489" y="36475"/>
                </a:lnTo>
                <a:lnTo>
                  <a:pt x="7823" y="41047"/>
                </a:lnTo>
                <a:lnTo>
                  <a:pt x="8585" y="41809"/>
                </a:lnTo>
                <a:lnTo>
                  <a:pt x="11633" y="43332"/>
                </a:lnTo>
                <a:lnTo>
                  <a:pt x="13157" y="43942"/>
                </a:lnTo>
                <a:lnTo>
                  <a:pt x="13157" y="33427"/>
                </a:lnTo>
                <a:lnTo>
                  <a:pt x="13919" y="33427"/>
                </a:lnTo>
                <a:lnTo>
                  <a:pt x="8585" y="28854"/>
                </a:lnTo>
                <a:lnTo>
                  <a:pt x="7458" y="26917"/>
                </a:lnTo>
                <a:lnTo>
                  <a:pt x="2827" y="20102"/>
                </a:lnTo>
                <a:lnTo>
                  <a:pt x="203" y="10567"/>
                </a:lnTo>
                <a:lnTo>
                  <a:pt x="203" y="7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7425239" y="593082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0" y="762"/>
                </a:lnTo>
                <a:lnTo>
                  <a:pt x="761" y="212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7425239" y="5971838"/>
            <a:ext cx="35299" cy="17369"/>
          </a:xfrm>
          <a:custGeom>
            <a:avLst/>
            <a:gdLst/>
            <a:ahLst/>
            <a:cxnLst/>
            <a:rect l="l" t="t" r="r" b="b"/>
            <a:pathLst>
              <a:path w="40004" h="19684">
                <a:moveTo>
                  <a:pt x="0" y="4572"/>
                </a:moveTo>
                <a:lnTo>
                  <a:pt x="0" y="15088"/>
                </a:lnTo>
                <a:lnTo>
                  <a:pt x="6095" y="17526"/>
                </a:lnTo>
                <a:lnTo>
                  <a:pt x="9905" y="18289"/>
                </a:lnTo>
                <a:lnTo>
                  <a:pt x="15374" y="19134"/>
                </a:lnTo>
                <a:lnTo>
                  <a:pt x="28020" y="17896"/>
                </a:lnTo>
                <a:lnTo>
                  <a:pt x="39623" y="12911"/>
                </a:lnTo>
                <a:lnTo>
                  <a:pt x="39623" y="9030"/>
                </a:lnTo>
                <a:lnTo>
                  <a:pt x="23750" y="9030"/>
                </a:lnTo>
                <a:lnTo>
                  <a:pt x="11736" y="9005"/>
                </a:lnTo>
                <a:lnTo>
                  <a:pt x="0" y="4572"/>
                </a:lnTo>
                <a:close/>
              </a:path>
              <a:path w="40004" h="19684">
                <a:moveTo>
                  <a:pt x="39623" y="0"/>
                </a:moveTo>
                <a:lnTo>
                  <a:pt x="38861" y="762"/>
                </a:lnTo>
                <a:lnTo>
                  <a:pt x="34291" y="4572"/>
                </a:lnTo>
                <a:lnTo>
                  <a:pt x="23750" y="9030"/>
                </a:lnTo>
                <a:lnTo>
                  <a:pt x="39623" y="9030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7448504" y="5926409"/>
            <a:ext cx="2241" cy="2241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43" y="0"/>
                </a:moveTo>
                <a:lnTo>
                  <a:pt x="0" y="1511"/>
                </a:lnTo>
                <a:lnTo>
                  <a:pt x="2043" y="2512"/>
                </a:lnTo>
                <a:lnTo>
                  <a:pt x="2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7455496" y="593082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388"/>
                </a:lnTo>
                <a:lnTo>
                  <a:pt x="76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7459529" y="593418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51" y="410"/>
                </a:lnTo>
                <a:lnTo>
                  <a:pt x="761" y="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7459529" y="597183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351" y="351"/>
                </a:lnTo>
                <a:lnTo>
                  <a:pt x="0" y="762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7459840" y="5967803"/>
            <a:ext cx="3922" cy="15688"/>
          </a:xfrm>
          <a:custGeom>
            <a:avLst/>
            <a:gdLst/>
            <a:ahLst/>
            <a:cxnLst/>
            <a:rect l="l" t="t" r="r" b="b"/>
            <a:pathLst>
              <a:path w="4445" h="17779">
                <a:moveTo>
                  <a:pt x="4220" y="4572"/>
                </a:moveTo>
                <a:lnTo>
                  <a:pt x="410" y="4572"/>
                </a:lnTo>
                <a:lnTo>
                  <a:pt x="410" y="17483"/>
                </a:lnTo>
                <a:lnTo>
                  <a:pt x="538" y="17428"/>
                </a:lnTo>
                <a:lnTo>
                  <a:pt x="4220" y="14114"/>
                </a:lnTo>
                <a:lnTo>
                  <a:pt x="4220" y="4572"/>
                </a:lnTo>
                <a:close/>
              </a:path>
              <a:path w="4445" h="17779">
                <a:moveTo>
                  <a:pt x="4220" y="0"/>
                </a:moveTo>
                <a:lnTo>
                  <a:pt x="0" y="4924"/>
                </a:lnTo>
                <a:lnTo>
                  <a:pt x="410" y="4572"/>
                </a:lnTo>
                <a:lnTo>
                  <a:pt x="4220" y="4572"/>
                </a:lnTo>
                <a:lnTo>
                  <a:pt x="4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7462891" y="5958421"/>
            <a:ext cx="4482" cy="21851"/>
          </a:xfrm>
          <a:custGeom>
            <a:avLst/>
            <a:gdLst/>
            <a:ahLst/>
            <a:cxnLst/>
            <a:rect l="l" t="t" r="r" b="b"/>
            <a:pathLst>
              <a:path w="5079" h="24765">
                <a:moveTo>
                  <a:pt x="4856" y="10634"/>
                </a:moveTo>
                <a:lnTo>
                  <a:pt x="762" y="10634"/>
                </a:lnTo>
                <a:lnTo>
                  <a:pt x="762" y="24748"/>
                </a:lnTo>
                <a:lnTo>
                  <a:pt x="4856" y="21062"/>
                </a:lnTo>
                <a:lnTo>
                  <a:pt x="4856" y="10634"/>
                </a:lnTo>
                <a:close/>
              </a:path>
              <a:path w="5079" h="24765">
                <a:moveTo>
                  <a:pt x="4856" y="0"/>
                </a:moveTo>
                <a:lnTo>
                  <a:pt x="0" y="11397"/>
                </a:lnTo>
                <a:lnTo>
                  <a:pt x="762" y="10634"/>
                </a:lnTo>
                <a:lnTo>
                  <a:pt x="4856" y="10634"/>
                </a:lnTo>
                <a:lnTo>
                  <a:pt x="4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8020945" y="5921008"/>
            <a:ext cx="61072" cy="59951"/>
          </a:xfrm>
          <a:custGeom>
            <a:avLst/>
            <a:gdLst/>
            <a:ahLst/>
            <a:cxnLst/>
            <a:rect l="l" t="t" r="r" b="b"/>
            <a:pathLst>
              <a:path w="69215" h="67945">
                <a:moveTo>
                  <a:pt x="21738" y="0"/>
                </a:moveTo>
                <a:lnTo>
                  <a:pt x="10355" y="7621"/>
                </a:lnTo>
                <a:lnTo>
                  <a:pt x="2762" y="19092"/>
                </a:lnTo>
                <a:lnTo>
                  <a:pt x="0" y="33222"/>
                </a:lnTo>
                <a:lnTo>
                  <a:pt x="406" y="38535"/>
                </a:lnTo>
                <a:lnTo>
                  <a:pt x="4620" y="50164"/>
                </a:lnTo>
                <a:lnTo>
                  <a:pt x="13258" y="59487"/>
                </a:lnTo>
                <a:lnTo>
                  <a:pt x="26131" y="65538"/>
                </a:lnTo>
                <a:lnTo>
                  <a:pt x="43058" y="67352"/>
                </a:lnTo>
                <a:lnTo>
                  <a:pt x="54058" y="62356"/>
                </a:lnTo>
                <a:lnTo>
                  <a:pt x="62636" y="53151"/>
                </a:lnTo>
                <a:lnTo>
                  <a:pt x="67962" y="39881"/>
                </a:lnTo>
                <a:lnTo>
                  <a:pt x="69209" y="22693"/>
                </a:lnTo>
                <a:lnTo>
                  <a:pt x="63535" y="12702"/>
                </a:lnTo>
                <a:lnTo>
                  <a:pt x="53770" y="5089"/>
                </a:lnTo>
                <a:lnTo>
                  <a:pt x="39857" y="604"/>
                </a:lnTo>
                <a:lnTo>
                  <a:pt x="217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8016239" y="5922756"/>
            <a:ext cx="70597" cy="50426"/>
          </a:xfrm>
          <a:custGeom>
            <a:avLst/>
            <a:gdLst/>
            <a:ahLst/>
            <a:cxnLst/>
            <a:rect l="l" t="t" r="r" b="b"/>
            <a:pathLst>
              <a:path w="80009" h="57150">
                <a:moveTo>
                  <a:pt x="66001" y="0"/>
                </a:moveTo>
                <a:lnTo>
                  <a:pt x="14867" y="0"/>
                </a:lnTo>
                <a:lnTo>
                  <a:pt x="8073" y="6923"/>
                </a:lnTo>
                <a:lnTo>
                  <a:pt x="2515" y="17723"/>
                </a:lnTo>
                <a:lnTo>
                  <a:pt x="0" y="31242"/>
                </a:lnTo>
                <a:lnTo>
                  <a:pt x="2894" y="44969"/>
                </a:lnTo>
                <a:lnTo>
                  <a:pt x="8014" y="55132"/>
                </a:lnTo>
                <a:lnTo>
                  <a:pt x="9701" y="56910"/>
                </a:lnTo>
                <a:lnTo>
                  <a:pt x="9701" y="24472"/>
                </a:lnTo>
                <a:lnTo>
                  <a:pt x="12292" y="18770"/>
                </a:lnTo>
                <a:lnTo>
                  <a:pt x="15238" y="13716"/>
                </a:lnTo>
                <a:lnTo>
                  <a:pt x="15782" y="13716"/>
                </a:lnTo>
                <a:lnTo>
                  <a:pt x="19050" y="9144"/>
                </a:lnTo>
                <a:lnTo>
                  <a:pt x="23464" y="5770"/>
                </a:lnTo>
                <a:lnTo>
                  <a:pt x="34549" y="1231"/>
                </a:lnTo>
                <a:lnTo>
                  <a:pt x="67414" y="1231"/>
                </a:lnTo>
                <a:lnTo>
                  <a:pt x="66791" y="504"/>
                </a:lnTo>
                <a:lnTo>
                  <a:pt x="66001" y="0"/>
                </a:lnTo>
                <a:close/>
              </a:path>
              <a:path w="80009" h="57150">
                <a:moveTo>
                  <a:pt x="70930" y="5334"/>
                </a:moveTo>
                <a:lnTo>
                  <a:pt x="57150" y="5334"/>
                </a:lnTo>
                <a:lnTo>
                  <a:pt x="62482" y="9906"/>
                </a:lnTo>
                <a:lnTo>
                  <a:pt x="66295" y="14477"/>
                </a:lnTo>
                <a:lnTo>
                  <a:pt x="68525" y="19572"/>
                </a:lnTo>
                <a:lnTo>
                  <a:pt x="70818" y="31242"/>
                </a:lnTo>
                <a:lnTo>
                  <a:pt x="70832" y="54547"/>
                </a:lnTo>
                <a:lnTo>
                  <a:pt x="75749" y="46638"/>
                </a:lnTo>
                <a:lnTo>
                  <a:pt x="79150" y="35005"/>
                </a:lnTo>
                <a:lnTo>
                  <a:pt x="79555" y="21167"/>
                </a:lnTo>
                <a:lnTo>
                  <a:pt x="74400" y="9383"/>
                </a:lnTo>
                <a:lnTo>
                  <a:pt x="70930" y="5334"/>
                </a:lnTo>
                <a:close/>
              </a:path>
              <a:path w="80009" h="57150">
                <a:moveTo>
                  <a:pt x="15782" y="13716"/>
                </a:moveTo>
                <a:lnTo>
                  <a:pt x="15238" y="13716"/>
                </a:lnTo>
                <a:lnTo>
                  <a:pt x="15238" y="14477"/>
                </a:lnTo>
                <a:lnTo>
                  <a:pt x="15782" y="13716"/>
                </a:lnTo>
                <a:close/>
              </a:path>
              <a:path w="80009" h="57150">
                <a:moveTo>
                  <a:pt x="67414" y="1231"/>
                </a:moveTo>
                <a:lnTo>
                  <a:pt x="34549" y="1231"/>
                </a:lnTo>
                <a:lnTo>
                  <a:pt x="46329" y="1306"/>
                </a:lnTo>
                <a:lnTo>
                  <a:pt x="57150" y="5780"/>
                </a:lnTo>
                <a:lnTo>
                  <a:pt x="57150" y="5334"/>
                </a:lnTo>
                <a:lnTo>
                  <a:pt x="70930" y="5334"/>
                </a:lnTo>
                <a:lnTo>
                  <a:pt x="67414" y="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8024799" y="5944349"/>
            <a:ext cx="8404" cy="35859"/>
          </a:xfrm>
          <a:custGeom>
            <a:avLst/>
            <a:gdLst/>
            <a:ahLst/>
            <a:cxnLst/>
            <a:rect l="l" t="t" r="r" b="b"/>
            <a:pathLst>
              <a:path w="9525" h="40640">
                <a:moveTo>
                  <a:pt x="0" y="0"/>
                </a:moveTo>
                <a:lnTo>
                  <a:pt x="0" y="32438"/>
                </a:lnTo>
                <a:lnTo>
                  <a:pt x="5488" y="38227"/>
                </a:lnTo>
                <a:lnTo>
                  <a:pt x="8585" y="40019"/>
                </a:lnTo>
                <a:lnTo>
                  <a:pt x="8585" y="28105"/>
                </a:lnTo>
                <a:lnTo>
                  <a:pt x="8774" y="28105"/>
                </a:lnTo>
                <a:lnTo>
                  <a:pt x="2934" y="20333"/>
                </a:lnTo>
                <a:lnTo>
                  <a:pt x="2693" y="19673"/>
                </a:lnTo>
                <a:lnTo>
                  <a:pt x="203" y="9818"/>
                </a:lnTo>
                <a:lnTo>
                  <a:pt x="203" y="6008"/>
                </a:lnTo>
                <a:lnTo>
                  <a:pt x="0" y="0"/>
                </a:lnTo>
                <a:close/>
              </a:path>
              <a:path w="9525" h="40640">
                <a:moveTo>
                  <a:pt x="8774" y="28105"/>
                </a:moveTo>
                <a:lnTo>
                  <a:pt x="8585" y="28105"/>
                </a:lnTo>
                <a:lnTo>
                  <a:pt x="8953" y="28343"/>
                </a:lnTo>
                <a:lnTo>
                  <a:pt x="8774" y="28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8032374" y="596914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3"/>
                </a:lnTo>
                <a:lnTo>
                  <a:pt x="368" y="2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8032374" y="5969148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3" y="12355"/>
                </a:moveTo>
                <a:lnTo>
                  <a:pt x="763" y="763"/>
                </a:lnTo>
                <a:lnTo>
                  <a:pt x="0" y="0"/>
                </a:lnTo>
                <a:lnTo>
                  <a:pt x="0" y="11914"/>
                </a:lnTo>
                <a:lnTo>
                  <a:pt x="763" y="12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8032699" y="5969358"/>
            <a:ext cx="38660" cy="15688"/>
          </a:xfrm>
          <a:custGeom>
            <a:avLst/>
            <a:gdLst/>
            <a:ahLst/>
            <a:cxnLst/>
            <a:rect l="l" t="t" r="r" b="b"/>
            <a:pathLst>
              <a:path w="43815" h="17779">
                <a:moveTo>
                  <a:pt x="0" y="0"/>
                </a:moveTo>
                <a:lnTo>
                  <a:pt x="394" y="524"/>
                </a:lnTo>
                <a:lnTo>
                  <a:pt x="394" y="12117"/>
                </a:lnTo>
                <a:lnTo>
                  <a:pt x="5199" y="14898"/>
                </a:lnTo>
                <a:lnTo>
                  <a:pt x="14794" y="17404"/>
                </a:lnTo>
                <a:lnTo>
                  <a:pt x="24758" y="17444"/>
                </a:lnTo>
                <a:lnTo>
                  <a:pt x="34531" y="15063"/>
                </a:lnTo>
                <a:lnTo>
                  <a:pt x="43066" y="10559"/>
                </a:lnTo>
                <a:lnTo>
                  <a:pt x="43066" y="8718"/>
                </a:lnTo>
                <a:lnTo>
                  <a:pt x="21830" y="8718"/>
                </a:lnTo>
                <a:lnTo>
                  <a:pt x="9956" y="6426"/>
                </a:lnTo>
                <a:lnTo>
                  <a:pt x="0" y="0"/>
                </a:lnTo>
                <a:close/>
              </a:path>
              <a:path w="43815" h="17779">
                <a:moveTo>
                  <a:pt x="43328" y="118"/>
                </a:moveTo>
                <a:lnTo>
                  <a:pt x="38494" y="3573"/>
                </a:lnTo>
                <a:lnTo>
                  <a:pt x="33759" y="6455"/>
                </a:lnTo>
                <a:lnTo>
                  <a:pt x="21830" y="8718"/>
                </a:lnTo>
                <a:lnTo>
                  <a:pt x="43066" y="8718"/>
                </a:lnTo>
                <a:lnTo>
                  <a:pt x="43066" y="524"/>
                </a:lnTo>
                <a:lnTo>
                  <a:pt x="43328" y="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8066665" y="5927462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446"/>
                </a:lnTo>
                <a:lnTo>
                  <a:pt x="761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8070699" y="5930823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51" y="410"/>
                </a:lnTo>
                <a:lnTo>
                  <a:pt x="76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8070699" y="596914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0" y="0"/>
                </a:moveTo>
                <a:lnTo>
                  <a:pt x="261" y="356"/>
                </a:lnTo>
                <a:lnTo>
                  <a:pt x="0" y="763"/>
                </a:lnTo>
                <a:lnTo>
                  <a:pt x="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8070699" y="5969148"/>
            <a:ext cx="1121" cy="9525"/>
          </a:xfrm>
          <a:custGeom>
            <a:avLst/>
            <a:gdLst/>
            <a:ahLst/>
            <a:cxnLst/>
            <a:rect l="l" t="t" r="r" b="b"/>
            <a:pathLst>
              <a:path w="1270" h="10795">
                <a:moveTo>
                  <a:pt x="760" y="0"/>
                </a:moveTo>
                <a:lnTo>
                  <a:pt x="0" y="763"/>
                </a:lnTo>
                <a:lnTo>
                  <a:pt x="0" y="10797"/>
                </a:lnTo>
                <a:lnTo>
                  <a:pt x="485" y="10541"/>
                </a:lnTo>
                <a:lnTo>
                  <a:pt x="760" y="10286"/>
                </a:lnTo>
                <a:lnTo>
                  <a:pt x="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8070930" y="5950390"/>
            <a:ext cx="7844" cy="28015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849" y="21259"/>
                </a:moveTo>
                <a:lnTo>
                  <a:pt x="499" y="21259"/>
                </a:lnTo>
                <a:lnTo>
                  <a:pt x="499" y="31545"/>
                </a:lnTo>
                <a:lnTo>
                  <a:pt x="7931" y="24706"/>
                </a:lnTo>
                <a:lnTo>
                  <a:pt x="8849" y="23229"/>
                </a:lnTo>
                <a:lnTo>
                  <a:pt x="8849" y="21259"/>
                </a:lnTo>
                <a:close/>
              </a:path>
              <a:path w="8890" h="31750">
                <a:moveTo>
                  <a:pt x="8849" y="0"/>
                </a:moveTo>
                <a:lnTo>
                  <a:pt x="6537" y="11529"/>
                </a:lnTo>
                <a:lnTo>
                  <a:pt x="0" y="21616"/>
                </a:lnTo>
                <a:lnTo>
                  <a:pt x="499" y="21259"/>
                </a:lnTo>
                <a:lnTo>
                  <a:pt x="8849" y="21259"/>
                </a:lnTo>
                <a:lnTo>
                  <a:pt x="8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8310057" y="5922756"/>
            <a:ext cx="61632" cy="51546"/>
          </a:xfrm>
          <a:custGeom>
            <a:avLst/>
            <a:gdLst/>
            <a:ahLst/>
            <a:cxnLst/>
            <a:rect l="l" t="t" r="r" b="b"/>
            <a:pathLst>
              <a:path w="69850" h="58420">
                <a:moveTo>
                  <a:pt x="59189" y="0"/>
                </a:moveTo>
                <a:lnTo>
                  <a:pt x="9597" y="0"/>
                </a:lnTo>
                <a:lnTo>
                  <a:pt x="2933" y="9473"/>
                </a:lnTo>
                <a:lnTo>
                  <a:pt x="0" y="23621"/>
                </a:lnTo>
                <a:lnTo>
                  <a:pt x="328" y="28466"/>
                </a:lnTo>
                <a:lnTo>
                  <a:pt x="4512" y="40504"/>
                </a:lnTo>
                <a:lnTo>
                  <a:pt x="13178" y="49979"/>
                </a:lnTo>
                <a:lnTo>
                  <a:pt x="25916" y="56069"/>
                </a:lnTo>
                <a:lnTo>
                  <a:pt x="42316" y="57952"/>
                </a:lnTo>
                <a:lnTo>
                  <a:pt x="53606" y="53296"/>
                </a:lnTo>
                <a:lnTo>
                  <a:pt x="62466" y="44379"/>
                </a:lnTo>
                <a:lnTo>
                  <a:pt x="68044" y="31266"/>
                </a:lnTo>
                <a:lnTo>
                  <a:pt x="69490" y="14025"/>
                </a:lnTo>
                <a:lnTo>
                  <a:pt x="64028" y="3867"/>
                </a:lnTo>
                <a:lnTo>
                  <a:pt x="59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8306021" y="5922756"/>
            <a:ext cx="19050" cy="43143"/>
          </a:xfrm>
          <a:custGeom>
            <a:avLst/>
            <a:gdLst/>
            <a:ahLst/>
            <a:cxnLst/>
            <a:rect l="l" t="t" r="r" b="b"/>
            <a:pathLst>
              <a:path w="21590" h="48895">
                <a:moveTo>
                  <a:pt x="21489" y="0"/>
                </a:moveTo>
                <a:lnTo>
                  <a:pt x="7456" y="0"/>
                </a:lnTo>
                <a:lnTo>
                  <a:pt x="2242" y="10255"/>
                </a:lnTo>
                <a:lnTo>
                  <a:pt x="0" y="23622"/>
                </a:lnTo>
                <a:lnTo>
                  <a:pt x="363" y="30763"/>
                </a:lnTo>
                <a:lnTo>
                  <a:pt x="4649" y="43005"/>
                </a:lnTo>
                <a:lnTo>
                  <a:pt x="9169" y="48876"/>
                </a:lnTo>
                <a:lnTo>
                  <a:pt x="9169" y="33464"/>
                </a:lnTo>
                <a:lnTo>
                  <a:pt x="9635" y="29176"/>
                </a:lnTo>
                <a:lnTo>
                  <a:pt x="9635" y="20266"/>
                </a:lnTo>
                <a:lnTo>
                  <a:pt x="12180" y="10951"/>
                </a:lnTo>
                <a:lnTo>
                  <a:pt x="18288" y="2569"/>
                </a:lnTo>
                <a:lnTo>
                  <a:pt x="18288" y="2285"/>
                </a:lnTo>
                <a:lnTo>
                  <a:pt x="19050" y="1524"/>
                </a:lnTo>
                <a:lnTo>
                  <a:pt x="19353" y="1524"/>
                </a:lnTo>
                <a:lnTo>
                  <a:pt x="21489" y="0"/>
                </a:lnTo>
                <a:close/>
              </a:path>
              <a:path w="21590" h="48895">
                <a:moveTo>
                  <a:pt x="19353" y="1524"/>
                </a:moveTo>
                <a:lnTo>
                  <a:pt x="19050" y="1524"/>
                </a:lnTo>
                <a:lnTo>
                  <a:pt x="19050" y="1741"/>
                </a:lnTo>
                <a:lnTo>
                  <a:pt x="1935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8314112" y="5952284"/>
            <a:ext cx="8965" cy="21851"/>
          </a:xfrm>
          <a:custGeom>
            <a:avLst/>
            <a:gdLst/>
            <a:ahLst/>
            <a:cxnLst/>
            <a:rect l="l" t="t" r="r" b="b"/>
            <a:pathLst>
              <a:path w="10159" h="24765">
                <a:moveTo>
                  <a:pt x="0" y="0"/>
                </a:moveTo>
                <a:lnTo>
                  <a:pt x="0" y="15412"/>
                </a:lnTo>
                <a:lnTo>
                  <a:pt x="3214" y="19587"/>
                </a:lnTo>
                <a:lnTo>
                  <a:pt x="9880" y="24205"/>
                </a:lnTo>
                <a:lnTo>
                  <a:pt x="9880" y="12256"/>
                </a:lnTo>
                <a:lnTo>
                  <a:pt x="5181" y="78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8314524" y="5940639"/>
            <a:ext cx="560" cy="8404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0" y="0"/>
                </a:moveTo>
                <a:lnTo>
                  <a:pt x="0" y="8910"/>
                </a:lnTo>
                <a:lnTo>
                  <a:pt x="270" y="64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8322158" y="5924100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0" y="761"/>
                </a:lnTo>
                <a:lnTo>
                  <a:pt x="431" y="454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8322159" y="5924502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431" y="0"/>
                </a:moveTo>
                <a:lnTo>
                  <a:pt x="0" y="307"/>
                </a:lnTo>
                <a:lnTo>
                  <a:pt x="0" y="590"/>
                </a:lnTo>
                <a:lnTo>
                  <a:pt x="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8322158" y="5962426"/>
            <a:ext cx="5043" cy="14007"/>
          </a:xfrm>
          <a:custGeom>
            <a:avLst/>
            <a:gdLst/>
            <a:ahLst/>
            <a:cxnLst/>
            <a:rect l="l" t="t" r="r" b="b"/>
            <a:pathLst>
              <a:path w="5715" h="15875">
                <a:moveTo>
                  <a:pt x="0" y="0"/>
                </a:moveTo>
                <a:lnTo>
                  <a:pt x="761" y="761"/>
                </a:lnTo>
                <a:lnTo>
                  <a:pt x="761" y="12711"/>
                </a:lnTo>
                <a:lnTo>
                  <a:pt x="4450" y="15266"/>
                </a:lnTo>
                <a:lnTo>
                  <a:pt x="5335" y="15530"/>
                </a:lnTo>
                <a:lnTo>
                  <a:pt x="5335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8322540" y="5924101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330" y="0"/>
                </a:moveTo>
                <a:lnTo>
                  <a:pt x="0" y="454"/>
                </a:lnTo>
                <a:lnTo>
                  <a:pt x="330" y="216"/>
                </a:lnTo>
                <a:lnTo>
                  <a:pt x="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8326192" y="5962425"/>
            <a:ext cx="34738" cy="16809"/>
          </a:xfrm>
          <a:custGeom>
            <a:avLst/>
            <a:gdLst/>
            <a:ahLst/>
            <a:cxnLst/>
            <a:rect l="l" t="t" r="r" b="b"/>
            <a:pathLst>
              <a:path w="39370" h="19050">
                <a:moveTo>
                  <a:pt x="0" y="3809"/>
                </a:moveTo>
                <a:lnTo>
                  <a:pt x="763" y="4572"/>
                </a:lnTo>
                <a:lnTo>
                  <a:pt x="763" y="15530"/>
                </a:lnTo>
                <a:lnTo>
                  <a:pt x="12026" y="18890"/>
                </a:lnTo>
                <a:lnTo>
                  <a:pt x="25146" y="18288"/>
                </a:lnTo>
                <a:lnTo>
                  <a:pt x="29717" y="17526"/>
                </a:lnTo>
                <a:lnTo>
                  <a:pt x="32767" y="16002"/>
                </a:lnTo>
                <a:lnTo>
                  <a:pt x="36575" y="13716"/>
                </a:lnTo>
                <a:lnTo>
                  <a:pt x="38863" y="12572"/>
                </a:lnTo>
                <a:lnTo>
                  <a:pt x="38863" y="8666"/>
                </a:lnTo>
                <a:lnTo>
                  <a:pt x="11396" y="8666"/>
                </a:lnTo>
                <a:lnTo>
                  <a:pt x="0" y="3809"/>
                </a:lnTo>
                <a:close/>
              </a:path>
              <a:path w="39370" h="19050">
                <a:moveTo>
                  <a:pt x="38863" y="0"/>
                </a:moveTo>
                <a:lnTo>
                  <a:pt x="38100" y="761"/>
                </a:lnTo>
                <a:lnTo>
                  <a:pt x="33529" y="4572"/>
                </a:lnTo>
                <a:lnTo>
                  <a:pt x="23503" y="8372"/>
                </a:lnTo>
                <a:lnTo>
                  <a:pt x="11396" y="8666"/>
                </a:lnTo>
                <a:lnTo>
                  <a:pt x="38863" y="8666"/>
                </a:lnTo>
                <a:lnTo>
                  <a:pt x="38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8357659" y="5922755"/>
            <a:ext cx="19050" cy="44824"/>
          </a:xfrm>
          <a:custGeom>
            <a:avLst/>
            <a:gdLst/>
            <a:ahLst/>
            <a:cxnLst/>
            <a:rect l="l" t="t" r="r" b="b"/>
            <a:pathLst>
              <a:path w="21590" h="50800">
                <a:moveTo>
                  <a:pt x="15077" y="1524"/>
                </a:moveTo>
                <a:lnTo>
                  <a:pt x="2437" y="1524"/>
                </a:lnTo>
                <a:lnTo>
                  <a:pt x="3192" y="2278"/>
                </a:lnTo>
                <a:lnTo>
                  <a:pt x="3200" y="2413"/>
                </a:lnTo>
                <a:lnTo>
                  <a:pt x="7009" y="6858"/>
                </a:lnTo>
                <a:lnTo>
                  <a:pt x="11353" y="17144"/>
                </a:lnTo>
                <a:lnTo>
                  <a:pt x="11353" y="50304"/>
                </a:lnTo>
                <a:lnTo>
                  <a:pt x="14630" y="46482"/>
                </a:lnTo>
                <a:lnTo>
                  <a:pt x="15392" y="45720"/>
                </a:lnTo>
                <a:lnTo>
                  <a:pt x="16916" y="42672"/>
                </a:lnTo>
                <a:lnTo>
                  <a:pt x="18439" y="38862"/>
                </a:lnTo>
                <a:lnTo>
                  <a:pt x="19963" y="35814"/>
                </a:lnTo>
                <a:lnTo>
                  <a:pt x="20726" y="31242"/>
                </a:lnTo>
                <a:lnTo>
                  <a:pt x="21487" y="27432"/>
                </a:lnTo>
                <a:lnTo>
                  <a:pt x="20549" y="14194"/>
                </a:lnTo>
                <a:lnTo>
                  <a:pt x="15706" y="2278"/>
                </a:lnTo>
                <a:lnTo>
                  <a:pt x="15077" y="1524"/>
                </a:lnTo>
                <a:close/>
              </a:path>
              <a:path w="21590" h="50800">
                <a:moveTo>
                  <a:pt x="13807" y="0"/>
                </a:moveTo>
                <a:lnTo>
                  <a:pt x="0" y="0"/>
                </a:lnTo>
                <a:lnTo>
                  <a:pt x="2437" y="1741"/>
                </a:lnTo>
                <a:lnTo>
                  <a:pt x="2437" y="1524"/>
                </a:lnTo>
                <a:lnTo>
                  <a:pt x="15077" y="1524"/>
                </a:lnTo>
                <a:lnTo>
                  <a:pt x="13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8359810" y="5924100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482" y="560"/>
                </a:lnTo>
                <a:lnTo>
                  <a:pt x="763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8359810" y="5924101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0" y="216"/>
                </a:lnTo>
                <a:lnTo>
                  <a:pt x="482" y="5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8359810" y="596242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351" y="351"/>
                </a:lnTo>
                <a:lnTo>
                  <a:pt x="0" y="761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8360121" y="5958390"/>
            <a:ext cx="3922" cy="15128"/>
          </a:xfrm>
          <a:custGeom>
            <a:avLst/>
            <a:gdLst/>
            <a:ahLst/>
            <a:cxnLst/>
            <a:rect l="l" t="t" r="r" b="b"/>
            <a:pathLst>
              <a:path w="4445" h="17145">
                <a:moveTo>
                  <a:pt x="4220" y="4572"/>
                </a:moveTo>
                <a:lnTo>
                  <a:pt x="411" y="4572"/>
                </a:lnTo>
                <a:lnTo>
                  <a:pt x="411" y="17144"/>
                </a:lnTo>
                <a:lnTo>
                  <a:pt x="1172" y="16764"/>
                </a:lnTo>
                <a:lnTo>
                  <a:pt x="1935" y="16764"/>
                </a:lnTo>
                <a:lnTo>
                  <a:pt x="4220" y="14478"/>
                </a:lnTo>
                <a:lnTo>
                  <a:pt x="4220" y="4572"/>
                </a:lnTo>
                <a:close/>
              </a:path>
              <a:path w="4445" h="17145">
                <a:moveTo>
                  <a:pt x="4220" y="0"/>
                </a:moveTo>
                <a:lnTo>
                  <a:pt x="0" y="4923"/>
                </a:lnTo>
                <a:lnTo>
                  <a:pt x="411" y="4572"/>
                </a:lnTo>
                <a:lnTo>
                  <a:pt x="4220" y="4572"/>
                </a:lnTo>
                <a:lnTo>
                  <a:pt x="4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8360236" y="5924596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280" y="328"/>
                </a:lnTo>
                <a:lnTo>
                  <a:pt x="280" y="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8363173" y="5937882"/>
            <a:ext cx="5043" cy="33618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5105" y="23242"/>
                </a:moveTo>
                <a:lnTo>
                  <a:pt x="760" y="23242"/>
                </a:lnTo>
                <a:lnTo>
                  <a:pt x="760" y="37720"/>
                </a:lnTo>
                <a:lnTo>
                  <a:pt x="3808" y="34672"/>
                </a:lnTo>
                <a:lnTo>
                  <a:pt x="5105" y="33160"/>
                </a:lnTo>
                <a:lnTo>
                  <a:pt x="5105" y="23242"/>
                </a:lnTo>
                <a:close/>
              </a:path>
              <a:path w="5715" h="38100">
                <a:moveTo>
                  <a:pt x="5105" y="0"/>
                </a:moveTo>
                <a:lnTo>
                  <a:pt x="4986" y="13156"/>
                </a:lnTo>
                <a:lnTo>
                  <a:pt x="0" y="24004"/>
                </a:lnTo>
                <a:lnTo>
                  <a:pt x="760" y="23242"/>
                </a:lnTo>
                <a:lnTo>
                  <a:pt x="5105" y="23242"/>
                </a:lnTo>
                <a:lnTo>
                  <a:pt x="5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7110579" y="5922755"/>
            <a:ext cx="61072" cy="54348"/>
          </a:xfrm>
          <a:custGeom>
            <a:avLst/>
            <a:gdLst/>
            <a:ahLst/>
            <a:cxnLst/>
            <a:rect l="l" t="t" r="r" b="b"/>
            <a:pathLst>
              <a:path w="69214" h="61595">
                <a:moveTo>
                  <a:pt x="54670" y="0"/>
                </a:moveTo>
                <a:lnTo>
                  <a:pt x="13091" y="0"/>
                </a:lnTo>
                <a:lnTo>
                  <a:pt x="10356" y="1829"/>
                </a:lnTo>
                <a:lnTo>
                  <a:pt x="2762" y="13300"/>
                </a:lnTo>
                <a:lnTo>
                  <a:pt x="0" y="27431"/>
                </a:lnTo>
                <a:lnTo>
                  <a:pt x="403" y="32899"/>
                </a:lnTo>
                <a:lnTo>
                  <a:pt x="4613" y="44698"/>
                </a:lnTo>
                <a:lnTo>
                  <a:pt x="13249" y="53951"/>
                </a:lnTo>
                <a:lnTo>
                  <a:pt x="26126" y="59853"/>
                </a:lnTo>
                <a:lnTo>
                  <a:pt x="43059" y="61599"/>
                </a:lnTo>
                <a:lnTo>
                  <a:pt x="54060" y="56750"/>
                </a:lnTo>
                <a:lnTo>
                  <a:pt x="62637" y="47678"/>
                </a:lnTo>
                <a:lnTo>
                  <a:pt x="67964" y="34393"/>
                </a:lnTo>
                <a:lnTo>
                  <a:pt x="69211" y="16902"/>
                </a:lnTo>
                <a:lnTo>
                  <a:pt x="63536" y="6910"/>
                </a:lnTo>
                <a:lnTo>
                  <a:pt x="5467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7105872" y="5922756"/>
            <a:ext cx="24653" cy="47625"/>
          </a:xfrm>
          <a:custGeom>
            <a:avLst/>
            <a:gdLst/>
            <a:ahLst/>
            <a:cxnLst/>
            <a:rect l="l" t="t" r="r" b="b"/>
            <a:pathLst>
              <a:path w="27939" h="53975">
                <a:moveTo>
                  <a:pt x="27819" y="0"/>
                </a:moveTo>
                <a:lnTo>
                  <a:pt x="10996" y="0"/>
                </a:lnTo>
                <a:lnTo>
                  <a:pt x="8018" y="3799"/>
                </a:lnTo>
                <a:lnTo>
                  <a:pt x="2481" y="14500"/>
                </a:lnTo>
                <a:lnTo>
                  <a:pt x="0" y="27431"/>
                </a:lnTo>
                <a:lnTo>
                  <a:pt x="1233" y="34843"/>
                </a:lnTo>
                <a:lnTo>
                  <a:pt x="4916" y="46143"/>
                </a:lnTo>
                <a:lnTo>
                  <a:pt x="9841" y="53551"/>
                </a:lnTo>
                <a:lnTo>
                  <a:pt x="9841" y="21221"/>
                </a:lnTo>
                <a:lnTo>
                  <a:pt x="12000" y="15125"/>
                </a:lnTo>
                <a:lnTo>
                  <a:pt x="15238" y="9905"/>
                </a:lnTo>
                <a:lnTo>
                  <a:pt x="15782" y="9905"/>
                </a:lnTo>
                <a:lnTo>
                  <a:pt x="18286" y="6400"/>
                </a:lnTo>
                <a:lnTo>
                  <a:pt x="18286" y="6096"/>
                </a:lnTo>
                <a:lnTo>
                  <a:pt x="19050" y="5333"/>
                </a:lnTo>
                <a:lnTo>
                  <a:pt x="23622" y="1524"/>
                </a:lnTo>
                <a:lnTo>
                  <a:pt x="27819" y="0"/>
                </a:lnTo>
                <a:close/>
              </a:path>
              <a:path w="27939" h="53975">
                <a:moveTo>
                  <a:pt x="15782" y="9905"/>
                </a:moveTo>
                <a:lnTo>
                  <a:pt x="15238" y="9905"/>
                </a:lnTo>
                <a:lnTo>
                  <a:pt x="15238" y="10667"/>
                </a:lnTo>
                <a:lnTo>
                  <a:pt x="15782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7114557" y="5941480"/>
            <a:ext cx="8404" cy="35859"/>
          </a:xfrm>
          <a:custGeom>
            <a:avLst/>
            <a:gdLst/>
            <a:ahLst/>
            <a:cxnLst/>
            <a:rect l="l" t="t" r="r" b="b"/>
            <a:pathLst>
              <a:path w="9525" h="40640">
                <a:moveTo>
                  <a:pt x="8851" y="27952"/>
                </a:moveTo>
                <a:lnTo>
                  <a:pt x="8851" y="40214"/>
                </a:lnTo>
                <a:lnTo>
                  <a:pt x="9208" y="40374"/>
                </a:lnTo>
                <a:lnTo>
                  <a:pt x="9208" y="28309"/>
                </a:lnTo>
                <a:lnTo>
                  <a:pt x="8851" y="27952"/>
                </a:lnTo>
                <a:close/>
              </a:path>
              <a:path w="9525" h="40640">
                <a:moveTo>
                  <a:pt x="0" y="0"/>
                </a:moveTo>
                <a:lnTo>
                  <a:pt x="0" y="32330"/>
                </a:lnTo>
                <a:lnTo>
                  <a:pt x="916" y="33709"/>
                </a:lnTo>
                <a:lnTo>
                  <a:pt x="8445" y="40033"/>
                </a:lnTo>
                <a:lnTo>
                  <a:pt x="8445" y="27242"/>
                </a:lnTo>
                <a:lnTo>
                  <a:pt x="5941" y="23737"/>
                </a:lnTo>
                <a:lnTo>
                  <a:pt x="5397" y="23737"/>
                </a:lnTo>
                <a:lnTo>
                  <a:pt x="1969" y="17322"/>
                </a:lnTo>
                <a:lnTo>
                  <a:pt x="1676" y="16243"/>
                </a:lnTo>
                <a:lnTo>
                  <a:pt x="63" y="9259"/>
                </a:lnTo>
                <a:lnTo>
                  <a:pt x="0" y="0"/>
                </a:lnTo>
                <a:close/>
              </a:path>
              <a:path w="9525" h="40640">
                <a:moveTo>
                  <a:pt x="8445" y="27546"/>
                </a:moveTo>
                <a:lnTo>
                  <a:pt x="8851" y="27952"/>
                </a:lnTo>
                <a:lnTo>
                  <a:pt x="8851" y="27808"/>
                </a:lnTo>
                <a:lnTo>
                  <a:pt x="8445" y="27546"/>
                </a:lnTo>
                <a:close/>
              </a:path>
              <a:path w="9525" h="40640">
                <a:moveTo>
                  <a:pt x="5397" y="22974"/>
                </a:moveTo>
                <a:lnTo>
                  <a:pt x="5397" y="23737"/>
                </a:lnTo>
                <a:lnTo>
                  <a:pt x="5941" y="23737"/>
                </a:lnTo>
                <a:lnTo>
                  <a:pt x="5397" y="2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7122008" y="5927462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2"/>
                </a:lnTo>
                <a:lnTo>
                  <a:pt x="562" y="280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7122009" y="5927709"/>
            <a:ext cx="560" cy="1121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62" y="0"/>
                </a:moveTo>
                <a:lnTo>
                  <a:pt x="0" y="482"/>
                </a:lnTo>
                <a:lnTo>
                  <a:pt x="0" y="786"/>
                </a:lnTo>
                <a:lnTo>
                  <a:pt x="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7122008" y="5965786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2"/>
                </a:lnTo>
                <a:lnTo>
                  <a:pt x="406" y="2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7122367" y="5965962"/>
            <a:ext cx="38660" cy="15688"/>
          </a:xfrm>
          <a:custGeom>
            <a:avLst/>
            <a:gdLst/>
            <a:ahLst/>
            <a:cxnLst/>
            <a:rect l="l" t="t" r="r" b="b"/>
            <a:pathLst>
              <a:path w="43814" h="17779">
                <a:moveTo>
                  <a:pt x="0" y="61"/>
                </a:moveTo>
                <a:lnTo>
                  <a:pt x="356" y="561"/>
                </a:lnTo>
                <a:lnTo>
                  <a:pt x="356" y="12627"/>
                </a:lnTo>
                <a:lnTo>
                  <a:pt x="8237" y="16150"/>
                </a:lnTo>
                <a:lnTo>
                  <a:pt x="17570" y="17622"/>
                </a:lnTo>
                <a:lnTo>
                  <a:pt x="27070" y="16728"/>
                </a:lnTo>
                <a:lnTo>
                  <a:pt x="36236" y="13504"/>
                </a:lnTo>
                <a:lnTo>
                  <a:pt x="43028" y="9009"/>
                </a:lnTo>
                <a:lnTo>
                  <a:pt x="21616" y="8910"/>
                </a:lnTo>
                <a:lnTo>
                  <a:pt x="10087" y="6598"/>
                </a:lnTo>
                <a:lnTo>
                  <a:pt x="0" y="61"/>
                </a:lnTo>
                <a:close/>
              </a:path>
              <a:path w="43814" h="17779">
                <a:moveTo>
                  <a:pt x="43510" y="0"/>
                </a:moveTo>
                <a:lnTo>
                  <a:pt x="38456" y="3608"/>
                </a:lnTo>
                <a:lnTo>
                  <a:pt x="33362" y="6602"/>
                </a:lnTo>
                <a:lnTo>
                  <a:pt x="21616" y="8910"/>
                </a:lnTo>
                <a:lnTo>
                  <a:pt x="43028" y="8910"/>
                </a:lnTo>
                <a:lnTo>
                  <a:pt x="43028" y="561"/>
                </a:lnTo>
                <a:lnTo>
                  <a:pt x="4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7152099" y="5922755"/>
            <a:ext cx="22971" cy="43703"/>
          </a:xfrm>
          <a:custGeom>
            <a:avLst/>
            <a:gdLst/>
            <a:ahLst/>
            <a:cxnLst/>
            <a:rect l="l" t="t" r="r" b="b"/>
            <a:pathLst>
              <a:path w="26035" h="49529">
                <a:moveTo>
                  <a:pt x="19142" y="1524"/>
                </a:moveTo>
                <a:lnTo>
                  <a:pt x="4759" y="1524"/>
                </a:lnTo>
                <a:lnTo>
                  <a:pt x="10093" y="6096"/>
                </a:lnTo>
                <a:lnTo>
                  <a:pt x="13370" y="10109"/>
                </a:lnTo>
                <a:lnTo>
                  <a:pt x="17929" y="21366"/>
                </a:lnTo>
                <a:lnTo>
                  <a:pt x="17929" y="49096"/>
                </a:lnTo>
                <a:lnTo>
                  <a:pt x="23067" y="39183"/>
                </a:lnTo>
                <a:lnTo>
                  <a:pt x="25921" y="27002"/>
                </a:lnTo>
                <a:lnTo>
                  <a:pt x="25951" y="12674"/>
                </a:lnTo>
                <a:lnTo>
                  <a:pt x="19142" y="1524"/>
                </a:lnTo>
                <a:close/>
              </a:path>
              <a:path w="26035" h="49529">
                <a:moveTo>
                  <a:pt x="17399" y="0"/>
                </a:moveTo>
                <a:lnTo>
                  <a:pt x="0" y="0"/>
                </a:lnTo>
                <a:lnTo>
                  <a:pt x="4759" y="1970"/>
                </a:lnTo>
                <a:lnTo>
                  <a:pt x="4759" y="1524"/>
                </a:lnTo>
                <a:lnTo>
                  <a:pt x="19142" y="1524"/>
                </a:lnTo>
                <a:lnTo>
                  <a:pt x="17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7156299" y="5924100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445"/>
                </a:lnTo>
                <a:lnTo>
                  <a:pt x="762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7160333" y="5965786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481" y="200"/>
                </a:lnTo>
                <a:lnTo>
                  <a:pt x="0" y="762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7160333" y="5965787"/>
            <a:ext cx="1121" cy="8404"/>
          </a:xfrm>
          <a:custGeom>
            <a:avLst/>
            <a:gdLst/>
            <a:ahLst/>
            <a:cxnLst/>
            <a:rect l="l" t="t" r="r" b="b"/>
            <a:pathLst>
              <a:path w="1270" h="9525">
                <a:moveTo>
                  <a:pt x="762" y="8706"/>
                </a:moveTo>
                <a:lnTo>
                  <a:pt x="762" y="0"/>
                </a:lnTo>
                <a:lnTo>
                  <a:pt x="0" y="762"/>
                </a:lnTo>
                <a:lnTo>
                  <a:pt x="0" y="9210"/>
                </a:lnTo>
                <a:lnTo>
                  <a:pt x="762" y="8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7160758" y="5961752"/>
            <a:ext cx="3922" cy="11766"/>
          </a:xfrm>
          <a:custGeom>
            <a:avLst/>
            <a:gdLst/>
            <a:ahLst/>
            <a:cxnLst/>
            <a:rect l="l" t="t" r="r" b="b"/>
            <a:pathLst>
              <a:path w="4445" h="13334">
                <a:moveTo>
                  <a:pt x="4090" y="4571"/>
                </a:moveTo>
                <a:lnTo>
                  <a:pt x="280" y="4571"/>
                </a:lnTo>
                <a:lnTo>
                  <a:pt x="280" y="13278"/>
                </a:lnTo>
                <a:lnTo>
                  <a:pt x="1064" y="12759"/>
                </a:lnTo>
                <a:lnTo>
                  <a:pt x="4090" y="9401"/>
                </a:lnTo>
                <a:lnTo>
                  <a:pt x="4090" y="4571"/>
                </a:lnTo>
                <a:close/>
              </a:path>
              <a:path w="4445" h="13334">
                <a:moveTo>
                  <a:pt x="4090" y="0"/>
                </a:moveTo>
                <a:lnTo>
                  <a:pt x="0" y="4772"/>
                </a:lnTo>
                <a:lnTo>
                  <a:pt x="280" y="4571"/>
                </a:lnTo>
                <a:lnTo>
                  <a:pt x="4090" y="4571"/>
                </a:lnTo>
                <a:lnTo>
                  <a:pt x="4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7163694" y="5941609"/>
            <a:ext cx="4482" cy="28574"/>
          </a:xfrm>
          <a:custGeom>
            <a:avLst/>
            <a:gdLst/>
            <a:ahLst/>
            <a:cxnLst/>
            <a:rect l="l" t="t" r="r" b="b"/>
            <a:pathLst>
              <a:path w="5079" h="32384">
                <a:moveTo>
                  <a:pt x="4789" y="22829"/>
                </a:moveTo>
                <a:lnTo>
                  <a:pt x="763" y="22829"/>
                </a:lnTo>
                <a:lnTo>
                  <a:pt x="763" y="32230"/>
                </a:lnTo>
                <a:lnTo>
                  <a:pt x="4709" y="27853"/>
                </a:lnTo>
                <a:lnTo>
                  <a:pt x="4789" y="22829"/>
                </a:lnTo>
                <a:close/>
              </a:path>
              <a:path w="5079" h="32384">
                <a:moveTo>
                  <a:pt x="4789" y="0"/>
                </a:moveTo>
                <a:lnTo>
                  <a:pt x="4709" y="12174"/>
                </a:lnTo>
                <a:lnTo>
                  <a:pt x="0" y="23592"/>
                </a:lnTo>
                <a:lnTo>
                  <a:pt x="763" y="22829"/>
                </a:lnTo>
                <a:lnTo>
                  <a:pt x="4789" y="22829"/>
                </a:lnTo>
                <a:lnTo>
                  <a:pt x="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7559038" y="5923698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056" y="0"/>
                </a:moveTo>
                <a:lnTo>
                  <a:pt x="10645" y="7621"/>
                </a:lnTo>
                <a:lnTo>
                  <a:pt x="2871" y="19092"/>
                </a:lnTo>
                <a:lnTo>
                  <a:pt x="0" y="33222"/>
                </a:lnTo>
                <a:lnTo>
                  <a:pt x="406" y="38420"/>
                </a:lnTo>
                <a:lnTo>
                  <a:pt x="4730" y="50091"/>
                </a:lnTo>
                <a:lnTo>
                  <a:pt x="13495" y="59456"/>
                </a:lnTo>
                <a:lnTo>
                  <a:pt x="26343" y="65544"/>
                </a:lnTo>
                <a:lnTo>
                  <a:pt x="42915" y="67386"/>
                </a:lnTo>
                <a:lnTo>
                  <a:pt x="53972" y="62427"/>
                </a:lnTo>
                <a:lnTo>
                  <a:pt x="62604" y="53249"/>
                </a:lnTo>
                <a:lnTo>
                  <a:pt x="67981" y="40011"/>
                </a:lnTo>
                <a:lnTo>
                  <a:pt x="69268" y="22870"/>
                </a:lnTo>
                <a:lnTo>
                  <a:pt x="63646" y="12809"/>
                </a:lnTo>
                <a:lnTo>
                  <a:pt x="53929" y="5138"/>
                </a:lnTo>
                <a:lnTo>
                  <a:pt x="40081" y="615"/>
                </a:lnTo>
                <a:lnTo>
                  <a:pt x="22056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7554691" y="5922755"/>
            <a:ext cx="71157" cy="52668"/>
          </a:xfrm>
          <a:custGeom>
            <a:avLst/>
            <a:gdLst/>
            <a:ahLst/>
            <a:cxnLst/>
            <a:rect l="l" t="t" r="r" b="b"/>
            <a:pathLst>
              <a:path w="80645" h="59690">
                <a:moveTo>
                  <a:pt x="74577" y="12192"/>
                </a:moveTo>
                <a:lnTo>
                  <a:pt x="61314" y="12192"/>
                </a:lnTo>
                <a:lnTo>
                  <a:pt x="62076" y="12953"/>
                </a:lnTo>
                <a:lnTo>
                  <a:pt x="65886" y="17525"/>
                </a:lnTo>
                <a:lnTo>
                  <a:pt x="70106" y="26994"/>
                </a:lnTo>
                <a:lnTo>
                  <a:pt x="70156" y="59353"/>
                </a:lnTo>
                <a:lnTo>
                  <a:pt x="75450" y="51090"/>
                </a:lnTo>
                <a:lnTo>
                  <a:pt x="80460" y="35019"/>
                </a:lnTo>
                <a:lnTo>
                  <a:pt x="79043" y="23216"/>
                </a:lnTo>
                <a:lnTo>
                  <a:pt x="74577" y="12192"/>
                </a:lnTo>
                <a:close/>
              </a:path>
              <a:path w="80645" h="59690">
                <a:moveTo>
                  <a:pt x="18388" y="0"/>
                </a:moveTo>
                <a:lnTo>
                  <a:pt x="17118" y="761"/>
                </a:lnTo>
                <a:lnTo>
                  <a:pt x="11785" y="6096"/>
                </a:lnTo>
                <a:lnTo>
                  <a:pt x="7212" y="11430"/>
                </a:lnTo>
                <a:lnTo>
                  <a:pt x="6450" y="11430"/>
                </a:lnTo>
                <a:lnTo>
                  <a:pt x="2881" y="19786"/>
                </a:lnTo>
                <a:lnTo>
                  <a:pt x="0" y="24536"/>
                </a:lnTo>
                <a:lnTo>
                  <a:pt x="585" y="39701"/>
                </a:lnTo>
                <a:lnTo>
                  <a:pt x="3947" y="51360"/>
                </a:lnTo>
                <a:lnTo>
                  <a:pt x="9498" y="58497"/>
                </a:lnTo>
                <a:lnTo>
                  <a:pt x="9498" y="33527"/>
                </a:lnTo>
                <a:lnTo>
                  <a:pt x="10476" y="27647"/>
                </a:lnTo>
                <a:lnTo>
                  <a:pt x="11023" y="21018"/>
                </a:lnTo>
                <a:lnTo>
                  <a:pt x="15057" y="17264"/>
                </a:lnTo>
                <a:lnTo>
                  <a:pt x="19404" y="12192"/>
                </a:lnTo>
                <a:lnTo>
                  <a:pt x="28174" y="6022"/>
                </a:lnTo>
                <a:lnTo>
                  <a:pt x="40079" y="3510"/>
                </a:lnTo>
                <a:lnTo>
                  <a:pt x="66044" y="3510"/>
                </a:lnTo>
                <a:lnTo>
                  <a:pt x="62838" y="761"/>
                </a:lnTo>
                <a:lnTo>
                  <a:pt x="61666" y="58"/>
                </a:lnTo>
                <a:lnTo>
                  <a:pt x="18388" y="0"/>
                </a:lnTo>
                <a:close/>
              </a:path>
              <a:path w="80645" h="59690">
                <a:moveTo>
                  <a:pt x="66044" y="3510"/>
                </a:moveTo>
                <a:lnTo>
                  <a:pt x="40079" y="3510"/>
                </a:lnTo>
                <a:lnTo>
                  <a:pt x="52033" y="5827"/>
                </a:lnTo>
                <a:lnTo>
                  <a:pt x="61314" y="12413"/>
                </a:lnTo>
                <a:lnTo>
                  <a:pt x="61314" y="12192"/>
                </a:lnTo>
                <a:lnTo>
                  <a:pt x="74577" y="12192"/>
                </a:lnTo>
                <a:lnTo>
                  <a:pt x="74268" y="11430"/>
                </a:lnTo>
                <a:lnTo>
                  <a:pt x="73506" y="11430"/>
                </a:lnTo>
                <a:lnTo>
                  <a:pt x="68860" y="6022"/>
                </a:lnTo>
                <a:lnTo>
                  <a:pt x="68050" y="5229"/>
                </a:lnTo>
                <a:lnTo>
                  <a:pt x="66044" y="3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7563071" y="5952339"/>
            <a:ext cx="1121" cy="22971"/>
          </a:xfrm>
          <a:custGeom>
            <a:avLst/>
            <a:gdLst/>
            <a:ahLst/>
            <a:cxnLst/>
            <a:rect l="l" t="t" r="r" b="b"/>
            <a:pathLst>
              <a:path w="1270" h="26034">
                <a:moveTo>
                  <a:pt x="0" y="0"/>
                </a:moveTo>
                <a:lnTo>
                  <a:pt x="0" y="24970"/>
                </a:lnTo>
                <a:lnTo>
                  <a:pt x="445" y="25541"/>
                </a:lnTo>
                <a:lnTo>
                  <a:pt x="445" y="8370"/>
                </a:lnTo>
                <a:lnTo>
                  <a:pt x="761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7563466" y="5959725"/>
            <a:ext cx="8404" cy="21851"/>
          </a:xfrm>
          <a:custGeom>
            <a:avLst/>
            <a:gdLst/>
            <a:ahLst/>
            <a:cxnLst/>
            <a:rect l="l" t="t" r="r" b="b"/>
            <a:pathLst>
              <a:path w="9525" h="24765">
                <a:moveTo>
                  <a:pt x="0" y="0"/>
                </a:moveTo>
                <a:lnTo>
                  <a:pt x="0" y="17171"/>
                </a:lnTo>
                <a:lnTo>
                  <a:pt x="919" y="18355"/>
                </a:lnTo>
                <a:lnTo>
                  <a:pt x="8698" y="24684"/>
                </a:lnTo>
                <a:lnTo>
                  <a:pt x="8807" y="12967"/>
                </a:lnTo>
                <a:lnTo>
                  <a:pt x="4888" y="8395"/>
                </a:lnTo>
                <a:lnTo>
                  <a:pt x="1929" y="5308"/>
                </a:lnTo>
                <a:lnTo>
                  <a:pt x="0" y="0"/>
                </a:lnTo>
                <a:close/>
              </a:path>
              <a:path w="9525" h="24765">
                <a:moveTo>
                  <a:pt x="8807" y="12967"/>
                </a:moveTo>
                <a:lnTo>
                  <a:pt x="9108" y="13318"/>
                </a:lnTo>
                <a:lnTo>
                  <a:pt x="8807" y="12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7567778" y="5937548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224" y="499"/>
                </a:lnTo>
                <a:lnTo>
                  <a:pt x="0" y="760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7571140" y="597116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1" y="761"/>
                </a:lnTo>
                <a:lnTo>
                  <a:pt x="410" y="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7571140" y="5971166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1" y="12337"/>
                </a:moveTo>
                <a:lnTo>
                  <a:pt x="761" y="761"/>
                </a:lnTo>
                <a:lnTo>
                  <a:pt x="0" y="0"/>
                </a:lnTo>
                <a:lnTo>
                  <a:pt x="0" y="11717"/>
                </a:lnTo>
                <a:lnTo>
                  <a:pt x="761" y="1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7571501" y="5971166"/>
            <a:ext cx="38100" cy="16809"/>
          </a:xfrm>
          <a:custGeom>
            <a:avLst/>
            <a:gdLst/>
            <a:ahLst/>
            <a:cxnLst/>
            <a:rect l="l" t="t" r="r" b="b"/>
            <a:pathLst>
              <a:path w="43179" h="19050">
                <a:moveTo>
                  <a:pt x="4923" y="4870"/>
                </a:moveTo>
                <a:lnTo>
                  <a:pt x="4923" y="15644"/>
                </a:lnTo>
                <a:lnTo>
                  <a:pt x="15214" y="18481"/>
                </a:lnTo>
                <a:lnTo>
                  <a:pt x="27271" y="18474"/>
                </a:lnTo>
                <a:lnTo>
                  <a:pt x="40497" y="14598"/>
                </a:lnTo>
                <a:lnTo>
                  <a:pt x="43023" y="12570"/>
                </a:lnTo>
                <a:lnTo>
                  <a:pt x="43023" y="9095"/>
                </a:lnTo>
                <a:lnTo>
                  <a:pt x="15713" y="9095"/>
                </a:lnTo>
                <a:lnTo>
                  <a:pt x="4923" y="4870"/>
                </a:lnTo>
                <a:close/>
              </a:path>
              <a:path w="43179" h="19050">
                <a:moveTo>
                  <a:pt x="0" y="351"/>
                </a:moveTo>
                <a:lnTo>
                  <a:pt x="351" y="761"/>
                </a:lnTo>
                <a:lnTo>
                  <a:pt x="351" y="12337"/>
                </a:lnTo>
                <a:lnTo>
                  <a:pt x="4161" y="15434"/>
                </a:lnTo>
                <a:lnTo>
                  <a:pt x="4154" y="3911"/>
                </a:lnTo>
                <a:lnTo>
                  <a:pt x="0" y="351"/>
                </a:lnTo>
                <a:close/>
              </a:path>
              <a:path w="43179" h="19050">
                <a:moveTo>
                  <a:pt x="43023" y="0"/>
                </a:moveTo>
                <a:lnTo>
                  <a:pt x="42261" y="761"/>
                </a:lnTo>
                <a:lnTo>
                  <a:pt x="37689" y="4572"/>
                </a:lnTo>
                <a:lnTo>
                  <a:pt x="28042" y="8895"/>
                </a:lnTo>
                <a:lnTo>
                  <a:pt x="15713" y="9095"/>
                </a:lnTo>
                <a:lnTo>
                  <a:pt x="43023" y="9095"/>
                </a:lnTo>
                <a:lnTo>
                  <a:pt x="43023" y="0"/>
                </a:lnTo>
                <a:close/>
              </a:path>
              <a:path w="43179" h="19050">
                <a:moveTo>
                  <a:pt x="4923" y="4572"/>
                </a:moveTo>
                <a:lnTo>
                  <a:pt x="4161" y="4572"/>
                </a:lnTo>
                <a:lnTo>
                  <a:pt x="4923" y="4870"/>
                </a:lnTo>
                <a:lnTo>
                  <a:pt x="492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7608791" y="593351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485" y="564"/>
                </a:lnTo>
                <a:lnTo>
                  <a:pt x="761" y="7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7608792" y="5933514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0" y="220"/>
                </a:lnTo>
                <a:lnTo>
                  <a:pt x="485" y="5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7608791" y="597116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351" y="351"/>
                </a:lnTo>
                <a:lnTo>
                  <a:pt x="0" y="761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7609103" y="5967132"/>
            <a:ext cx="3922" cy="15128"/>
          </a:xfrm>
          <a:custGeom>
            <a:avLst/>
            <a:gdLst/>
            <a:ahLst/>
            <a:cxnLst/>
            <a:rect l="l" t="t" r="r" b="b"/>
            <a:pathLst>
              <a:path w="4445" h="17145">
                <a:moveTo>
                  <a:pt x="4220" y="4571"/>
                </a:moveTo>
                <a:lnTo>
                  <a:pt x="410" y="4571"/>
                </a:lnTo>
                <a:lnTo>
                  <a:pt x="410" y="17142"/>
                </a:lnTo>
                <a:lnTo>
                  <a:pt x="4220" y="14083"/>
                </a:lnTo>
                <a:lnTo>
                  <a:pt x="4220" y="4571"/>
                </a:lnTo>
                <a:close/>
              </a:path>
              <a:path w="4445" h="17145">
                <a:moveTo>
                  <a:pt x="4220" y="0"/>
                </a:moveTo>
                <a:lnTo>
                  <a:pt x="0" y="4923"/>
                </a:lnTo>
                <a:lnTo>
                  <a:pt x="410" y="4571"/>
                </a:lnTo>
                <a:lnTo>
                  <a:pt x="4220" y="4571"/>
                </a:lnTo>
                <a:lnTo>
                  <a:pt x="4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7612153" y="5958437"/>
            <a:ext cx="4482" cy="21291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5031" y="9854"/>
                </a:moveTo>
                <a:lnTo>
                  <a:pt x="761" y="9854"/>
                </a:lnTo>
                <a:lnTo>
                  <a:pt x="761" y="23937"/>
                </a:lnTo>
                <a:lnTo>
                  <a:pt x="2926" y="22200"/>
                </a:lnTo>
                <a:lnTo>
                  <a:pt x="5031" y="18915"/>
                </a:lnTo>
                <a:lnTo>
                  <a:pt x="5031" y="9854"/>
                </a:lnTo>
                <a:close/>
              </a:path>
              <a:path w="5079" h="24129">
                <a:moveTo>
                  <a:pt x="5031" y="0"/>
                </a:moveTo>
                <a:lnTo>
                  <a:pt x="0" y="10615"/>
                </a:lnTo>
                <a:lnTo>
                  <a:pt x="761" y="9854"/>
                </a:lnTo>
                <a:lnTo>
                  <a:pt x="5031" y="9854"/>
                </a:lnTo>
                <a:lnTo>
                  <a:pt x="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7252447" y="5923891"/>
            <a:ext cx="70802" cy="708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7867648" y="5927051"/>
            <a:ext cx="61632" cy="59951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22390" y="0"/>
                </a:moveTo>
                <a:lnTo>
                  <a:pt x="10744" y="7540"/>
                </a:lnTo>
                <a:lnTo>
                  <a:pt x="2884" y="18785"/>
                </a:lnTo>
                <a:lnTo>
                  <a:pt x="0" y="32470"/>
                </a:lnTo>
                <a:lnTo>
                  <a:pt x="461" y="38209"/>
                </a:lnTo>
                <a:lnTo>
                  <a:pt x="4862" y="50086"/>
                </a:lnTo>
                <a:lnTo>
                  <a:pt x="13633" y="59524"/>
                </a:lnTo>
                <a:lnTo>
                  <a:pt x="26421" y="65631"/>
                </a:lnTo>
                <a:lnTo>
                  <a:pt x="42873" y="67521"/>
                </a:lnTo>
                <a:lnTo>
                  <a:pt x="53849" y="62683"/>
                </a:lnTo>
                <a:lnTo>
                  <a:pt x="62534" y="53535"/>
                </a:lnTo>
                <a:lnTo>
                  <a:pt x="68030" y="40244"/>
                </a:lnTo>
                <a:lnTo>
                  <a:pt x="69439" y="22980"/>
                </a:lnTo>
                <a:lnTo>
                  <a:pt x="63938" y="12964"/>
                </a:lnTo>
                <a:lnTo>
                  <a:pt x="54278" y="5243"/>
                </a:lnTo>
                <a:lnTo>
                  <a:pt x="40438" y="647"/>
                </a:lnTo>
                <a:lnTo>
                  <a:pt x="22390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7863614" y="5920745"/>
            <a:ext cx="71157" cy="58271"/>
          </a:xfrm>
          <a:custGeom>
            <a:avLst/>
            <a:gdLst/>
            <a:ahLst/>
            <a:cxnLst/>
            <a:rect l="l" t="t" r="r" b="b"/>
            <a:pathLst>
              <a:path w="80645" h="66040">
                <a:moveTo>
                  <a:pt x="67632" y="18281"/>
                </a:moveTo>
                <a:lnTo>
                  <a:pt x="61722" y="18281"/>
                </a:lnTo>
                <a:lnTo>
                  <a:pt x="62482" y="19043"/>
                </a:lnTo>
                <a:lnTo>
                  <a:pt x="62482" y="19348"/>
                </a:lnTo>
                <a:lnTo>
                  <a:pt x="65558" y="23676"/>
                </a:lnTo>
                <a:lnTo>
                  <a:pt x="70093" y="33639"/>
                </a:lnTo>
                <a:lnTo>
                  <a:pt x="70350" y="44198"/>
                </a:lnTo>
                <a:lnTo>
                  <a:pt x="70388" y="65577"/>
                </a:lnTo>
                <a:lnTo>
                  <a:pt x="73152" y="62477"/>
                </a:lnTo>
                <a:lnTo>
                  <a:pt x="77334" y="54646"/>
                </a:lnTo>
                <a:lnTo>
                  <a:pt x="79964" y="44198"/>
                </a:lnTo>
                <a:lnTo>
                  <a:pt x="80218" y="34664"/>
                </a:lnTo>
                <a:lnTo>
                  <a:pt x="67632" y="18281"/>
                </a:lnTo>
                <a:close/>
              </a:path>
              <a:path w="80645" h="66040">
                <a:moveTo>
                  <a:pt x="40323" y="0"/>
                </a:moveTo>
                <a:lnTo>
                  <a:pt x="32222" y="556"/>
                </a:lnTo>
                <a:lnTo>
                  <a:pt x="1940" y="29013"/>
                </a:lnTo>
                <a:lnTo>
                  <a:pt x="0" y="40379"/>
                </a:lnTo>
                <a:lnTo>
                  <a:pt x="1579" y="51457"/>
                </a:lnTo>
                <a:lnTo>
                  <a:pt x="6642" y="62038"/>
                </a:lnTo>
                <a:lnTo>
                  <a:pt x="9347" y="65045"/>
                </a:lnTo>
                <a:lnTo>
                  <a:pt x="9347" y="35617"/>
                </a:lnTo>
                <a:lnTo>
                  <a:pt x="12395" y="25926"/>
                </a:lnTo>
                <a:lnTo>
                  <a:pt x="14528" y="23615"/>
                </a:lnTo>
                <a:lnTo>
                  <a:pt x="18286" y="19170"/>
                </a:lnTo>
                <a:lnTo>
                  <a:pt x="18286" y="19043"/>
                </a:lnTo>
                <a:lnTo>
                  <a:pt x="19050" y="18281"/>
                </a:lnTo>
                <a:lnTo>
                  <a:pt x="23622" y="14471"/>
                </a:lnTo>
                <a:lnTo>
                  <a:pt x="28441" y="11656"/>
                </a:lnTo>
                <a:lnTo>
                  <a:pt x="40507" y="9458"/>
                </a:lnTo>
                <a:lnTo>
                  <a:pt x="60854" y="9458"/>
                </a:lnTo>
                <a:lnTo>
                  <a:pt x="56203" y="3404"/>
                </a:lnTo>
                <a:lnTo>
                  <a:pt x="40323" y="0"/>
                </a:lnTo>
                <a:close/>
              </a:path>
              <a:path w="80645" h="66040">
                <a:moveTo>
                  <a:pt x="60854" y="9458"/>
                </a:moveTo>
                <a:lnTo>
                  <a:pt x="40507" y="9458"/>
                </a:lnTo>
                <a:lnTo>
                  <a:pt x="52431" y="11878"/>
                </a:lnTo>
                <a:lnTo>
                  <a:pt x="61722" y="18500"/>
                </a:lnTo>
                <a:lnTo>
                  <a:pt x="61722" y="18281"/>
                </a:lnTo>
                <a:lnTo>
                  <a:pt x="67632" y="18281"/>
                </a:lnTo>
                <a:lnTo>
                  <a:pt x="60854" y="9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7871861" y="5952172"/>
            <a:ext cx="5603" cy="31376"/>
          </a:xfrm>
          <a:custGeom>
            <a:avLst/>
            <a:gdLst/>
            <a:ahLst/>
            <a:cxnLst/>
            <a:rect l="l" t="t" r="r" b="b"/>
            <a:pathLst>
              <a:path w="6350" h="35559">
                <a:moveTo>
                  <a:pt x="2793" y="16132"/>
                </a:moveTo>
                <a:lnTo>
                  <a:pt x="2793" y="32535"/>
                </a:lnTo>
                <a:lnTo>
                  <a:pt x="4794" y="34759"/>
                </a:lnTo>
                <a:lnTo>
                  <a:pt x="5129" y="34973"/>
                </a:lnTo>
                <a:lnTo>
                  <a:pt x="5129" y="20764"/>
                </a:lnTo>
                <a:lnTo>
                  <a:pt x="5455" y="20764"/>
                </a:lnTo>
                <a:lnTo>
                  <a:pt x="2793" y="16132"/>
                </a:lnTo>
                <a:close/>
              </a:path>
              <a:path w="6350" h="35559">
                <a:moveTo>
                  <a:pt x="0" y="0"/>
                </a:moveTo>
                <a:lnTo>
                  <a:pt x="0" y="29428"/>
                </a:lnTo>
                <a:lnTo>
                  <a:pt x="1485" y="31080"/>
                </a:lnTo>
                <a:lnTo>
                  <a:pt x="1477" y="10549"/>
                </a:lnTo>
                <a:lnTo>
                  <a:pt x="557" y="7048"/>
                </a:lnTo>
                <a:lnTo>
                  <a:pt x="557" y="4000"/>
                </a:lnTo>
                <a:lnTo>
                  <a:pt x="0" y="0"/>
                </a:lnTo>
                <a:close/>
              </a:path>
              <a:path w="6350" h="35559">
                <a:moveTo>
                  <a:pt x="5455" y="20764"/>
                </a:moveTo>
                <a:lnTo>
                  <a:pt x="5129" y="20764"/>
                </a:lnTo>
                <a:lnTo>
                  <a:pt x="5892" y="21526"/>
                </a:lnTo>
                <a:lnTo>
                  <a:pt x="5455" y="20764"/>
                </a:lnTo>
                <a:close/>
              </a:path>
              <a:path w="6350" h="35559">
                <a:moveTo>
                  <a:pt x="1485" y="13855"/>
                </a:moveTo>
                <a:lnTo>
                  <a:pt x="2793" y="16132"/>
                </a:lnTo>
                <a:lnTo>
                  <a:pt x="2793" y="15570"/>
                </a:lnTo>
                <a:lnTo>
                  <a:pt x="1485" y="13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7876388" y="5970494"/>
            <a:ext cx="3922" cy="15128"/>
          </a:xfrm>
          <a:custGeom>
            <a:avLst/>
            <a:gdLst/>
            <a:ahLst/>
            <a:cxnLst/>
            <a:rect l="l" t="t" r="r" b="b"/>
            <a:pathLst>
              <a:path w="4445" h="17145">
                <a:moveTo>
                  <a:pt x="0" y="0"/>
                </a:moveTo>
                <a:lnTo>
                  <a:pt x="0" y="14209"/>
                </a:lnTo>
                <a:lnTo>
                  <a:pt x="3810" y="16634"/>
                </a:lnTo>
                <a:lnTo>
                  <a:pt x="3919" y="4571"/>
                </a:lnTo>
                <a:lnTo>
                  <a:pt x="0" y="0"/>
                </a:lnTo>
                <a:close/>
              </a:path>
              <a:path w="4445" h="17145">
                <a:moveTo>
                  <a:pt x="3919" y="4571"/>
                </a:moveTo>
                <a:lnTo>
                  <a:pt x="4221" y="4924"/>
                </a:lnTo>
                <a:lnTo>
                  <a:pt x="39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7879749" y="593687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3" y="0"/>
                </a:moveTo>
                <a:lnTo>
                  <a:pt x="0" y="762"/>
                </a:lnTo>
                <a:lnTo>
                  <a:pt x="411" y="409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7879749" y="5937238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411" y="0"/>
                </a:moveTo>
                <a:lnTo>
                  <a:pt x="0" y="352"/>
                </a:lnTo>
                <a:lnTo>
                  <a:pt x="0" y="479"/>
                </a:lnTo>
                <a:lnTo>
                  <a:pt x="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7879749" y="597452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3" y="762"/>
                </a:lnTo>
                <a:lnTo>
                  <a:pt x="411" y="3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7879749" y="5974527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3" y="12547"/>
                </a:moveTo>
                <a:lnTo>
                  <a:pt x="763" y="762"/>
                </a:lnTo>
                <a:lnTo>
                  <a:pt x="0" y="0"/>
                </a:lnTo>
                <a:lnTo>
                  <a:pt x="0" y="12062"/>
                </a:lnTo>
                <a:lnTo>
                  <a:pt x="763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7880112" y="5974838"/>
            <a:ext cx="4482" cy="13447"/>
          </a:xfrm>
          <a:custGeom>
            <a:avLst/>
            <a:gdLst/>
            <a:ahLst/>
            <a:cxnLst/>
            <a:rect l="l" t="t" r="r" b="b"/>
            <a:pathLst>
              <a:path w="5079" h="15240">
                <a:moveTo>
                  <a:pt x="0" y="0"/>
                </a:moveTo>
                <a:lnTo>
                  <a:pt x="351" y="410"/>
                </a:lnTo>
                <a:lnTo>
                  <a:pt x="351" y="12195"/>
                </a:lnTo>
                <a:lnTo>
                  <a:pt x="4715" y="14973"/>
                </a:lnTo>
                <a:lnTo>
                  <a:pt x="4923" y="15039"/>
                </a:lnTo>
                <a:lnTo>
                  <a:pt x="4923" y="42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7883782" y="5977889"/>
            <a:ext cx="7844" cy="12326"/>
          </a:xfrm>
          <a:custGeom>
            <a:avLst/>
            <a:gdLst/>
            <a:ahLst/>
            <a:cxnLst/>
            <a:rect l="l" t="t" r="r" b="b"/>
            <a:pathLst>
              <a:path w="8890" h="13970">
                <a:moveTo>
                  <a:pt x="0" y="0"/>
                </a:moveTo>
                <a:lnTo>
                  <a:pt x="763" y="762"/>
                </a:lnTo>
                <a:lnTo>
                  <a:pt x="763" y="11581"/>
                </a:lnTo>
                <a:lnTo>
                  <a:pt x="6719" y="13458"/>
                </a:lnTo>
                <a:lnTo>
                  <a:pt x="6719" y="5855"/>
                </a:lnTo>
                <a:lnTo>
                  <a:pt x="8840" y="43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7889712" y="5974527"/>
            <a:ext cx="29135" cy="16809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10745" y="9147"/>
                </a:moveTo>
                <a:lnTo>
                  <a:pt x="0" y="9665"/>
                </a:lnTo>
                <a:lnTo>
                  <a:pt x="0" y="17268"/>
                </a:lnTo>
                <a:lnTo>
                  <a:pt x="4218" y="18598"/>
                </a:lnTo>
                <a:lnTo>
                  <a:pt x="15048" y="19047"/>
                </a:lnTo>
                <a:lnTo>
                  <a:pt x="25659" y="16481"/>
                </a:lnTo>
                <a:lnTo>
                  <a:pt x="32904" y="12178"/>
                </a:lnTo>
                <a:lnTo>
                  <a:pt x="32904" y="9766"/>
                </a:lnTo>
                <a:lnTo>
                  <a:pt x="16713" y="9766"/>
                </a:lnTo>
                <a:lnTo>
                  <a:pt x="10745" y="9147"/>
                </a:lnTo>
                <a:close/>
              </a:path>
              <a:path w="33020" h="19050">
                <a:moveTo>
                  <a:pt x="27571" y="3809"/>
                </a:moveTo>
                <a:lnTo>
                  <a:pt x="23368" y="7811"/>
                </a:lnTo>
                <a:lnTo>
                  <a:pt x="16713" y="9766"/>
                </a:lnTo>
                <a:lnTo>
                  <a:pt x="32904" y="9766"/>
                </a:lnTo>
                <a:lnTo>
                  <a:pt x="32904" y="4572"/>
                </a:lnTo>
                <a:lnTo>
                  <a:pt x="27571" y="4572"/>
                </a:lnTo>
                <a:lnTo>
                  <a:pt x="27571" y="3809"/>
                </a:lnTo>
                <a:close/>
              </a:path>
              <a:path w="33020" h="19050">
                <a:moveTo>
                  <a:pt x="32904" y="0"/>
                </a:moveTo>
                <a:lnTo>
                  <a:pt x="32143" y="762"/>
                </a:lnTo>
                <a:lnTo>
                  <a:pt x="27571" y="4572"/>
                </a:lnTo>
                <a:lnTo>
                  <a:pt x="32904" y="4572"/>
                </a:lnTo>
                <a:lnTo>
                  <a:pt x="32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7918074" y="593687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317" y="446"/>
                </a:lnTo>
                <a:lnTo>
                  <a:pt x="76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7918074" y="5936876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0" y="218"/>
                </a:lnTo>
                <a:lnTo>
                  <a:pt x="317" y="4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7918074" y="5974527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0" y="0"/>
                </a:moveTo>
                <a:lnTo>
                  <a:pt x="199" y="480"/>
                </a:lnTo>
                <a:lnTo>
                  <a:pt x="0" y="762"/>
                </a:lnTo>
                <a:lnTo>
                  <a:pt x="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7918249" y="5961110"/>
            <a:ext cx="7844" cy="24653"/>
          </a:xfrm>
          <a:custGeom>
            <a:avLst/>
            <a:gdLst/>
            <a:ahLst/>
            <a:cxnLst/>
            <a:rect l="l" t="t" r="r" b="b"/>
            <a:pathLst>
              <a:path w="8890" h="27940">
                <a:moveTo>
                  <a:pt x="8467" y="15206"/>
                </a:moveTo>
                <a:lnTo>
                  <a:pt x="561" y="15206"/>
                </a:lnTo>
                <a:lnTo>
                  <a:pt x="561" y="27384"/>
                </a:lnTo>
                <a:lnTo>
                  <a:pt x="3045" y="25910"/>
                </a:lnTo>
                <a:lnTo>
                  <a:pt x="8467" y="19830"/>
                </a:lnTo>
                <a:lnTo>
                  <a:pt x="8467" y="15206"/>
                </a:lnTo>
                <a:close/>
              </a:path>
              <a:path w="8890" h="27940">
                <a:moveTo>
                  <a:pt x="3609" y="10634"/>
                </a:moveTo>
                <a:lnTo>
                  <a:pt x="0" y="15687"/>
                </a:lnTo>
                <a:lnTo>
                  <a:pt x="561" y="15206"/>
                </a:lnTo>
                <a:lnTo>
                  <a:pt x="8467" y="15206"/>
                </a:lnTo>
                <a:lnTo>
                  <a:pt x="8467" y="11396"/>
                </a:lnTo>
                <a:lnTo>
                  <a:pt x="3609" y="11396"/>
                </a:lnTo>
                <a:lnTo>
                  <a:pt x="3609" y="10634"/>
                </a:lnTo>
                <a:close/>
              </a:path>
              <a:path w="8890" h="27940">
                <a:moveTo>
                  <a:pt x="8467" y="0"/>
                </a:moveTo>
                <a:lnTo>
                  <a:pt x="3609" y="11396"/>
                </a:lnTo>
                <a:lnTo>
                  <a:pt x="8467" y="11396"/>
                </a:lnTo>
                <a:lnTo>
                  <a:pt x="8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7918355" y="5937270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443" y="621"/>
                </a:lnTo>
                <a:lnTo>
                  <a:pt x="443" y="3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8157433" y="5922756"/>
            <a:ext cx="61632" cy="57149"/>
          </a:xfrm>
          <a:custGeom>
            <a:avLst/>
            <a:gdLst/>
            <a:ahLst/>
            <a:cxnLst/>
            <a:rect l="l" t="t" r="r" b="b"/>
            <a:pathLst>
              <a:path w="69850" h="64770">
                <a:moveTo>
                  <a:pt x="46593" y="0"/>
                </a:moveTo>
                <a:lnTo>
                  <a:pt x="17948" y="0"/>
                </a:lnTo>
                <a:lnTo>
                  <a:pt x="10646" y="4877"/>
                </a:lnTo>
                <a:lnTo>
                  <a:pt x="2871" y="16348"/>
                </a:lnTo>
                <a:lnTo>
                  <a:pt x="0" y="30479"/>
                </a:lnTo>
                <a:lnTo>
                  <a:pt x="406" y="35676"/>
                </a:lnTo>
                <a:lnTo>
                  <a:pt x="4730" y="47348"/>
                </a:lnTo>
                <a:lnTo>
                  <a:pt x="13495" y="56712"/>
                </a:lnTo>
                <a:lnTo>
                  <a:pt x="26343" y="62800"/>
                </a:lnTo>
                <a:lnTo>
                  <a:pt x="42917" y="64641"/>
                </a:lnTo>
                <a:lnTo>
                  <a:pt x="53972" y="59683"/>
                </a:lnTo>
                <a:lnTo>
                  <a:pt x="62604" y="50506"/>
                </a:lnTo>
                <a:lnTo>
                  <a:pt x="67981" y="37268"/>
                </a:lnTo>
                <a:lnTo>
                  <a:pt x="69268" y="20126"/>
                </a:lnTo>
                <a:lnTo>
                  <a:pt x="63646" y="10065"/>
                </a:lnTo>
                <a:lnTo>
                  <a:pt x="53930" y="2395"/>
                </a:lnTo>
                <a:lnTo>
                  <a:pt x="46593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8152726" y="5922756"/>
            <a:ext cx="35859" cy="50426"/>
          </a:xfrm>
          <a:custGeom>
            <a:avLst/>
            <a:gdLst/>
            <a:ahLst/>
            <a:cxnLst/>
            <a:rect l="l" t="t" r="r" b="b"/>
            <a:pathLst>
              <a:path w="40640" h="57150">
                <a:moveTo>
                  <a:pt x="40198" y="0"/>
                </a:moveTo>
                <a:lnTo>
                  <a:pt x="14185" y="0"/>
                </a:lnTo>
                <a:lnTo>
                  <a:pt x="8462" y="5637"/>
                </a:lnTo>
                <a:lnTo>
                  <a:pt x="2680" y="16590"/>
                </a:lnTo>
                <a:lnTo>
                  <a:pt x="0" y="30480"/>
                </a:lnTo>
                <a:lnTo>
                  <a:pt x="836" y="34963"/>
                </a:lnTo>
                <a:lnTo>
                  <a:pt x="4048" y="47269"/>
                </a:lnTo>
                <a:lnTo>
                  <a:pt x="9905" y="56754"/>
                </a:lnTo>
                <a:lnTo>
                  <a:pt x="9905" y="26669"/>
                </a:lnTo>
                <a:lnTo>
                  <a:pt x="10668" y="23621"/>
                </a:lnTo>
                <a:lnTo>
                  <a:pt x="11429" y="21335"/>
                </a:lnTo>
                <a:lnTo>
                  <a:pt x="12192" y="18288"/>
                </a:lnTo>
                <a:lnTo>
                  <a:pt x="13716" y="15239"/>
                </a:lnTo>
                <a:lnTo>
                  <a:pt x="15240" y="12952"/>
                </a:lnTo>
                <a:lnTo>
                  <a:pt x="18288" y="9296"/>
                </a:lnTo>
                <a:lnTo>
                  <a:pt x="18288" y="9144"/>
                </a:lnTo>
                <a:lnTo>
                  <a:pt x="19050" y="8382"/>
                </a:lnTo>
                <a:lnTo>
                  <a:pt x="23622" y="4571"/>
                </a:lnTo>
                <a:lnTo>
                  <a:pt x="28761" y="2264"/>
                </a:lnTo>
                <a:lnTo>
                  <a:pt x="4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8161467" y="5952338"/>
            <a:ext cx="7844" cy="26894"/>
          </a:xfrm>
          <a:custGeom>
            <a:avLst/>
            <a:gdLst/>
            <a:ahLst/>
            <a:cxnLst/>
            <a:rect l="l" t="t" r="r" b="b"/>
            <a:pathLst>
              <a:path w="8890" h="30479">
                <a:moveTo>
                  <a:pt x="0" y="0"/>
                </a:moveTo>
                <a:lnTo>
                  <a:pt x="0" y="23226"/>
                </a:lnTo>
                <a:lnTo>
                  <a:pt x="8061" y="30219"/>
                </a:lnTo>
                <a:lnTo>
                  <a:pt x="8382" y="30359"/>
                </a:lnTo>
                <a:lnTo>
                  <a:pt x="8382" y="18289"/>
                </a:lnTo>
                <a:lnTo>
                  <a:pt x="8571" y="18289"/>
                </a:lnTo>
                <a:lnTo>
                  <a:pt x="2730" y="10515"/>
                </a:lnTo>
                <a:lnTo>
                  <a:pt x="2489" y="9855"/>
                </a:lnTo>
                <a:lnTo>
                  <a:pt x="0" y="0"/>
                </a:lnTo>
                <a:close/>
              </a:path>
              <a:path w="8890" h="30479">
                <a:moveTo>
                  <a:pt x="8571" y="18289"/>
                </a:moveTo>
                <a:lnTo>
                  <a:pt x="8382" y="18289"/>
                </a:lnTo>
                <a:lnTo>
                  <a:pt x="8750" y="18526"/>
                </a:lnTo>
                <a:lnTo>
                  <a:pt x="8571" y="18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8168862" y="593015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0"/>
                </a:moveTo>
                <a:lnTo>
                  <a:pt x="0" y="762"/>
                </a:lnTo>
                <a:lnTo>
                  <a:pt x="443" y="381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8168863" y="5930488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443" y="0"/>
                </a:moveTo>
                <a:lnTo>
                  <a:pt x="0" y="380"/>
                </a:lnTo>
                <a:lnTo>
                  <a:pt x="0" y="533"/>
                </a:lnTo>
                <a:lnTo>
                  <a:pt x="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8168862" y="5968475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1" y="760"/>
                </a:lnTo>
                <a:lnTo>
                  <a:pt x="368" y="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8168862" y="5968475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1" y="12407"/>
                </a:moveTo>
                <a:lnTo>
                  <a:pt x="761" y="760"/>
                </a:lnTo>
                <a:lnTo>
                  <a:pt x="0" y="0"/>
                </a:lnTo>
                <a:lnTo>
                  <a:pt x="0" y="12070"/>
                </a:lnTo>
                <a:lnTo>
                  <a:pt x="761" y="12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8169188" y="5964442"/>
            <a:ext cx="42582" cy="19610"/>
          </a:xfrm>
          <a:custGeom>
            <a:avLst/>
            <a:gdLst/>
            <a:ahLst/>
            <a:cxnLst/>
            <a:rect l="l" t="t" r="r" b="b"/>
            <a:pathLst>
              <a:path w="48259" h="22225">
                <a:moveTo>
                  <a:pt x="0" y="4809"/>
                </a:moveTo>
                <a:lnTo>
                  <a:pt x="393" y="5332"/>
                </a:lnTo>
                <a:lnTo>
                  <a:pt x="393" y="16979"/>
                </a:lnTo>
                <a:lnTo>
                  <a:pt x="8738" y="20670"/>
                </a:lnTo>
                <a:lnTo>
                  <a:pt x="18954" y="22126"/>
                </a:lnTo>
                <a:lnTo>
                  <a:pt x="29320" y="20868"/>
                </a:lnTo>
                <a:lnTo>
                  <a:pt x="39193" y="16891"/>
                </a:lnTo>
                <a:lnTo>
                  <a:pt x="43704" y="13437"/>
                </a:lnTo>
                <a:lnTo>
                  <a:pt x="22264" y="13437"/>
                </a:lnTo>
                <a:lnTo>
                  <a:pt x="21541" y="13414"/>
                </a:lnTo>
                <a:lnTo>
                  <a:pt x="10041" y="11308"/>
                </a:lnTo>
                <a:lnTo>
                  <a:pt x="0" y="4809"/>
                </a:lnTo>
                <a:close/>
              </a:path>
              <a:path w="48259" h="22225">
                <a:moveTo>
                  <a:pt x="47637" y="0"/>
                </a:moveTo>
                <a:lnTo>
                  <a:pt x="43065" y="5332"/>
                </a:lnTo>
                <a:lnTo>
                  <a:pt x="33893" y="11114"/>
                </a:lnTo>
                <a:lnTo>
                  <a:pt x="22264" y="13437"/>
                </a:lnTo>
                <a:lnTo>
                  <a:pt x="43704" y="13437"/>
                </a:lnTo>
                <a:lnTo>
                  <a:pt x="47637" y="10425"/>
                </a:lnTo>
                <a:lnTo>
                  <a:pt x="47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8188833" y="5922756"/>
            <a:ext cx="34178" cy="46504"/>
          </a:xfrm>
          <a:custGeom>
            <a:avLst/>
            <a:gdLst/>
            <a:ahLst/>
            <a:cxnLst/>
            <a:rect l="l" t="t" r="r" b="b"/>
            <a:pathLst>
              <a:path w="38734" h="52704">
                <a:moveTo>
                  <a:pt x="33368" y="8382"/>
                </a:moveTo>
                <a:lnTo>
                  <a:pt x="20801" y="8382"/>
                </a:lnTo>
                <a:lnTo>
                  <a:pt x="21563" y="9144"/>
                </a:lnTo>
                <a:lnTo>
                  <a:pt x="21600" y="9314"/>
                </a:lnTo>
                <a:lnTo>
                  <a:pt x="25373" y="13716"/>
                </a:lnTo>
                <a:lnTo>
                  <a:pt x="29284" y="23364"/>
                </a:lnTo>
                <a:lnTo>
                  <a:pt x="29484" y="35860"/>
                </a:lnTo>
                <a:lnTo>
                  <a:pt x="29484" y="52289"/>
                </a:lnTo>
                <a:lnTo>
                  <a:pt x="32635" y="48033"/>
                </a:lnTo>
                <a:lnTo>
                  <a:pt x="37192" y="35860"/>
                </a:lnTo>
                <a:lnTo>
                  <a:pt x="38684" y="21052"/>
                </a:lnTo>
                <a:lnTo>
                  <a:pt x="34121" y="9314"/>
                </a:lnTo>
                <a:lnTo>
                  <a:pt x="33368" y="8382"/>
                </a:lnTo>
                <a:close/>
              </a:path>
              <a:path w="38734" h="52704">
                <a:moveTo>
                  <a:pt x="26375" y="0"/>
                </a:moveTo>
                <a:lnTo>
                  <a:pt x="0" y="0"/>
                </a:lnTo>
                <a:lnTo>
                  <a:pt x="11582" y="2379"/>
                </a:lnTo>
                <a:lnTo>
                  <a:pt x="20801" y="8626"/>
                </a:lnTo>
                <a:lnTo>
                  <a:pt x="20801" y="8382"/>
                </a:lnTo>
                <a:lnTo>
                  <a:pt x="33368" y="8382"/>
                </a:lnTo>
                <a:lnTo>
                  <a:pt x="26874" y="335"/>
                </a:lnTo>
                <a:lnTo>
                  <a:pt x="26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8207186" y="5930151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502" y="585"/>
                </a:lnTo>
                <a:lnTo>
                  <a:pt x="761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8207187" y="5930152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0" y="244"/>
                </a:lnTo>
                <a:lnTo>
                  <a:pt x="502" y="5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8207631" y="5930669"/>
            <a:ext cx="560" cy="560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0" y="0"/>
                </a:moveTo>
                <a:lnTo>
                  <a:pt x="259" y="303"/>
                </a:lnTo>
                <a:lnTo>
                  <a:pt x="259" y="1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8210548" y="5954397"/>
            <a:ext cx="4482" cy="19610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4872" y="0"/>
                </a:moveTo>
                <a:lnTo>
                  <a:pt x="0" y="11384"/>
                </a:lnTo>
                <a:lnTo>
                  <a:pt x="762" y="11384"/>
                </a:lnTo>
                <a:lnTo>
                  <a:pt x="762" y="21809"/>
                </a:lnTo>
                <a:lnTo>
                  <a:pt x="1056" y="21583"/>
                </a:lnTo>
                <a:lnTo>
                  <a:pt x="4872" y="16428"/>
                </a:lnTo>
                <a:lnTo>
                  <a:pt x="4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918" y="468635"/>
            <a:ext cx="6350818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3672363" algn="l"/>
              </a:tabLst>
            </a:pPr>
            <a:r>
              <a:rPr spc="-4" dirty="0"/>
              <a:t>Problem</a:t>
            </a:r>
            <a:r>
              <a:rPr dirty="0"/>
              <a:t>s</a:t>
            </a:r>
            <a:r>
              <a:rPr spc="4" dirty="0"/>
              <a:t> </a:t>
            </a:r>
            <a:r>
              <a:rPr spc="-9" dirty="0"/>
              <a:t>wi</a:t>
            </a:r>
            <a:r>
              <a:rPr spc="-4" dirty="0"/>
              <a:t>t</a:t>
            </a:r>
            <a:r>
              <a:rPr dirty="0"/>
              <a:t>h	</a:t>
            </a:r>
            <a:r>
              <a:rPr spc="-9" dirty="0"/>
              <a:t>NURBS</a:t>
            </a:r>
          </a:p>
        </p:txBody>
      </p:sp>
      <p:sp>
        <p:nvSpPr>
          <p:cNvPr id="3" name="object 3"/>
          <p:cNvSpPr/>
          <p:nvPr/>
        </p:nvSpPr>
        <p:spPr>
          <a:xfrm>
            <a:off x="6408643" y="2181112"/>
            <a:ext cx="3623307" cy="241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141443" y="1530118"/>
            <a:ext cx="7052982" cy="4251948"/>
          </a:xfrm>
          <a:prstGeom prst="rect">
            <a:avLst/>
          </a:prstGeom>
        </p:spPr>
        <p:txBody>
          <a:bodyPr vert="horz" wrap="square" lIns="0" tIns="62753" rIns="0" bIns="0" rtlCol="0">
            <a:spAutoFit/>
          </a:bodyPr>
          <a:lstStyle/>
          <a:p>
            <a:pPr marL="279602" marR="4483" indent="-268956">
              <a:lnSpc>
                <a:spcPts val="2912"/>
              </a:lnSpc>
              <a:spcBef>
                <a:spcPts val="494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dirty="0">
                <a:latin typeface="Arial"/>
                <a:cs typeface="Arial"/>
              </a:rPr>
              <a:t>A </a:t>
            </a:r>
            <a:r>
              <a:rPr sz="2735" spc="-18" dirty="0">
                <a:latin typeface="Arial"/>
                <a:cs typeface="Arial"/>
              </a:rPr>
              <a:t>single NURBS patch </a:t>
            </a:r>
            <a:r>
              <a:rPr sz="2735" spc="-9" dirty="0">
                <a:latin typeface="Arial"/>
                <a:cs typeface="Arial"/>
              </a:rPr>
              <a:t>is </a:t>
            </a:r>
            <a:r>
              <a:rPr sz="2735" spc="-13" dirty="0">
                <a:latin typeface="Arial"/>
                <a:cs typeface="Arial"/>
              </a:rPr>
              <a:t>either </a:t>
            </a:r>
            <a:r>
              <a:rPr sz="2735" dirty="0">
                <a:latin typeface="Arial"/>
                <a:cs typeface="Arial"/>
              </a:rPr>
              <a:t>a</a:t>
            </a:r>
            <a:r>
              <a:rPr sz="2735" spc="-313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topological  </a:t>
            </a:r>
            <a:r>
              <a:rPr sz="2735" spc="-18" dirty="0">
                <a:latin typeface="Arial"/>
                <a:cs typeface="Arial"/>
              </a:rPr>
              <a:t>disk,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13" dirty="0">
                <a:latin typeface="Arial"/>
                <a:cs typeface="Arial"/>
              </a:rPr>
              <a:t>tube or </a:t>
            </a:r>
            <a:r>
              <a:rPr sz="2735" dirty="0">
                <a:latin typeface="Arial"/>
                <a:cs typeface="Arial"/>
              </a:rPr>
              <a:t>a</a:t>
            </a:r>
            <a:r>
              <a:rPr sz="2735" spc="-66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torus</a:t>
            </a:r>
            <a:endParaRPr sz="2735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279602" marR="3132211" indent="-268956">
              <a:lnSpc>
                <a:spcPct val="90100"/>
              </a:lnSpc>
              <a:spcBef>
                <a:spcPts val="237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Must use many</a:t>
            </a:r>
            <a:r>
              <a:rPr sz="2735" spc="-146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NURBS  </a:t>
            </a:r>
            <a:r>
              <a:rPr sz="2735" spc="-18" dirty="0">
                <a:latin typeface="Arial"/>
                <a:cs typeface="Arial"/>
              </a:rPr>
              <a:t>patches </a:t>
            </a:r>
            <a:r>
              <a:rPr sz="2735" spc="-9" dirty="0">
                <a:latin typeface="Arial"/>
                <a:cs typeface="Arial"/>
              </a:rPr>
              <a:t>to </a:t>
            </a:r>
            <a:r>
              <a:rPr sz="2735" spc="-18" dirty="0">
                <a:latin typeface="Arial"/>
                <a:cs typeface="Arial"/>
              </a:rPr>
              <a:t>model  </a:t>
            </a:r>
            <a:r>
              <a:rPr sz="2735" spc="-22" dirty="0">
                <a:latin typeface="Arial"/>
                <a:cs typeface="Arial"/>
              </a:rPr>
              <a:t>complex</a:t>
            </a:r>
            <a:r>
              <a:rPr sz="2735" spc="-40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geometry</a:t>
            </a:r>
            <a:endParaRPr sz="2735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279602" marR="95815" indent="-268956">
              <a:lnSpc>
                <a:spcPts val="2912"/>
              </a:lnSpc>
              <a:spcBef>
                <a:spcPts val="258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When </a:t>
            </a:r>
            <a:r>
              <a:rPr sz="2735" spc="-22" dirty="0">
                <a:latin typeface="Arial"/>
                <a:cs typeface="Arial"/>
              </a:rPr>
              <a:t>deforming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13" dirty="0">
                <a:latin typeface="Arial"/>
                <a:cs typeface="Arial"/>
              </a:rPr>
              <a:t>surface made </a:t>
            </a:r>
            <a:r>
              <a:rPr sz="2735" spc="-9" dirty="0">
                <a:latin typeface="Arial"/>
                <a:cs typeface="Arial"/>
              </a:rPr>
              <a:t>of</a:t>
            </a:r>
            <a:r>
              <a:rPr sz="2735" spc="-124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NURBS  patches, cracks </a:t>
            </a:r>
            <a:r>
              <a:rPr sz="2735" spc="-18" dirty="0">
                <a:latin typeface="Arial"/>
                <a:cs typeface="Arial"/>
              </a:rPr>
              <a:t>arise </a:t>
            </a:r>
            <a:r>
              <a:rPr sz="2735" spc="-13" dirty="0">
                <a:latin typeface="Arial"/>
                <a:cs typeface="Arial"/>
              </a:rPr>
              <a:t>at the</a:t>
            </a:r>
            <a:r>
              <a:rPr sz="2735" spc="-31" dirty="0">
                <a:latin typeface="Arial"/>
                <a:cs typeface="Arial"/>
              </a:rPr>
              <a:t> </a:t>
            </a:r>
            <a:r>
              <a:rPr sz="2735" spc="-26" dirty="0">
                <a:latin typeface="Arial"/>
                <a:cs typeface="Arial"/>
              </a:rPr>
              <a:t>seams</a:t>
            </a:r>
            <a:endParaRPr sz="27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925" y="6419473"/>
            <a:ext cx="154641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2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452"/>
                </a:lnSpc>
              </a:pPr>
              <a:t>4</a:t>
            </a:fld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1" y="468635"/>
            <a:ext cx="400330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B-Spline</a:t>
            </a:r>
            <a:r>
              <a:rPr spc="-53" dirty="0"/>
              <a:t> </a:t>
            </a:r>
            <a:r>
              <a:rPr spc="-4" dirty="0"/>
              <a:t>Curves</a:t>
            </a:r>
          </a:p>
        </p:txBody>
      </p:sp>
      <p:sp>
        <p:nvSpPr>
          <p:cNvPr id="3" name="object 3"/>
          <p:cNvSpPr/>
          <p:nvPr/>
        </p:nvSpPr>
        <p:spPr>
          <a:xfrm>
            <a:off x="8238786" y="2552923"/>
            <a:ext cx="868456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741" y="0"/>
                </a:lnTo>
              </a:path>
            </a:pathLst>
          </a:custGeom>
          <a:ln w="30225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141443" y="1485907"/>
            <a:ext cx="4940113" cy="1538461"/>
          </a:xfrm>
          <a:prstGeom prst="rect">
            <a:avLst/>
          </a:prstGeom>
        </p:spPr>
        <p:txBody>
          <a:bodyPr vert="horz" wrap="square" lIns="0" tIns="138393" rIns="0" bIns="0" rtlCol="0">
            <a:spAutoFit/>
          </a:bodyPr>
          <a:lstStyle/>
          <a:p>
            <a:pPr marL="288007" indent="-276800">
              <a:spcBef>
                <a:spcPts val="1090"/>
              </a:spcBef>
              <a:buFont typeface="Arial"/>
              <a:buChar char="•"/>
              <a:tabLst>
                <a:tab pos="287446" algn="l"/>
                <a:tab pos="288007" algn="l"/>
              </a:tabLst>
            </a:pPr>
            <a:r>
              <a:rPr sz="2735" b="1" spc="-22" dirty="0">
                <a:latin typeface="Arial"/>
                <a:cs typeface="Arial"/>
              </a:rPr>
              <a:t>Quadratic B-Spline</a:t>
            </a:r>
            <a:r>
              <a:rPr sz="2735" b="1" spc="-101" dirty="0">
                <a:latin typeface="Arial"/>
                <a:cs typeface="Arial"/>
              </a:rPr>
              <a:t> </a:t>
            </a:r>
            <a:r>
              <a:rPr sz="2735" b="1" spc="-18" dirty="0">
                <a:latin typeface="Arial"/>
                <a:cs typeface="Arial"/>
              </a:rPr>
              <a:t>(Chaikin)</a:t>
            </a:r>
            <a:endParaRPr sz="2735">
              <a:latin typeface="Arial"/>
              <a:cs typeface="Arial"/>
            </a:endParaRPr>
          </a:p>
          <a:p>
            <a:pPr marL="666786" lvl="1" indent="-277360">
              <a:spcBef>
                <a:spcPts val="891"/>
              </a:spcBef>
              <a:buChar char="–"/>
              <a:tabLst>
                <a:tab pos="667346" algn="l"/>
              </a:tabLst>
            </a:pPr>
            <a:r>
              <a:rPr sz="2427" spc="9" dirty="0">
                <a:latin typeface="Arial"/>
                <a:cs typeface="Arial"/>
              </a:rPr>
              <a:t>Odd </a:t>
            </a:r>
            <a:r>
              <a:rPr sz="2427" dirty="0">
                <a:latin typeface="Arial"/>
                <a:cs typeface="Arial"/>
              </a:rPr>
              <a:t>coefficients (¼,</a:t>
            </a:r>
            <a:r>
              <a:rPr sz="2427" spc="4" dirty="0">
                <a:latin typeface="Arial"/>
                <a:cs typeface="Arial"/>
              </a:rPr>
              <a:t> ¾)</a:t>
            </a:r>
            <a:endParaRPr sz="2427">
              <a:latin typeface="Arial"/>
              <a:cs typeface="Arial"/>
            </a:endParaRPr>
          </a:p>
          <a:p>
            <a:pPr marL="666786" lvl="1" indent="-277360">
              <a:spcBef>
                <a:spcPts val="940"/>
              </a:spcBef>
              <a:buChar char="–"/>
              <a:tabLst>
                <a:tab pos="667346" algn="l"/>
              </a:tabLst>
            </a:pPr>
            <a:r>
              <a:rPr sz="2427" dirty="0">
                <a:latin typeface="Arial"/>
                <a:cs typeface="Arial"/>
              </a:rPr>
              <a:t>Even coefficients </a:t>
            </a:r>
            <a:r>
              <a:rPr sz="2427" spc="4" dirty="0">
                <a:latin typeface="Arial"/>
                <a:cs typeface="Arial"/>
              </a:rPr>
              <a:t>(¾ </a:t>
            </a:r>
            <a:r>
              <a:rPr sz="2427" dirty="0">
                <a:latin typeface="Arial"/>
                <a:cs typeface="Arial"/>
              </a:rPr>
              <a:t>,</a:t>
            </a:r>
            <a:r>
              <a:rPr sz="2427" spc="31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¼)</a:t>
            </a:r>
            <a:endParaRPr sz="242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8113" y="3426467"/>
            <a:ext cx="33057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408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45484" y="3217244"/>
            <a:ext cx="111375" cy="111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303539" y="3408757"/>
            <a:ext cx="80122" cy="19050"/>
          </a:xfrm>
          <a:custGeom>
            <a:avLst/>
            <a:gdLst/>
            <a:ahLst/>
            <a:cxnLst/>
            <a:rect l="l" t="t" r="r" b="b"/>
            <a:pathLst>
              <a:path w="90804" h="21589">
                <a:moveTo>
                  <a:pt x="36956" y="0"/>
                </a:moveTo>
                <a:lnTo>
                  <a:pt x="23322" y="3802"/>
                </a:lnTo>
                <a:lnTo>
                  <a:pt x="11212" y="10567"/>
                </a:lnTo>
                <a:lnTo>
                  <a:pt x="1052" y="19872"/>
                </a:lnTo>
                <a:lnTo>
                  <a:pt x="0" y="21417"/>
                </a:lnTo>
                <a:lnTo>
                  <a:pt x="90614" y="21417"/>
                </a:lnTo>
                <a:lnTo>
                  <a:pt x="53337" y="1268"/>
                </a:lnTo>
                <a:lnTo>
                  <a:pt x="3695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297912" y="3404443"/>
            <a:ext cx="91887" cy="23532"/>
          </a:xfrm>
          <a:custGeom>
            <a:avLst/>
            <a:gdLst/>
            <a:ahLst/>
            <a:cxnLst/>
            <a:rect l="l" t="t" r="r" b="b"/>
            <a:pathLst>
              <a:path w="104139" h="26670">
                <a:moveTo>
                  <a:pt x="56619" y="0"/>
                </a:moveTo>
                <a:lnTo>
                  <a:pt x="45681" y="179"/>
                </a:lnTo>
                <a:lnTo>
                  <a:pt x="6522" y="18338"/>
                </a:lnTo>
                <a:lnTo>
                  <a:pt x="0" y="26305"/>
                </a:lnTo>
                <a:lnTo>
                  <a:pt x="12946" y="26305"/>
                </a:lnTo>
                <a:lnTo>
                  <a:pt x="17218" y="21940"/>
                </a:lnTo>
                <a:lnTo>
                  <a:pt x="26040" y="16255"/>
                </a:lnTo>
                <a:lnTo>
                  <a:pt x="35764" y="12626"/>
                </a:lnTo>
                <a:lnTo>
                  <a:pt x="46033" y="11074"/>
                </a:lnTo>
                <a:lnTo>
                  <a:pt x="81510" y="11074"/>
                </a:lnTo>
                <a:lnTo>
                  <a:pt x="67445" y="1596"/>
                </a:lnTo>
                <a:lnTo>
                  <a:pt x="56619" y="0"/>
                </a:lnTo>
                <a:close/>
              </a:path>
              <a:path w="104139" h="26670">
                <a:moveTo>
                  <a:pt x="81510" y="11074"/>
                </a:moveTo>
                <a:lnTo>
                  <a:pt x="46033" y="11074"/>
                </a:lnTo>
                <a:lnTo>
                  <a:pt x="56487" y="11624"/>
                </a:lnTo>
                <a:lnTo>
                  <a:pt x="66762" y="14296"/>
                </a:lnTo>
                <a:lnTo>
                  <a:pt x="76503" y="19113"/>
                </a:lnTo>
                <a:lnTo>
                  <a:pt x="85349" y="26098"/>
                </a:lnTo>
                <a:lnTo>
                  <a:pt x="85520" y="26305"/>
                </a:lnTo>
                <a:lnTo>
                  <a:pt x="104112" y="26305"/>
                </a:lnTo>
                <a:lnTo>
                  <a:pt x="81510" y="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445700" y="3403899"/>
            <a:ext cx="87406" cy="24093"/>
          </a:xfrm>
          <a:custGeom>
            <a:avLst/>
            <a:gdLst/>
            <a:ahLst/>
            <a:cxnLst/>
            <a:rect l="l" t="t" r="r" b="b"/>
            <a:pathLst>
              <a:path w="99060" h="27304">
                <a:moveTo>
                  <a:pt x="41559" y="0"/>
                </a:moveTo>
                <a:lnTo>
                  <a:pt x="27746" y="3528"/>
                </a:lnTo>
                <a:lnTo>
                  <a:pt x="15527" y="10068"/>
                </a:lnTo>
                <a:lnTo>
                  <a:pt x="5308" y="19213"/>
                </a:lnTo>
                <a:lnTo>
                  <a:pt x="0" y="26924"/>
                </a:lnTo>
                <a:lnTo>
                  <a:pt x="98468" y="26924"/>
                </a:lnTo>
                <a:lnTo>
                  <a:pt x="58016" y="1337"/>
                </a:lnTo>
                <a:lnTo>
                  <a:pt x="41559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440571" y="3399231"/>
            <a:ext cx="97490" cy="28574"/>
          </a:xfrm>
          <a:custGeom>
            <a:avLst/>
            <a:gdLst/>
            <a:ahLst/>
            <a:cxnLst/>
            <a:rect l="l" t="t" r="r" b="b"/>
            <a:pathLst>
              <a:path w="110489" h="32385">
                <a:moveTo>
                  <a:pt x="59273" y="0"/>
                </a:moveTo>
                <a:lnTo>
                  <a:pt x="48451" y="273"/>
                </a:lnTo>
                <a:lnTo>
                  <a:pt x="9662" y="18737"/>
                </a:lnTo>
                <a:lnTo>
                  <a:pt x="0" y="32212"/>
                </a:lnTo>
                <a:lnTo>
                  <a:pt x="11446" y="32212"/>
                </a:lnTo>
                <a:lnTo>
                  <a:pt x="13274" y="29337"/>
                </a:lnTo>
                <a:lnTo>
                  <a:pt x="20941" y="21760"/>
                </a:lnTo>
                <a:lnTo>
                  <a:pt x="29825" y="16216"/>
                </a:lnTo>
                <a:lnTo>
                  <a:pt x="39573" y="12722"/>
                </a:lnTo>
                <a:lnTo>
                  <a:pt x="49827" y="11300"/>
                </a:lnTo>
                <a:lnTo>
                  <a:pt x="87463" y="11300"/>
                </a:lnTo>
                <a:lnTo>
                  <a:pt x="80346" y="4777"/>
                </a:lnTo>
                <a:lnTo>
                  <a:pt x="59273" y="0"/>
                </a:lnTo>
                <a:close/>
              </a:path>
              <a:path w="110489" h="32385">
                <a:moveTo>
                  <a:pt x="87463" y="11300"/>
                </a:moveTo>
                <a:lnTo>
                  <a:pt x="49827" y="11300"/>
                </a:lnTo>
                <a:lnTo>
                  <a:pt x="60234" y="11963"/>
                </a:lnTo>
                <a:lnTo>
                  <a:pt x="70439" y="14730"/>
                </a:lnTo>
                <a:lnTo>
                  <a:pt x="80088" y="19620"/>
                </a:lnTo>
                <a:lnTo>
                  <a:pt x="88826" y="26648"/>
                </a:lnTo>
                <a:lnTo>
                  <a:pt x="93350" y="32212"/>
                </a:lnTo>
                <a:lnTo>
                  <a:pt x="110280" y="32212"/>
                </a:lnTo>
                <a:lnTo>
                  <a:pt x="87463" y="1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924914" y="3426684"/>
            <a:ext cx="23532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5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834439" y="3420678"/>
            <a:ext cx="42022" cy="7284"/>
          </a:xfrm>
          <a:custGeom>
            <a:avLst/>
            <a:gdLst/>
            <a:ahLst/>
            <a:cxnLst/>
            <a:rect l="l" t="t" r="r" b="b"/>
            <a:pathLst>
              <a:path w="47625" h="8254">
                <a:moveTo>
                  <a:pt x="11607" y="0"/>
                </a:moveTo>
                <a:lnTo>
                  <a:pt x="168" y="7659"/>
                </a:lnTo>
                <a:lnTo>
                  <a:pt x="0" y="7907"/>
                </a:lnTo>
                <a:lnTo>
                  <a:pt x="47238" y="7907"/>
                </a:lnTo>
                <a:lnTo>
                  <a:pt x="43482" y="4970"/>
                </a:lnTo>
                <a:lnTo>
                  <a:pt x="29629" y="524"/>
                </a:lnTo>
                <a:lnTo>
                  <a:pt x="116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829235" y="3414210"/>
            <a:ext cx="55469" cy="13447"/>
          </a:xfrm>
          <a:custGeom>
            <a:avLst/>
            <a:gdLst/>
            <a:ahLst/>
            <a:cxnLst/>
            <a:rect l="l" t="t" r="r" b="b"/>
            <a:pathLst>
              <a:path w="62865" h="15239">
                <a:moveTo>
                  <a:pt x="34523" y="0"/>
                </a:moveTo>
                <a:lnTo>
                  <a:pt x="23928" y="589"/>
                </a:lnTo>
                <a:lnTo>
                  <a:pt x="13862" y="3872"/>
                </a:lnTo>
                <a:lnTo>
                  <a:pt x="4926" y="9671"/>
                </a:lnTo>
                <a:lnTo>
                  <a:pt x="0" y="15237"/>
                </a:lnTo>
                <a:lnTo>
                  <a:pt x="14655" y="15237"/>
                </a:lnTo>
                <a:lnTo>
                  <a:pt x="18846" y="12489"/>
                </a:lnTo>
                <a:lnTo>
                  <a:pt x="30670" y="9927"/>
                </a:lnTo>
                <a:lnTo>
                  <a:pt x="57205" y="9927"/>
                </a:lnTo>
                <a:lnTo>
                  <a:pt x="54879" y="7603"/>
                </a:lnTo>
                <a:lnTo>
                  <a:pt x="45040" y="2278"/>
                </a:lnTo>
                <a:lnTo>
                  <a:pt x="34523" y="0"/>
                </a:lnTo>
                <a:close/>
              </a:path>
              <a:path w="62865" h="15239">
                <a:moveTo>
                  <a:pt x="57205" y="9927"/>
                </a:moveTo>
                <a:lnTo>
                  <a:pt x="30670" y="9927"/>
                </a:lnTo>
                <a:lnTo>
                  <a:pt x="42531" y="12042"/>
                </a:lnTo>
                <a:lnTo>
                  <a:pt x="47160" y="15237"/>
                </a:lnTo>
                <a:lnTo>
                  <a:pt x="62519" y="15237"/>
                </a:lnTo>
                <a:lnTo>
                  <a:pt x="57205" y="9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862230" y="3429602"/>
            <a:ext cx="104215" cy="1030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0425" y="0"/>
                </a:moveTo>
                <a:lnTo>
                  <a:pt x="36791" y="3801"/>
                </a:lnTo>
                <a:lnTo>
                  <a:pt x="6737" y="31286"/>
                </a:lnTo>
                <a:lnTo>
                  <a:pt x="0" y="58754"/>
                </a:lnTo>
                <a:lnTo>
                  <a:pt x="27" y="60596"/>
                </a:lnTo>
                <a:lnTo>
                  <a:pt x="14461" y="96292"/>
                </a:lnTo>
                <a:lnTo>
                  <a:pt x="51799" y="115511"/>
                </a:lnTo>
                <a:lnTo>
                  <a:pt x="68444" y="116733"/>
                </a:lnTo>
                <a:lnTo>
                  <a:pt x="81793" y="112971"/>
                </a:lnTo>
                <a:lnTo>
                  <a:pt x="111412" y="85396"/>
                </a:lnTo>
                <a:lnTo>
                  <a:pt x="118083" y="56992"/>
                </a:lnTo>
                <a:lnTo>
                  <a:pt x="103715" y="20911"/>
                </a:lnTo>
                <a:lnTo>
                  <a:pt x="66805" y="1268"/>
                </a:lnTo>
                <a:lnTo>
                  <a:pt x="504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858198" y="3427656"/>
            <a:ext cx="111498" cy="83484"/>
          </a:xfrm>
          <a:custGeom>
            <a:avLst/>
            <a:gdLst/>
            <a:ahLst/>
            <a:cxnLst/>
            <a:rect l="l" t="t" r="r" b="b"/>
            <a:pathLst>
              <a:path w="126364" h="94614">
                <a:moveTo>
                  <a:pt x="82643" y="0"/>
                </a:moveTo>
                <a:lnTo>
                  <a:pt x="45237" y="0"/>
                </a:lnTo>
                <a:lnTo>
                  <a:pt x="11517" y="24235"/>
                </a:lnTo>
                <a:lnTo>
                  <a:pt x="0" y="60960"/>
                </a:lnTo>
                <a:lnTo>
                  <a:pt x="1705" y="73038"/>
                </a:lnTo>
                <a:lnTo>
                  <a:pt x="5342" y="85199"/>
                </a:lnTo>
                <a:lnTo>
                  <a:pt x="9904" y="94353"/>
                </a:lnTo>
                <a:lnTo>
                  <a:pt x="9904" y="66294"/>
                </a:lnTo>
                <a:lnTo>
                  <a:pt x="11182" y="49858"/>
                </a:lnTo>
                <a:lnTo>
                  <a:pt x="37108" y="14027"/>
                </a:lnTo>
                <a:lnTo>
                  <a:pt x="57250" y="8431"/>
                </a:lnTo>
                <a:lnTo>
                  <a:pt x="100124" y="8431"/>
                </a:lnTo>
                <a:lnTo>
                  <a:pt x="99689" y="7777"/>
                </a:lnTo>
                <a:lnTo>
                  <a:pt x="82643" y="0"/>
                </a:lnTo>
                <a:close/>
              </a:path>
              <a:path w="126364" h="94614">
                <a:moveTo>
                  <a:pt x="100124" y="8431"/>
                </a:moveTo>
                <a:lnTo>
                  <a:pt x="57250" y="8431"/>
                </a:lnTo>
                <a:lnTo>
                  <a:pt x="67819" y="8784"/>
                </a:lnTo>
                <a:lnTo>
                  <a:pt x="104776" y="31668"/>
                </a:lnTo>
                <a:lnTo>
                  <a:pt x="116531" y="71941"/>
                </a:lnTo>
                <a:lnTo>
                  <a:pt x="116531" y="92285"/>
                </a:lnTo>
                <a:lnTo>
                  <a:pt x="120124" y="85637"/>
                </a:lnTo>
                <a:lnTo>
                  <a:pt x="123929" y="74277"/>
                </a:lnTo>
                <a:lnTo>
                  <a:pt x="125953" y="61495"/>
                </a:lnTo>
                <a:lnTo>
                  <a:pt x="125975" y="47313"/>
                </a:lnTo>
                <a:lnTo>
                  <a:pt x="100124" y="8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866937" y="3486150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5">
                <a:moveTo>
                  <a:pt x="0" y="0"/>
                </a:moveTo>
                <a:lnTo>
                  <a:pt x="0" y="28059"/>
                </a:lnTo>
                <a:lnTo>
                  <a:pt x="32820" y="54620"/>
                </a:lnTo>
                <a:lnTo>
                  <a:pt x="52555" y="57541"/>
                </a:lnTo>
                <a:lnTo>
                  <a:pt x="62550" y="56641"/>
                </a:lnTo>
                <a:lnTo>
                  <a:pt x="78338" y="48257"/>
                </a:lnTo>
                <a:lnTo>
                  <a:pt x="57251" y="48257"/>
                </a:lnTo>
                <a:lnTo>
                  <a:pt x="46258" y="47797"/>
                </a:lnTo>
                <a:lnTo>
                  <a:pt x="9009" y="24490"/>
                </a:lnTo>
                <a:lnTo>
                  <a:pt x="0" y="0"/>
                </a:lnTo>
                <a:close/>
              </a:path>
              <a:path w="106679" h="57785">
                <a:moveTo>
                  <a:pt x="106626" y="5647"/>
                </a:moveTo>
                <a:lnTo>
                  <a:pt x="78464" y="42707"/>
                </a:lnTo>
                <a:lnTo>
                  <a:pt x="57251" y="48257"/>
                </a:lnTo>
                <a:lnTo>
                  <a:pt x="78338" y="48257"/>
                </a:lnTo>
                <a:lnTo>
                  <a:pt x="98165" y="37727"/>
                </a:lnTo>
                <a:lnTo>
                  <a:pt x="104858" y="29264"/>
                </a:lnTo>
                <a:lnTo>
                  <a:pt x="106626" y="25991"/>
                </a:lnTo>
                <a:lnTo>
                  <a:pt x="106626" y="5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312035" y="3882975"/>
            <a:ext cx="111056" cy="11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800619" y="4210050"/>
            <a:ext cx="103093" cy="49306"/>
          </a:xfrm>
          <a:custGeom>
            <a:avLst/>
            <a:gdLst/>
            <a:ahLst/>
            <a:cxnLst/>
            <a:rect l="l" t="t" r="r" b="b"/>
            <a:pathLst>
              <a:path w="116839" h="55879">
                <a:moveTo>
                  <a:pt x="50515" y="0"/>
                </a:moveTo>
                <a:lnTo>
                  <a:pt x="36702" y="3528"/>
                </a:lnTo>
                <a:lnTo>
                  <a:pt x="6460" y="30549"/>
                </a:lnTo>
                <a:lnTo>
                  <a:pt x="0" y="55880"/>
                </a:lnTo>
                <a:lnTo>
                  <a:pt x="116823" y="55880"/>
                </a:lnTo>
                <a:lnTo>
                  <a:pt x="93714" y="12318"/>
                </a:lnTo>
                <a:lnTo>
                  <a:pt x="5051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795932" y="4205354"/>
            <a:ext cx="111498" cy="54348"/>
          </a:xfrm>
          <a:custGeom>
            <a:avLst/>
            <a:gdLst/>
            <a:ahLst/>
            <a:cxnLst/>
            <a:rect l="l" t="t" r="r" b="b"/>
            <a:pathLst>
              <a:path w="126364" h="61595">
                <a:moveTo>
                  <a:pt x="68646" y="0"/>
                </a:moveTo>
                <a:lnTo>
                  <a:pt x="57751" y="156"/>
                </a:lnTo>
                <a:lnTo>
                  <a:pt x="18520" y="18239"/>
                </a:lnTo>
                <a:lnTo>
                  <a:pt x="0" y="61200"/>
                </a:lnTo>
                <a:lnTo>
                  <a:pt x="9902" y="61200"/>
                </a:lnTo>
                <a:lnTo>
                  <a:pt x="9902" y="59917"/>
                </a:lnTo>
                <a:lnTo>
                  <a:pt x="12783" y="46282"/>
                </a:lnTo>
                <a:lnTo>
                  <a:pt x="43756" y="13265"/>
                </a:lnTo>
                <a:lnTo>
                  <a:pt x="65299" y="9615"/>
                </a:lnTo>
                <a:lnTo>
                  <a:pt x="90597" y="9615"/>
                </a:lnTo>
                <a:lnTo>
                  <a:pt x="68646" y="0"/>
                </a:lnTo>
                <a:close/>
              </a:path>
              <a:path w="126364" h="61595">
                <a:moveTo>
                  <a:pt x="90597" y="9615"/>
                </a:moveTo>
                <a:lnTo>
                  <a:pt x="65299" y="9615"/>
                </a:lnTo>
                <a:lnTo>
                  <a:pt x="76182" y="10991"/>
                </a:lnTo>
                <a:lnTo>
                  <a:pt x="111107" y="37748"/>
                </a:lnTo>
                <a:lnTo>
                  <a:pt x="117402" y="61200"/>
                </a:lnTo>
                <a:lnTo>
                  <a:pt x="125782" y="61200"/>
                </a:lnTo>
                <a:lnTo>
                  <a:pt x="108150" y="17303"/>
                </a:lnTo>
                <a:lnTo>
                  <a:pt x="90597" y="9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804670" y="4258223"/>
            <a:ext cx="560" cy="1681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0" y="0"/>
                </a:moveTo>
                <a:lnTo>
                  <a:pt x="0" y="12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312709" y="4202808"/>
            <a:ext cx="104215" cy="56590"/>
          </a:xfrm>
          <a:custGeom>
            <a:avLst/>
            <a:gdLst/>
            <a:ahLst/>
            <a:cxnLst/>
            <a:rect l="l" t="t" r="r" b="b"/>
            <a:pathLst>
              <a:path w="118110" h="64135">
                <a:moveTo>
                  <a:pt x="50425" y="0"/>
                </a:moveTo>
                <a:lnTo>
                  <a:pt x="36791" y="3801"/>
                </a:lnTo>
                <a:lnTo>
                  <a:pt x="6737" y="31287"/>
                </a:lnTo>
                <a:lnTo>
                  <a:pt x="0" y="58754"/>
                </a:lnTo>
                <a:lnTo>
                  <a:pt x="27" y="60567"/>
                </a:lnTo>
                <a:lnTo>
                  <a:pt x="556" y="64088"/>
                </a:lnTo>
                <a:lnTo>
                  <a:pt x="117246" y="64088"/>
                </a:lnTo>
                <a:lnTo>
                  <a:pt x="118083" y="56992"/>
                </a:lnTo>
                <a:lnTo>
                  <a:pt x="103742" y="20934"/>
                </a:lnTo>
                <a:lnTo>
                  <a:pt x="66805" y="1268"/>
                </a:lnTo>
                <a:lnTo>
                  <a:pt x="504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308673" y="4198482"/>
            <a:ext cx="111498" cy="61072"/>
          </a:xfrm>
          <a:custGeom>
            <a:avLst/>
            <a:gdLst/>
            <a:ahLst/>
            <a:cxnLst/>
            <a:rect l="l" t="t" r="r" b="b"/>
            <a:pathLst>
              <a:path w="126364" h="69214">
                <a:moveTo>
                  <a:pt x="68359" y="0"/>
                </a:moveTo>
                <a:lnTo>
                  <a:pt x="57407" y="158"/>
                </a:lnTo>
                <a:lnTo>
                  <a:pt x="18187" y="18277"/>
                </a:lnTo>
                <a:lnTo>
                  <a:pt x="0" y="63656"/>
                </a:lnTo>
                <a:lnTo>
                  <a:pt x="491" y="68990"/>
                </a:lnTo>
                <a:lnTo>
                  <a:pt x="9904" y="68990"/>
                </a:lnTo>
                <a:lnTo>
                  <a:pt x="10151" y="59076"/>
                </a:lnTo>
                <a:lnTo>
                  <a:pt x="12819" y="45770"/>
                </a:lnTo>
                <a:lnTo>
                  <a:pt x="43566" y="13321"/>
                </a:lnTo>
                <a:lnTo>
                  <a:pt x="65197" y="9721"/>
                </a:lnTo>
                <a:lnTo>
                  <a:pt x="97784" y="9721"/>
                </a:lnTo>
                <a:lnTo>
                  <a:pt x="68359" y="0"/>
                </a:lnTo>
                <a:close/>
              </a:path>
              <a:path w="126364" h="69214">
                <a:moveTo>
                  <a:pt x="97784" y="9721"/>
                </a:moveTo>
                <a:lnTo>
                  <a:pt x="65197" y="9721"/>
                </a:lnTo>
                <a:lnTo>
                  <a:pt x="76128" y="11118"/>
                </a:lnTo>
                <a:lnTo>
                  <a:pt x="110990" y="38293"/>
                </a:lnTo>
                <a:lnTo>
                  <a:pt x="117311" y="64994"/>
                </a:lnTo>
                <a:lnTo>
                  <a:pt x="117311" y="68990"/>
                </a:lnTo>
                <a:lnTo>
                  <a:pt x="124891" y="68990"/>
                </a:lnTo>
                <a:lnTo>
                  <a:pt x="125750" y="63729"/>
                </a:lnTo>
                <a:lnTo>
                  <a:pt x="125901" y="49527"/>
                </a:lnTo>
                <a:lnTo>
                  <a:pt x="99399" y="10255"/>
                </a:lnTo>
                <a:lnTo>
                  <a:pt x="97784" y="9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411679" y="4255830"/>
            <a:ext cx="560" cy="3922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571" y="0"/>
                </a:moveTo>
                <a:lnTo>
                  <a:pt x="0" y="3995"/>
                </a:lnTo>
                <a:lnTo>
                  <a:pt x="571" y="3995"/>
                </a:lnTo>
                <a:lnTo>
                  <a:pt x="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560344" y="3435747"/>
            <a:ext cx="111019" cy="11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556982" y="3914179"/>
            <a:ext cx="111074" cy="111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610349" y="3529216"/>
            <a:ext cx="110865" cy="111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023173" y="3990565"/>
            <a:ext cx="111193" cy="111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423434" y="4125790"/>
            <a:ext cx="111026" cy="111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885394" y="4206687"/>
            <a:ext cx="104215" cy="52668"/>
          </a:xfrm>
          <a:custGeom>
            <a:avLst/>
            <a:gdLst/>
            <a:ahLst/>
            <a:cxnLst/>
            <a:rect l="l" t="t" r="r" b="b"/>
            <a:pathLst>
              <a:path w="118110" h="59689">
                <a:moveTo>
                  <a:pt x="50888" y="0"/>
                </a:moveTo>
                <a:lnTo>
                  <a:pt x="37232" y="3528"/>
                </a:lnTo>
                <a:lnTo>
                  <a:pt x="6823" y="30551"/>
                </a:lnTo>
                <a:lnTo>
                  <a:pt x="107" y="57491"/>
                </a:lnTo>
                <a:lnTo>
                  <a:pt x="0" y="59690"/>
                </a:lnTo>
                <a:lnTo>
                  <a:pt x="117779" y="59690"/>
                </a:lnTo>
                <a:lnTo>
                  <a:pt x="118045" y="57491"/>
                </a:lnTo>
                <a:lnTo>
                  <a:pt x="104122" y="21082"/>
                </a:lnTo>
                <a:lnTo>
                  <a:pt x="67251" y="1323"/>
                </a:lnTo>
                <a:lnTo>
                  <a:pt x="508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880633" y="4201887"/>
            <a:ext cx="111498" cy="57710"/>
          </a:xfrm>
          <a:custGeom>
            <a:avLst/>
            <a:gdLst/>
            <a:ahLst/>
            <a:cxnLst/>
            <a:rect l="l" t="t" r="r" b="b"/>
            <a:pathLst>
              <a:path w="126364" h="65404">
                <a:moveTo>
                  <a:pt x="67503" y="0"/>
                </a:moveTo>
                <a:lnTo>
                  <a:pt x="56791" y="387"/>
                </a:lnTo>
                <a:lnTo>
                  <a:pt x="18487" y="18944"/>
                </a:lnTo>
                <a:lnTo>
                  <a:pt x="0" y="63607"/>
                </a:lnTo>
                <a:lnTo>
                  <a:pt x="229" y="65131"/>
                </a:lnTo>
                <a:lnTo>
                  <a:pt x="10444" y="65131"/>
                </a:lnTo>
                <a:lnTo>
                  <a:pt x="10444" y="58463"/>
                </a:lnTo>
                <a:lnTo>
                  <a:pt x="13722" y="45030"/>
                </a:lnTo>
                <a:lnTo>
                  <a:pt x="45374" y="13055"/>
                </a:lnTo>
                <a:lnTo>
                  <a:pt x="66838" y="9890"/>
                </a:lnTo>
                <a:lnTo>
                  <a:pt x="98522" y="9890"/>
                </a:lnTo>
                <a:lnTo>
                  <a:pt x="98176" y="9414"/>
                </a:lnTo>
                <a:lnTo>
                  <a:pt x="67503" y="0"/>
                </a:lnTo>
                <a:close/>
              </a:path>
              <a:path w="126364" h="65404">
                <a:moveTo>
                  <a:pt x="98522" y="9890"/>
                </a:moveTo>
                <a:lnTo>
                  <a:pt x="66838" y="9890"/>
                </a:lnTo>
                <a:lnTo>
                  <a:pt x="77609" y="11456"/>
                </a:lnTo>
                <a:lnTo>
                  <a:pt x="111812" y="38331"/>
                </a:lnTo>
                <a:lnTo>
                  <a:pt x="118028" y="63607"/>
                </a:lnTo>
                <a:lnTo>
                  <a:pt x="118101" y="65131"/>
                </a:lnTo>
                <a:lnTo>
                  <a:pt x="125406" y="65131"/>
                </a:lnTo>
                <a:lnTo>
                  <a:pt x="125865" y="62120"/>
                </a:lnTo>
                <a:lnTo>
                  <a:pt x="125903" y="47505"/>
                </a:lnTo>
                <a:lnTo>
                  <a:pt x="98522" y="9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889849" y="4253472"/>
            <a:ext cx="560" cy="6163"/>
          </a:xfrm>
          <a:custGeom>
            <a:avLst/>
            <a:gdLst/>
            <a:ahLst/>
            <a:cxnLst/>
            <a:rect l="l" t="t" r="r" b="b"/>
            <a:pathLst>
              <a:path w="635" h="6985">
                <a:moveTo>
                  <a:pt x="0" y="0"/>
                </a:moveTo>
                <a:lnTo>
                  <a:pt x="0" y="6668"/>
                </a:lnTo>
                <a:lnTo>
                  <a:pt x="142" y="6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6984695" y="4258270"/>
            <a:ext cx="560" cy="1121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165" y="0"/>
                </a:moveTo>
                <a:lnTo>
                  <a:pt x="0" y="1229"/>
                </a:lnTo>
                <a:lnTo>
                  <a:pt x="165" y="1229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291653" y="3427656"/>
            <a:ext cx="104215" cy="84604"/>
          </a:xfrm>
          <a:custGeom>
            <a:avLst/>
            <a:gdLst/>
            <a:ahLst/>
            <a:cxnLst/>
            <a:rect l="l" t="t" r="r" b="b"/>
            <a:pathLst>
              <a:path w="118110" h="95885">
                <a:moveTo>
                  <a:pt x="104084" y="0"/>
                </a:moveTo>
                <a:lnTo>
                  <a:pt x="13468" y="0"/>
                </a:lnTo>
                <a:lnTo>
                  <a:pt x="6737" y="9871"/>
                </a:lnTo>
                <a:lnTo>
                  <a:pt x="1755" y="22974"/>
                </a:lnTo>
                <a:lnTo>
                  <a:pt x="0" y="37336"/>
                </a:lnTo>
                <a:lnTo>
                  <a:pt x="27" y="39152"/>
                </a:lnTo>
                <a:lnTo>
                  <a:pt x="14465" y="74565"/>
                </a:lnTo>
                <a:lnTo>
                  <a:pt x="51802" y="94046"/>
                </a:lnTo>
                <a:lnTo>
                  <a:pt x="68444" y="95298"/>
                </a:lnTo>
                <a:lnTo>
                  <a:pt x="81793" y="91451"/>
                </a:lnTo>
                <a:lnTo>
                  <a:pt x="111412" y="63644"/>
                </a:lnTo>
                <a:lnTo>
                  <a:pt x="118083" y="35576"/>
                </a:lnTo>
                <a:lnTo>
                  <a:pt x="116154" y="22322"/>
                </a:lnTo>
                <a:lnTo>
                  <a:pt x="111305" y="10186"/>
                </a:lnTo>
                <a:lnTo>
                  <a:pt x="1040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287620" y="3427656"/>
            <a:ext cx="21851" cy="63313"/>
          </a:xfrm>
          <a:custGeom>
            <a:avLst/>
            <a:gdLst/>
            <a:ahLst/>
            <a:cxnLst/>
            <a:rect l="l" t="t" r="r" b="b"/>
            <a:pathLst>
              <a:path w="24764" h="71754">
                <a:moveTo>
                  <a:pt x="24611" y="0"/>
                </a:moveTo>
                <a:lnTo>
                  <a:pt x="11664" y="0"/>
                </a:lnTo>
                <a:lnTo>
                  <a:pt x="10965" y="854"/>
                </a:lnTo>
                <a:lnTo>
                  <a:pt x="5335" y="11356"/>
                </a:lnTo>
                <a:lnTo>
                  <a:pt x="1586" y="23522"/>
                </a:lnTo>
                <a:lnTo>
                  <a:pt x="0" y="37337"/>
                </a:lnTo>
                <a:lnTo>
                  <a:pt x="972" y="49011"/>
                </a:lnTo>
                <a:lnTo>
                  <a:pt x="4831" y="61234"/>
                </a:lnTo>
                <a:lnTo>
                  <a:pt x="9906" y="71160"/>
                </a:lnTo>
                <a:lnTo>
                  <a:pt x="9906" y="42673"/>
                </a:lnTo>
                <a:lnTo>
                  <a:pt x="11445" y="24799"/>
                </a:lnTo>
                <a:lnTo>
                  <a:pt x="15394" y="13082"/>
                </a:lnTo>
                <a:lnTo>
                  <a:pt x="21325" y="3352"/>
                </a:lnTo>
                <a:lnTo>
                  <a:pt x="24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6296360" y="3465308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5">
                <a:moveTo>
                  <a:pt x="0" y="0"/>
                </a:moveTo>
                <a:lnTo>
                  <a:pt x="0" y="28487"/>
                </a:lnTo>
                <a:lnTo>
                  <a:pt x="32712" y="54563"/>
                </a:lnTo>
                <a:lnTo>
                  <a:pt x="52396" y="57557"/>
                </a:lnTo>
                <a:lnTo>
                  <a:pt x="62348" y="56676"/>
                </a:lnTo>
                <a:lnTo>
                  <a:pt x="78055" y="48258"/>
                </a:lnTo>
                <a:lnTo>
                  <a:pt x="56883" y="48258"/>
                </a:lnTo>
                <a:lnTo>
                  <a:pt x="45985" y="47790"/>
                </a:lnTo>
                <a:lnTo>
                  <a:pt x="9043" y="24577"/>
                </a:lnTo>
                <a:lnTo>
                  <a:pt x="0" y="0"/>
                </a:lnTo>
                <a:close/>
              </a:path>
              <a:path w="106679" h="57785">
                <a:moveTo>
                  <a:pt x="106323" y="7185"/>
                </a:moveTo>
                <a:lnTo>
                  <a:pt x="77955" y="42879"/>
                </a:lnTo>
                <a:lnTo>
                  <a:pt x="56883" y="48258"/>
                </a:lnTo>
                <a:lnTo>
                  <a:pt x="78055" y="48258"/>
                </a:lnTo>
                <a:lnTo>
                  <a:pt x="97789" y="37683"/>
                </a:lnTo>
                <a:lnTo>
                  <a:pt x="104471" y="29151"/>
                </a:lnTo>
                <a:lnTo>
                  <a:pt x="106323" y="25702"/>
                </a:lnTo>
                <a:lnTo>
                  <a:pt x="106323" y="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373371" y="3427655"/>
            <a:ext cx="25773" cy="60512"/>
          </a:xfrm>
          <a:custGeom>
            <a:avLst/>
            <a:gdLst/>
            <a:ahLst/>
            <a:cxnLst/>
            <a:rect l="l" t="t" r="r" b="b"/>
            <a:pathLst>
              <a:path w="29210" h="68579">
                <a:moveTo>
                  <a:pt x="18591" y="0"/>
                </a:moveTo>
                <a:lnTo>
                  <a:pt x="0" y="0"/>
                </a:lnTo>
                <a:lnTo>
                  <a:pt x="7415" y="8967"/>
                </a:lnTo>
                <a:lnTo>
                  <a:pt x="13388" y="20354"/>
                </a:lnTo>
                <a:lnTo>
                  <a:pt x="17383" y="33977"/>
                </a:lnTo>
                <a:lnTo>
                  <a:pt x="19043" y="49858"/>
                </a:lnTo>
                <a:lnTo>
                  <a:pt x="19043" y="68375"/>
                </a:lnTo>
                <a:lnTo>
                  <a:pt x="22566" y="61812"/>
                </a:lnTo>
                <a:lnTo>
                  <a:pt x="26418" y="50335"/>
                </a:lnTo>
                <a:lnTo>
                  <a:pt x="28525" y="37410"/>
                </a:lnTo>
                <a:lnTo>
                  <a:pt x="28675" y="23055"/>
                </a:lnTo>
                <a:lnTo>
                  <a:pt x="24471" y="10469"/>
                </a:lnTo>
                <a:lnTo>
                  <a:pt x="18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219039" y="3792875"/>
            <a:ext cx="110901" cy="1115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229126" y="3537038"/>
            <a:ext cx="104215" cy="103093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50949" y="0"/>
                </a:moveTo>
                <a:lnTo>
                  <a:pt x="37293" y="3610"/>
                </a:lnTo>
                <a:lnTo>
                  <a:pt x="6884" y="30873"/>
                </a:lnTo>
                <a:lnTo>
                  <a:pt x="0" y="58150"/>
                </a:lnTo>
                <a:lnTo>
                  <a:pt x="39" y="60346"/>
                </a:lnTo>
                <a:lnTo>
                  <a:pt x="14568" y="96141"/>
                </a:lnTo>
                <a:lnTo>
                  <a:pt x="51680" y="115600"/>
                </a:lnTo>
                <a:lnTo>
                  <a:pt x="68164" y="116828"/>
                </a:lnTo>
                <a:lnTo>
                  <a:pt x="81681" y="112941"/>
                </a:lnTo>
                <a:lnTo>
                  <a:pt x="111442" y="85248"/>
                </a:lnTo>
                <a:lnTo>
                  <a:pt x="118106" y="57482"/>
                </a:lnTo>
                <a:lnTo>
                  <a:pt x="104178" y="21384"/>
                </a:lnTo>
                <a:lnTo>
                  <a:pt x="67310" y="1357"/>
                </a:lnTo>
                <a:lnTo>
                  <a:pt x="50949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25089" y="3532567"/>
            <a:ext cx="111498" cy="85725"/>
          </a:xfrm>
          <a:custGeom>
            <a:avLst/>
            <a:gdLst/>
            <a:ahLst/>
            <a:cxnLst/>
            <a:rect l="l" t="t" r="r" b="b"/>
            <a:pathLst>
              <a:path w="126364" h="97154">
                <a:moveTo>
                  <a:pt x="67848" y="0"/>
                </a:moveTo>
                <a:lnTo>
                  <a:pt x="56925" y="185"/>
                </a:lnTo>
                <a:lnTo>
                  <a:pt x="17929" y="18422"/>
                </a:lnTo>
                <a:lnTo>
                  <a:pt x="0" y="63977"/>
                </a:lnTo>
                <a:lnTo>
                  <a:pt x="1296" y="76941"/>
                </a:lnTo>
                <a:lnTo>
                  <a:pt x="5111" y="88898"/>
                </a:lnTo>
                <a:lnTo>
                  <a:pt x="9361" y="97048"/>
                </a:lnTo>
                <a:lnTo>
                  <a:pt x="9361" y="60778"/>
                </a:lnTo>
                <a:lnTo>
                  <a:pt x="12009" y="47638"/>
                </a:lnTo>
                <a:lnTo>
                  <a:pt x="40217" y="15209"/>
                </a:lnTo>
                <a:lnTo>
                  <a:pt x="60148" y="11160"/>
                </a:lnTo>
                <a:lnTo>
                  <a:pt x="99600" y="11160"/>
                </a:lnTo>
                <a:lnTo>
                  <a:pt x="98916" y="10167"/>
                </a:lnTo>
                <a:lnTo>
                  <a:pt x="67848" y="0"/>
                </a:lnTo>
                <a:close/>
              </a:path>
              <a:path w="126364" h="97154">
                <a:moveTo>
                  <a:pt x="99600" y="11160"/>
                </a:moveTo>
                <a:lnTo>
                  <a:pt x="60148" y="11160"/>
                </a:lnTo>
                <a:lnTo>
                  <a:pt x="70387" y="12198"/>
                </a:lnTo>
                <a:lnTo>
                  <a:pt x="105260" y="36917"/>
                </a:lnTo>
                <a:lnTo>
                  <a:pt x="115473" y="76941"/>
                </a:lnTo>
                <a:lnTo>
                  <a:pt x="115547" y="96220"/>
                </a:lnTo>
                <a:lnTo>
                  <a:pt x="120056" y="87759"/>
                </a:lnTo>
                <a:lnTo>
                  <a:pt x="123826" y="76343"/>
                </a:lnTo>
                <a:lnTo>
                  <a:pt x="125752" y="63977"/>
                </a:lnTo>
                <a:lnTo>
                  <a:pt x="125832" y="49274"/>
                </a:lnTo>
                <a:lnTo>
                  <a:pt x="99600" y="1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33349" y="3586195"/>
            <a:ext cx="94129" cy="58271"/>
          </a:xfrm>
          <a:custGeom>
            <a:avLst/>
            <a:gdLst/>
            <a:ahLst/>
            <a:cxnLst/>
            <a:rect l="l" t="t" r="r" b="b"/>
            <a:pathLst>
              <a:path w="106679" h="66039">
                <a:moveTo>
                  <a:pt x="0" y="0"/>
                </a:moveTo>
                <a:lnTo>
                  <a:pt x="0" y="36269"/>
                </a:lnTo>
                <a:lnTo>
                  <a:pt x="33554" y="63035"/>
                </a:lnTo>
                <a:lnTo>
                  <a:pt x="53296" y="65725"/>
                </a:lnTo>
                <a:lnTo>
                  <a:pt x="63272" y="64724"/>
                </a:lnTo>
                <a:lnTo>
                  <a:pt x="78347" y="56546"/>
                </a:lnTo>
                <a:lnTo>
                  <a:pt x="56722" y="56546"/>
                </a:lnTo>
                <a:lnTo>
                  <a:pt x="45789" y="56041"/>
                </a:lnTo>
                <a:lnTo>
                  <a:pt x="9076" y="32633"/>
                </a:lnTo>
                <a:lnTo>
                  <a:pt x="0" y="0"/>
                </a:lnTo>
                <a:close/>
              </a:path>
              <a:path w="106679" h="66039">
                <a:moveTo>
                  <a:pt x="106185" y="16450"/>
                </a:moveTo>
                <a:lnTo>
                  <a:pt x="77887" y="51304"/>
                </a:lnTo>
                <a:lnTo>
                  <a:pt x="56722" y="56546"/>
                </a:lnTo>
                <a:lnTo>
                  <a:pt x="78347" y="56546"/>
                </a:lnTo>
                <a:lnTo>
                  <a:pt x="98729" y="45490"/>
                </a:lnTo>
                <a:lnTo>
                  <a:pt x="105375" y="36962"/>
                </a:lnTo>
                <a:lnTo>
                  <a:pt x="106185" y="35441"/>
                </a:lnTo>
                <a:lnTo>
                  <a:pt x="106185" y="16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286946" y="3997153"/>
            <a:ext cx="110651" cy="111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027880" y="4127372"/>
            <a:ext cx="111291" cy="1115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642198" y="4210117"/>
            <a:ext cx="104215" cy="49306"/>
          </a:xfrm>
          <a:custGeom>
            <a:avLst/>
            <a:gdLst/>
            <a:ahLst/>
            <a:cxnLst/>
            <a:rect l="l" t="t" r="r" b="b"/>
            <a:pathLst>
              <a:path w="118110" h="55879">
                <a:moveTo>
                  <a:pt x="50693" y="0"/>
                </a:moveTo>
                <a:lnTo>
                  <a:pt x="36926" y="3618"/>
                </a:lnTo>
                <a:lnTo>
                  <a:pt x="6537" y="30633"/>
                </a:lnTo>
                <a:lnTo>
                  <a:pt x="0" y="55805"/>
                </a:lnTo>
                <a:lnTo>
                  <a:pt x="117619" y="55805"/>
                </a:lnTo>
                <a:lnTo>
                  <a:pt x="93859" y="12129"/>
                </a:lnTo>
                <a:lnTo>
                  <a:pt x="50693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638147" y="4205489"/>
            <a:ext cx="111498" cy="54348"/>
          </a:xfrm>
          <a:custGeom>
            <a:avLst/>
            <a:gdLst/>
            <a:ahLst/>
            <a:cxnLst/>
            <a:rect l="l" t="t" r="r" b="b"/>
            <a:pathLst>
              <a:path w="126364" h="61595">
                <a:moveTo>
                  <a:pt x="68364" y="0"/>
                </a:moveTo>
                <a:lnTo>
                  <a:pt x="57383" y="134"/>
                </a:lnTo>
                <a:lnTo>
                  <a:pt x="18012" y="18139"/>
                </a:lnTo>
                <a:lnTo>
                  <a:pt x="0" y="61047"/>
                </a:lnTo>
                <a:lnTo>
                  <a:pt x="9956" y="61047"/>
                </a:lnTo>
                <a:lnTo>
                  <a:pt x="10126" y="56942"/>
                </a:lnTo>
                <a:lnTo>
                  <a:pt x="13072" y="44222"/>
                </a:lnTo>
                <a:lnTo>
                  <a:pt x="43712" y="12885"/>
                </a:lnTo>
                <a:lnTo>
                  <a:pt x="64956" y="9284"/>
                </a:lnTo>
                <a:lnTo>
                  <a:pt x="96287" y="9284"/>
                </a:lnTo>
                <a:lnTo>
                  <a:pt x="68364" y="0"/>
                </a:lnTo>
                <a:close/>
              </a:path>
              <a:path w="126364" h="61595">
                <a:moveTo>
                  <a:pt x="96287" y="9284"/>
                </a:moveTo>
                <a:lnTo>
                  <a:pt x="64956" y="9284"/>
                </a:lnTo>
                <a:lnTo>
                  <a:pt x="75711" y="10586"/>
                </a:lnTo>
                <a:lnTo>
                  <a:pt x="110633" y="37047"/>
                </a:lnTo>
                <a:lnTo>
                  <a:pt x="117448" y="61047"/>
                </a:lnTo>
                <a:lnTo>
                  <a:pt x="125713" y="61047"/>
                </a:lnTo>
                <a:lnTo>
                  <a:pt x="125765" y="49754"/>
                </a:lnTo>
                <a:lnTo>
                  <a:pt x="99438" y="10332"/>
                </a:lnTo>
                <a:lnTo>
                  <a:pt x="96287" y="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894754" y="3795851"/>
            <a:ext cx="111171" cy="1115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437568" y="3427655"/>
            <a:ext cx="103654" cy="79562"/>
          </a:xfrm>
          <a:custGeom>
            <a:avLst/>
            <a:gdLst/>
            <a:ahLst/>
            <a:cxnLst/>
            <a:rect l="l" t="t" r="r" b="b"/>
            <a:pathLst>
              <a:path w="117475" h="90170">
                <a:moveTo>
                  <a:pt x="107687" y="0"/>
                </a:moveTo>
                <a:lnTo>
                  <a:pt x="9217" y="0"/>
                </a:lnTo>
                <a:lnTo>
                  <a:pt x="6720" y="3627"/>
                </a:lnTo>
                <a:lnTo>
                  <a:pt x="1737" y="16747"/>
                </a:lnTo>
                <a:lnTo>
                  <a:pt x="6" y="31062"/>
                </a:lnTo>
                <a:lnTo>
                  <a:pt x="0" y="32612"/>
                </a:lnTo>
                <a:lnTo>
                  <a:pt x="13925" y="68906"/>
                </a:lnTo>
                <a:lnTo>
                  <a:pt x="50711" y="88755"/>
                </a:lnTo>
                <a:lnTo>
                  <a:pt x="67232" y="90058"/>
                </a:lnTo>
                <a:lnTo>
                  <a:pt x="80873" y="86321"/>
                </a:lnTo>
                <a:lnTo>
                  <a:pt x="110699" y="58767"/>
                </a:lnTo>
                <a:lnTo>
                  <a:pt x="117331" y="31062"/>
                </a:lnTo>
                <a:lnTo>
                  <a:pt x="115745" y="17533"/>
                </a:lnTo>
                <a:lnTo>
                  <a:pt x="111193" y="5186"/>
                </a:lnTo>
                <a:lnTo>
                  <a:pt x="107687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432846" y="3427656"/>
            <a:ext cx="17929" cy="57149"/>
          </a:xfrm>
          <a:custGeom>
            <a:avLst/>
            <a:gdLst/>
            <a:ahLst/>
            <a:cxnLst/>
            <a:rect l="l" t="t" r="r" b="b"/>
            <a:pathLst>
              <a:path w="20320" h="64770">
                <a:moveTo>
                  <a:pt x="20200" y="0"/>
                </a:moveTo>
                <a:lnTo>
                  <a:pt x="8752" y="0"/>
                </a:lnTo>
                <a:lnTo>
                  <a:pt x="5562" y="5953"/>
                </a:lnTo>
                <a:lnTo>
                  <a:pt x="1732" y="18159"/>
                </a:lnTo>
                <a:lnTo>
                  <a:pt x="0" y="32003"/>
                </a:lnTo>
                <a:lnTo>
                  <a:pt x="2438" y="46531"/>
                </a:lnTo>
                <a:lnTo>
                  <a:pt x="6426" y="58210"/>
                </a:lnTo>
                <a:lnTo>
                  <a:pt x="9906" y="64565"/>
                </a:lnTo>
                <a:lnTo>
                  <a:pt x="9906" y="36575"/>
                </a:lnTo>
                <a:lnTo>
                  <a:pt x="11762" y="18310"/>
                </a:lnTo>
                <a:lnTo>
                  <a:pt x="15930" y="6718"/>
                </a:lnTo>
                <a:lnTo>
                  <a:pt x="2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441587" y="3459929"/>
            <a:ext cx="94129" cy="50987"/>
          </a:xfrm>
          <a:custGeom>
            <a:avLst/>
            <a:gdLst/>
            <a:ahLst/>
            <a:cxnLst/>
            <a:rect l="l" t="t" r="r" b="b"/>
            <a:pathLst>
              <a:path w="106679" h="57785">
                <a:moveTo>
                  <a:pt x="0" y="0"/>
                </a:moveTo>
                <a:lnTo>
                  <a:pt x="0" y="27989"/>
                </a:lnTo>
                <a:lnTo>
                  <a:pt x="34546" y="55383"/>
                </a:lnTo>
                <a:lnTo>
                  <a:pt x="54140" y="57717"/>
                </a:lnTo>
                <a:lnTo>
                  <a:pt x="64006" y="56561"/>
                </a:lnTo>
                <a:lnTo>
                  <a:pt x="78023" y="48649"/>
                </a:lnTo>
                <a:lnTo>
                  <a:pt x="56911" y="48649"/>
                </a:lnTo>
                <a:lnTo>
                  <a:pt x="45963" y="48139"/>
                </a:lnTo>
                <a:lnTo>
                  <a:pt x="8936" y="24712"/>
                </a:lnTo>
                <a:lnTo>
                  <a:pt x="0" y="0"/>
                </a:lnTo>
                <a:close/>
              </a:path>
              <a:path w="106679" h="57785">
                <a:moveTo>
                  <a:pt x="106410" y="7729"/>
                </a:moveTo>
                <a:lnTo>
                  <a:pt x="78070" y="43338"/>
                </a:lnTo>
                <a:lnTo>
                  <a:pt x="56911" y="48649"/>
                </a:lnTo>
                <a:lnTo>
                  <a:pt x="78023" y="48649"/>
                </a:lnTo>
                <a:lnTo>
                  <a:pt x="98858" y="36889"/>
                </a:lnTo>
                <a:lnTo>
                  <a:pt x="105329" y="28295"/>
                </a:lnTo>
                <a:lnTo>
                  <a:pt x="106410" y="26191"/>
                </a:lnTo>
                <a:lnTo>
                  <a:pt x="106410" y="7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522938" y="3427656"/>
            <a:ext cx="21291" cy="55469"/>
          </a:xfrm>
          <a:custGeom>
            <a:avLst/>
            <a:gdLst/>
            <a:ahLst/>
            <a:cxnLst/>
            <a:rect l="l" t="t" r="r" b="b"/>
            <a:pathLst>
              <a:path w="24129" h="62864">
                <a:moveTo>
                  <a:pt x="16929" y="0"/>
                </a:moveTo>
                <a:lnTo>
                  <a:pt x="0" y="0"/>
                </a:lnTo>
                <a:lnTo>
                  <a:pt x="2946" y="3623"/>
                </a:lnTo>
                <a:lnTo>
                  <a:pt x="8796" y="14986"/>
                </a:lnTo>
                <a:lnTo>
                  <a:pt x="12669" y="28539"/>
                </a:lnTo>
                <a:lnTo>
                  <a:pt x="14124" y="43402"/>
                </a:lnTo>
                <a:lnTo>
                  <a:pt x="14212" y="62767"/>
                </a:lnTo>
                <a:lnTo>
                  <a:pt x="18274" y="54844"/>
                </a:lnTo>
                <a:lnTo>
                  <a:pt x="21865" y="43402"/>
                </a:lnTo>
                <a:lnTo>
                  <a:pt x="23691" y="30560"/>
                </a:lnTo>
                <a:lnTo>
                  <a:pt x="23533" y="16339"/>
                </a:lnTo>
                <a:lnTo>
                  <a:pt x="19169" y="3881"/>
                </a:lnTo>
                <a:lnTo>
                  <a:pt x="16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723765" y="3425713"/>
            <a:ext cx="664957" cy="382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721078" y="3750383"/>
            <a:ext cx="537544" cy="5089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8322159" y="3866188"/>
            <a:ext cx="274565" cy="393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9202782" y="3130473"/>
            <a:ext cx="1105505" cy="11403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800377" y="4259356"/>
            <a:ext cx="103654" cy="53788"/>
          </a:xfrm>
          <a:custGeom>
            <a:avLst/>
            <a:gdLst/>
            <a:ahLst/>
            <a:cxnLst/>
            <a:rect l="l" t="t" r="r" b="b"/>
            <a:pathLst>
              <a:path w="117475" h="60960">
                <a:moveTo>
                  <a:pt x="117099" y="0"/>
                </a:moveTo>
                <a:lnTo>
                  <a:pt x="275" y="0"/>
                </a:lnTo>
                <a:lnTo>
                  <a:pt x="21" y="2105"/>
                </a:lnTo>
                <a:lnTo>
                  <a:pt x="0" y="2586"/>
                </a:lnTo>
                <a:lnTo>
                  <a:pt x="13512" y="39216"/>
                </a:lnTo>
                <a:lnTo>
                  <a:pt x="50200" y="59105"/>
                </a:lnTo>
                <a:lnTo>
                  <a:pt x="66687" y="60434"/>
                </a:lnTo>
                <a:lnTo>
                  <a:pt x="80465" y="56882"/>
                </a:lnTo>
                <a:lnTo>
                  <a:pt x="110630" y="29803"/>
                </a:lnTo>
                <a:lnTo>
                  <a:pt x="117346" y="2105"/>
                </a:lnTo>
                <a:lnTo>
                  <a:pt x="117099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795931" y="4259356"/>
            <a:ext cx="104215" cy="57710"/>
          </a:xfrm>
          <a:custGeom>
            <a:avLst/>
            <a:gdLst/>
            <a:ahLst/>
            <a:cxnLst/>
            <a:rect l="l" t="t" r="r" b="b"/>
            <a:pathLst>
              <a:path w="118110" h="65404">
                <a:moveTo>
                  <a:pt x="9970" y="0"/>
                </a:moveTo>
                <a:lnTo>
                  <a:pt x="0" y="0"/>
                </a:lnTo>
                <a:lnTo>
                  <a:pt x="10838" y="38075"/>
                </a:lnTo>
                <a:lnTo>
                  <a:pt x="43294" y="62508"/>
                </a:lnTo>
                <a:lnTo>
                  <a:pt x="63064" y="65157"/>
                </a:lnTo>
                <a:lnTo>
                  <a:pt x="73051" y="64151"/>
                </a:lnTo>
                <a:lnTo>
                  <a:pt x="87811" y="56167"/>
                </a:lnTo>
                <a:lnTo>
                  <a:pt x="66292" y="56167"/>
                </a:lnTo>
                <a:lnTo>
                  <a:pt x="55448" y="55674"/>
                </a:lnTo>
                <a:lnTo>
                  <a:pt x="18983" y="32391"/>
                </a:lnTo>
                <a:lnTo>
                  <a:pt x="9970" y="0"/>
                </a:lnTo>
                <a:close/>
              </a:path>
              <a:path w="118110" h="65404">
                <a:moveTo>
                  <a:pt x="117796" y="2625"/>
                </a:moveTo>
                <a:lnTo>
                  <a:pt x="115788" y="16209"/>
                </a:lnTo>
                <a:lnTo>
                  <a:pt x="111345" y="27854"/>
                </a:lnTo>
                <a:lnTo>
                  <a:pt x="77045" y="54573"/>
                </a:lnTo>
                <a:lnTo>
                  <a:pt x="66292" y="56167"/>
                </a:lnTo>
                <a:lnTo>
                  <a:pt x="87811" y="56167"/>
                </a:lnTo>
                <a:lnTo>
                  <a:pt x="108447" y="45003"/>
                </a:lnTo>
                <a:lnTo>
                  <a:pt x="115039" y="36523"/>
                </a:lnTo>
                <a:lnTo>
                  <a:pt x="117796" y="31302"/>
                </a:lnTo>
                <a:lnTo>
                  <a:pt x="117796" y="2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899522" y="4259356"/>
            <a:ext cx="7844" cy="28015"/>
          </a:xfrm>
          <a:custGeom>
            <a:avLst/>
            <a:gdLst/>
            <a:ahLst/>
            <a:cxnLst/>
            <a:rect l="l" t="t" r="r" b="b"/>
            <a:pathLst>
              <a:path w="8889" h="31750">
                <a:moveTo>
                  <a:pt x="8380" y="0"/>
                </a:moveTo>
                <a:lnTo>
                  <a:pt x="0" y="0"/>
                </a:lnTo>
                <a:lnTo>
                  <a:pt x="374" y="2499"/>
                </a:lnTo>
                <a:lnTo>
                  <a:pt x="393" y="31302"/>
                </a:lnTo>
                <a:lnTo>
                  <a:pt x="2876" y="26600"/>
                </a:lnTo>
                <a:lnTo>
                  <a:pt x="6543" y="15252"/>
                </a:lnTo>
                <a:lnTo>
                  <a:pt x="8390" y="2625"/>
                </a:lnTo>
                <a:lnTo>
                  <a:pt x="8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313200" y="4259357"/>
            <a:ext cx="103093" cy="46504"/>
          </a:xfrm>
          <a:custGeom>
            <a:avLst/>
            <a:gdLst/>
            <a:ahLst/>
            <a:cxnLst/>
            <a:rect l="l" t="t" r="r" b="b"/>
            <a:pathLst>
              <a:path w="116839" h="52704">
                <a:moveTo>
                  <a:pt x="116688" y="0"/>
                </a:moveTo>
                <a:lnTo>
                  <a:pt x="0" y="0"/>
                </a:lnTo>
                <a:lnTo>
                  <a:pt x="1419" y="9447"/>
                </a:lnTo>
                <a:lnTo>
                  <a:pt x="24063" y="40643"/>
                </a:lnTo>
                <a:lnTo>
                  <a:pt x="67886" y="52627"/>
                </a:lnTo>
                <a:lnTo>
                  <a:pt x="81235" y="48779"/>
                </a:lnTo>
                <a:lnTo>
                  <a:pt x="110854" y="20972"/>
                </a:lnTo>
                <a:lnTo>
                  <a:pt x="1166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309108" y="4259356"/>
            <a:ext cx="109818" cy="50987"/>
          </a:xfrm>
          <a:custGeom>
            <a:avLst/>
            <a:gdLst/>
            <a:ahLst/>
            <a:cxnLst/>
            <a:rect l="l" t="t" r="r" b="b"/>
            <a:pathLst>
              <a:path w="124460" h="57785">
                <a:moveTo>
                  <a:pt x="9413" y="0"/>
                </a:moveTo>
                <a:lnTo>
                  <a:pt x="0" y="0"/>
                </a:lnTo>
                <a:lnTo>
                  <a:pt x="16857" y="38270"/>
                </a:lnTo>
                <a:lnTo>
                  <a:pt x="52346" y="56869"/>
                </a:lnTo>
                <a:lnTo>
                  <a:pt x="62261" y="57491"/>
                </a:lnTo>
                <a:lnTo>
                  <a:pt x="72167" y="56541"/>
                </a:lnTo>
                <a:lnTo>
                  <a:pt x="87665" y="48126"/>
                </a:lnTo>
                <a:lnTo>
                  <a:pt x="66080" y="48126"/>
                </a:lnTo>
                <a:lnTo>
                  <a:pt x="55262" y="47699"/>
                </a:lnTo>
                <a:lnTo>
                  <a:pt x="18492" y="24754"/>
                </a:lnTo>
                <a:lnTo>
                  <a:pt x="9413" y="0"/>
                </a:lnTo>
                <a:close/>
              </a:path>
              <a:path w="124460" h="57785">
                <a:moveTo>
                  <a:pt x="124399" y="0"/>
                </a:moveTo>
                <a:lnTo>
                  <a:pt x="116246" y="0"/>
                </a:lnTo>
                <a:lnTo>
                  <a:pt x="114948" y="9084"/>
                </a:lnTo>
                <a:lnTo>
                  <a:pt x="110644" y="20349"/>
                </a:lnTo>
                <a:lnTo>
                  <a:pt x="76779" y="46507"/>
                </a:lnTo>
                <a:lnTo>
                  <a:pt x="66080" y="48126"/>
                </a:lnTo>
                <a:lnTo>
                  <a:pt x="87665" y="48126"/>
                </a:lnTo>
                <a:lnTo>
                  <a:pt x="107382" y="37420"/>
                </a:lnTo>
                <a:lnTo>
                  <a:pt x="123165" y="7548"/>
                </a:lnTo>
                <a:lnTo>
                  <a:pt x="124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2645484" y="4267832"/>
            <a:ext cx="111430" cy="1115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699735" y="4271372"/>
            <a:ext cx="111096" cy="111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6885395" y="4259356"/>
            <a:ext cx="104215" cy="49866"/>
          </a:xfrm>
          <a:custGeom>
            <a:avLst/>
            <a:gdLst/>
            <a:ahLst/>
            <a:cxnLst/>
            <a:rect l="l" t="t" r="r" b="b"/>
            <a:pathLst>
              <a:path w="118110" h="56514">
                <a:moveTo>
                  <a:pt x="117779" y="0"/>
                </a:moveTo>
                <a:lnTo>
                  <a:pt x="0" y="0"/>
                </a:lnTo>
                <a:lnTo>
                  <a:pt x="1765" y="12959"/>
                </a:lnTo>
                <a:lnTo>
                  <a:pt x="24154" y="44531"/>
                </a:lnTo>
                <a:lnTo>
                  <a:pt x="67561" y="56495"/>
                </a:lnTo>
                <a:lnTo>
                  <a:pt x="81210" y="52790"/>
                </a:lnTo>
                <a:lnTo>
                  <a:pt x="111298" y="25563"/>
                </a:lnTo>
                <a:lnTo>
                  <a:pt x="1177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880838" y="4259356"/>
            <a:ext cx="110938" cy="54348"/>
          </a:xfrm>
          <a:custGeom>
            <a:avLst/>
            <a:gdLst/>
            <a:ahLst/>
            <a:cxnLst/>
            <a:rect l="l" t="t" r="r" b="b"/>
            <a:pathLst>
              <a:path w="125729" h="61595">
                <a:moveTo>
                  <a:pt x="10355" y="0"/>
                </a:moveTo>
                <a:lnTo>
                  <a:pt x="0" y="0"/>
                </a:lnTo>
                <a:lnTo>
                  <a:pt x="17618" y="42562"/>
                </a:lnTo>
                <a:lnTo>
                  <a:pt x="52937" y="60746"/>
                </a:lnTo>
                <a:lnTo>
                  <a:pt x="62848" y="61299"/>
                </a:lnTo>
                <a:lnTo>
                  <a:pt x="72754" y="60279"/>
                </a:lnTo>
                <a:lnTo>
                  <a:pt x="86782" y="52486"/>
                </a:lnTo>
                <a:lnTo>
                  <a:pt x="66591" y="52486"/>
                </a:lnTo>
                <a:lnTo>
                  <a:pt x="55678" y="51973"/>
                </a:lnTo>
                <a:lnTo>
                  <a:pt x="19004" y="28596"/>
                </a:lnTo>
                <a:lnTo>
                  <a:pt x="10355" y="0"/>
                </a:lnTo>
                <a:close/>
              </a:path>
              <a:path w="125729" h="61595">
                <a:moveTo>
                  <a:pt x="125176" y="0"/>
                </a:moveTo>
                <a:lnTo>
                  <a:pt x="117704" y="0"/>
                </a:lnTo>
                <a:lnTo>
                  <a:pt x="116025" y="12432"/>
                </a:lnTo>
                <a:lnTo>
                  <a:pt x="111690" y="24135"/>
                </a:lnTo>
                <a:lnTo>
                  <a:pt x="77403" y="50909"/>
                </a:lnTo>
                <a:lnTo>
                  <a:pt x="66591" y="52486"/>
                </a:lnTo>
                <a:lnTo>
                  <a:pt x="86782" y="52486"/>
                </a:lnTo>
                <a:lnTo>
                  <a:pt x="107967" y="40717"/>
                </a:lnTo>
                <a:lnTo>
                  <a:pt x="123628" y="10142"/>
                </a:lnTo>
                <a:lnTo>
                  <a:pt x="125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641958" y="4259356"/>
            <a:ext cx="104215" cy="53788"/>
          </a:xfrm>
          <a:custGeom>
            <a:avLst/>
            <a:gdLst/>
            <a:ahLst/>
            <a:cxnLst/>
            <a:rect l="l" t="t" r="r" b="b"/>
            <a:pathLst>
              <a:path w="118110" h="60960">
                <a:moveTo>
                  <a:pt x="117892" y="0"/>
                </a:moveTo>
                <a:lnTo>
                  <a:pt x="273" y="0"/>
                </a:lnTo>
                <a:lnTo>
                  <a:pt x="77" y="1577"/>
                </a:lnTo>
                <a:lnTo>
                  <a:pt x="0" y="3428"/>
                </a:lnTo>
                <a:lnTo>
                  <a:pt x="14130" y="39552"/>
                </a:lnTo>
                <a:lnTo>
                  <a:pt x="51188" y="59096"/>
                </a:lnTo>
                <a:lnTo>
                  <a:pt x="67665" y="60379"/>
                </a:lnTo>
                <a:lnTo>
                  <a:pt x="81197" y="56757"/>
                </a:lnTo>
                <a:lnTo>
                  <a:pt x="111292" y="29513"/>
                </a:lnTo>
                <a:lnTo>
                  <a:pt x="118094" y="1577"/>
                </a:lnTo>
                <a:lnTo>
                  <a:pt x="117892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637915" y="4259356"/>
            <a:ext cx="9525" cy="31937"/>
          </a:xfrm>
          <a:custGeom>
            <a:avLst/>
            <a:gdLst/>
            <a:ahLst/>
            <a:cxnLst/>
            <a:rect l="l" t="t" r="r" b="b"/>
            <a:pathLst>
              <a:path w="10795" h="36195">
                <a:moveTo>
                  <a:pt x="10219" y="0"/>
                </a:moveTo>
                <a:lnTo>
                  <a:pt x="261" y="0"/>
                </a:lnTo>
                <a:lnTo>
                  <a:pt x="0" y="2284"/>
                </a:lnTo>
                <a:lnTo>
                  <a:pt x="1419" y="15802"/>
                </a:lnTo>
                <a:lnTo>
                  <a:pt x="5501" y="27823"/>
                </a:lnTo>
                <a:lnTo>
                  <a:pt x="9904" y="35990"/>
                </a:lnTo>
                <a:lnTo>
                  <a:pt x="9904" y="7618"/>
                </a:lnTo>
                <a:lnTo>
                  <a:pt x="1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646655" y="4261403"/>
            <a:ext cx="95810" cy="56029"/>
          </a:xfrm>
          <a:custGeom>
            <a:avLst/>
            <a:gdLst/>
            <a:ahLst/>
            <a:cxnLst/>
            <a:rect l="l" t="t" r="r" b="b"/>
            <a:pathLst>
              <a:path w="108585" h="63500">
                <a:moveTo>
                  <a:pt x="0" y="5298"/>
                </a:moveTo>
                <a:lnTo>
                  <a:pt x="0" y="33670"/>
                </a:lnTo>
                <a:lnTo>
                  <a:pt x="33856" y="60375"/>
                </a:lnTo>
                <a:lnTo>
                  <a:pt x="53498" y="62975"/>
                </a:lnTo>
                <a:lnTo>
                  <a:pt x="63390" y="61934"/>
                </a:lnTo>
                <a:lnTo>
                  <a:pt x="77929" y="53954"/>
                </a:lnTo>
                <a:lnTo>
                  <a:pt x="56423" y="53954"/>
                </a:lnTo>
                <a:lnTo>
                  <a:pt x="45652" y="53416"/>
                </a:lnTo>
                <a:lnTo>
                  <a:pt x="9108" y="29997"/>
                </a:lnTo>
                <a:lnTo>
                  <a:pt x="0" y="5298"/>
                </a:lnTo>
                <a:close/>
              </a:path>
              <a:path w="108585" h="63500">
                <a:moveTo>
                  <a:pt x="108202" y="0"/>
                </a:moveTo>
                <a:lnTo>
                  <a:pt x="105956" y="13778"/>
                </a:lnTo>
                <a:lnTo>
                  <a:pt x="101368" y="25560"/>
                </a:lnTo>
                <a:lnTo>
                  <a:pt x="67099" y="52398"/>
                </a:lnTo>
                <a:lnTo>
                  <a:pt x="56423" y="53954"/>
                </a:lnTo>
                <a:lnTo>
                  <a:pt x="77929" y="53954"/>
                </a:lnTo>
                <a:lnTo>
                  <a:pt x="98463" y="42684"/>
                </a:lnTo>
                <a:lnTo>
                  <a:pt x="105035" y="34216"/>
                </a:lnTo>
                <a:lnTo>
                  <a:pt x="108202" y="28268"/>
                </a:lnTo>
                <a:lnTo>
                  <a:pt x="108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741778" y="4259357"/>
            <a:ext cx="7844" cy="27454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265" y="0"/>
                </a:moveTo>
                <a:lnTo>
                  <a:pt x="0" y="0"/>
                </a:lnTo>
                <a:lnTo>
                  <a:pt x="396" y="2320"/>
                </a:lnTo>
                <a:lnTo>
                  <a:pt x="396" y="30589"/>
                </a:lnTo>
                <a:lnTo>
                  <a:pt x="2494" y="26649"/>
                </a:lnTo>
                <a:lnTo>
                  <a:pt x="6240" y="15365"/>
                </a:lnTo>
                <a:lnTo>
                  <a:pt x="8253" y="2711"/>
                </a:lnTo>
                <a:lnTo>
                  <a:pt x="8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8432940" y="4259356"/>
            <a:ext cx="47625" cy="12326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53967" y="0"/>
                </a:moveTo>
                <a:lnTo>
                  <a:pt x="0" y="0"/>
                </a:lnTo>
                <a:lnTo>
                  <a:pt x="5367" y="5701"/>
                </a:lnTo>
                <a:lnTo>
                  <a:pt x="18260" y="11786"/>
                </a:lnTo>
                <a:lnTo>
                  <a:pt x="34913" y="13657"/>
                </a:lnTo>
                <a:lnTo>
                  <a:pt x="45791" y="8756"/>
                </a:lnTo>
                <a:lnTo>
                  <a:pt x="53967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8426911" y="4259356"/>
            <a:ext cx="15688" cy="13447"/>
          </a:xfrm>
          <a:custGeom>
            <a:avLst/>
            <a:gdLst/>
            <a:ahLst/>
            <a:cxnLst/>
            <a:rect l="l" t="t" r="r" b="b"/>
            <a:pathLst>
              <a:path w="17779" h="15239">
                <a:moveTo>
                  <a:pt x="13107" y="1306"/>
                </a:moveTo>
                <a:lnTo>
                  <a:pt x="13107" y="12875"/>
                </a:lnTo>
                <a:lnTo>
                  <a:pt x="16917" y="14813"/>
                </a:lnTo>
                <a:lnTo>
                  <a:pt x="16917" y="4570"/>
                </a:lnTo>
                <a:lnTo>
                  <a:pt x="17679" y="4570"/>
                </a:lnTo>
                <a:lnTo>
                  <a:pt x="13107" y="1306"/>
                </a:lnTo>
                <a:close/>
              </a:path>
              <a:path w="17779" h="15239">
                <a:moveTo>
                  <a:pt x="12345" y="0"/>
                </a:moveTo>
                <a:lnTo>
                  <a:pt x="0" y="0"/>
                </a:lnTo>
                <a:lnTo>
                  <a:pt x="934" y="1943"/>
                </a:lnTo>
                <a:lnTo>
                  <a:pt x="10473" y="11536"/>
                </a:lnTo>
                <a:lnTo>
                  <a:pt x="12345" y="12487"/>
                </a:lnTo>
                <a:lnTo>
                  <a:pt x="12345" y="0"/>
                </a:lnTo>
                <a:close/>
              </a:path>
              <a:path w="17779" h="15239">
                <a:moveTo>
                  <a:pt x="13107" y="761"/>
                </a:moveTo>
                <a:lnTo>
                  <a:pt x="12345" y="761"/>
                </a:lnTo>
                <a:lnTo>
                  <a:pt x="13107" y="1306"/>
                </a:lnTo>
                <a:lnTo>
                  <a:pt x="13107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8441838" y="4259356"/>
            <a:ext cx="45943" cy="18490"/>
          </a:xfrm>
          <a:custGeom>
            <a:avLst/>
            <a:gdLst/>
            <a:ahLst/>
            <a:cxnLst/>
            <a:rect l="l" t="t" r="r" b="b"/>
            <a:pathLst>
              <a:path w="52070" h="20954">
                <a:moveTo>
                  <a:pt x="0" y="4570"/>
                </a:moveTo>
                <a:lnTo>
                  <a:pt x="0" y="14813"/>
                </a:lnTo>
                <a:lnTo>
                  <a:pt x="5334" y="17525"/>
                </a:lnTo>
                <a:lnTo>
                  <a:pt x="13055" y="20891"/>
                </a:lnTo>
                <a:lnTo>
                  <a:pt x="21728" y="19443"/>
                </a:lnTo>
                <a:lnTo>
                  <a:pt x="29718" y="17525"/>
                </a:lnTo>
                <a:lnTo>
                  <a:pt x="33528" y="16001"/>
                </a:lnTo>
                <a:lnTo>
                  <a:pt x="39624" y="12953"/>
                </a:lnTo>
                <a:lnTo>
                  <a:pt x="40386" y="12191"/>
                </a:lnTo>
                <a:lnTo>
                  <a:pt x="44037" y="9061"/>
                </a:lnTo>
                <a:lnTo>
                  <a:pt x="11691" y="9061"/>
                </a:lnTo>
                <a:lnTo>
                  <a:pt x="0" y="4570"/>
                </a:lnTo>
                <a:close/>
              </a:path>
              <a:path w="52070" h="20954">
                <a:moveTo>
                  <a:pt x="51636" y="0"/>
                </a:moveTo>
                <a:lnTo>
                  <a:pt x="39387" y="0"/>
                </a:lnTo>
                <a:lnTo>
                  <a:pt x="38862" y="761"/>
                </a:lnTo>
                <a:lnTo>
                  <a:pt x="34709" y="4500"/>
                </a:lnTo>
                <a:lnTo>
                  <a:pt x="23496" y="9039"/>
                </a:lnTo>
                <a:lnTo>
                  <a:pt x="11691" y="9061"/>
                </a:lnTo>
                <a:lnTo>
                  <a:pt x="44037" y="9061"/>
                </a:lnTo>
                <a:lnTo>
                  <a:pt x="45720" y="7618"/>
                </a:lnTo>
                <a:lnTo>
                  <a:pt x="50154" y="3014"/>
                </a:lnTo>
                <a:lnTo>
                  <a:pt x="51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8193113" y="4259356"/>
            <a:ext cx="58271" cy="22971"/>
          </a:xfrm>
          <a:custGeom>
            <a:avLst/>
            <a:gdLst/>
            <a:ahLst/>
            <a:cxnLst/>
            <a:rect l="l" t="t" r="r" b="b"/>
            <a:pathLst>
              <a:path w="66040" h="26035">
                <a:moveTo>
                  <a:pt x="65744" y="0"/>
                </a:moveTo>
                <a:lnTo>
                  <a:pt x="0" y="0"/>
                </a:lnTo>
                <a:lnTo>
                  <a:pt x="3199" y="8550"/>
                </a:lnTo>
                <a:lnTo>
                  <a:pt x="11993" y="17891"/>
                </a:lnTo>
                <a:lnTo>
                  <a:pt x="24886" y="23977"/>
                </a:lnTo>
                <a:lnTo>
                  <a:pt x="41540" y="25848"/>
                </a:lnTo>
                <a:lnTo>
                  <a:pt x="52417" y="20948"/>
                </a:lnTo>
                <a:lnTo>
                  <a:pt x="60994" y="11762"/>
                </a:lnTo>
                <a:lnTo>
                  <a:pt x="65744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8188716" y="4259356"/>
            <a:ext cx="16249" cy="22412"/>
          </a:xfrm>
          <a:custGeom>
            <a:avLst/>
            <a:gdLst/>
            <a:ahLst/>
            <a:cxnLst/>
            <a:rect l="l" t="t" r="r" b="b"/>
            <a:pathLst>
              <a:path w="18415" h="25400">
                <a:moveTo>
                  <a:pt x="9503" y="0"/>
                </a:moveTo>
                <a:lnTo>
                  <a:pt x="0" y="0"/>
                </a:lnTo>
                <a:lnTo>
                  <a:pt x="565" y="4067"/>
                </a:lnTo>
                <a:lnTo>
                  <a:pt x="6584" y="15709"/>
                </a:lnTo>
                <a:lnTo>
                  <a:pt x="16361" y="24382"/>
                </a:lnTo>
                <a:lnTo>
                  <a:pt x="17885" y="25356"/>
                </a:lnTo>
                <a:lnTo>
                  <a:pt x="17885" y="13714"/>
                </a:lnTo>
                <a:lnTo>
                  <a:pt x="17123" y="12952"/>
                </a:lnTo>
                <a:lnTo>
                  <a:pt x="13313" y="8380"/>
                </a:lnTo>
                <a:lnTo>
                  <a:pt x="11789" y="6094"/>
                </a:lnTo>
                <a:lnTo>
                  <a:pt x="11027" y="3046"/>
                </a:lnTo>
                <a:lnTo>
                  <a:pt x="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8203825" y="427078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1" y="761"/>
                </a:lnTo>
                <a:lnTo>
                  <a:pt x="280" y="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8204073" y="4270962"/>
            <a:ext cx="4482" cy="13447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0"/>
                </a:moveTo>
                <a:lnTo>
                  <a:pt x="481" y="561"/>
                </a:lnTo>
                <a:lnTo>
                  <a:pt x="481" y="12203"/>
                </a:lnTo>
                <a:lnTo>
                  <a:pt x="4291" y="14638"/>
                </a:lnTo>
                <a:lnTo>
                  <a:pt x="4291" y="3609"/>
                </a:lnTo>
                <a:lnTo>
                  <a:pt x="5053" y="3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8207859" y="4271066"/>
            <a:ext cx="34178" cy="16249"/>
          </a:xfrm>
          <a:custGeom>
            <a:avLst/>
            <a:gdLst/>
            <a:ahLst/>
            <a:cxnLst/>
            <a:rect l="l" t="t" r="r" b="b"/>
            <a:pathLst>
              <a:path w="38734" h="18414">
                <a:moveTo>
                  <a:pt x="0" y="3491"/>
                </a:moveTo>
                <a:lnTo>
                  <a:pt x="0" y="14519"/>
                </a:lnTo>
                <a:lnTo>
                  <a:pt x="406" y="14778"/>
                </a:lnTo>
                <a:lnTo>
                  <a:pt x="12148" y="18162"/>
                </a:lnTo>
                <a:lnTo>
                  <a:pt x="23637" y="18013"/>
                </a:lnTo>
                <a:lnTo>
                  <a:pt x="34838" y="14378"/>
                </a:lnTo>
                <a:lnTo>
                  <a:pt x="38100" y="12258"/>
                </a:lnTo>
                <a:lnTo>
                  <a:pt x="38100" y="8348"/>
                </a:lnTo>
                <a:lnTo>
                  <a:pt x="11395" y="8348"/>
                </a:lnTo>
                <a:lnTo>
                  <a:pt x="0" y="3491"/>
                </a:lnTo>
                <a:close/>
              </a:path>
              <a:path w="38734" h="18414">
                <a:moveTo>
                  <a:pt x="38416" y="0"/>
                </a:moveTo>
                <a:lnTo>
                  <a:pt x="33528" y="3491"/>
                </a:lnTo>
                <a:lnTo>
                  <a:pt x="23503" y="8054"/>
                </a:lnTo>
                <a:lnTo>
                  <a:pt x="11395" y="8348"/>
                </a:lnTo>
                <a:lnTo>
                  <a:pt x="38100" y="8348"/>
                </a:lnTo>
                <a:lnTo>
                  <a:pt x="38100" y="443"/>
                </a:lnTo>
                <a:lnTo>
                  <a:pt x="38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8241476" y="427078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316" y="318"/>
                </a:lnTo>
                <a:lnTo>
                  <a:pt x="0" y="76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8241476" y="4270784"/>
            <a:ext cx="1121" cy="11206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762" y="12080"/>
                </a:moveTo>
                <a:lnTo>
                  <a:pt x="762" y="0"/>
                </a:lnTo>
                <a:lnTo>
                  <a:pt x="0" y="761"/>
                </a:lnTo>
                <a:lnTo>
                  <a:pt x="0" y="12576"/>
                </a:lnTo>
                <a:lnTo>
                  <a:pt x="762" y="12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8241756" y="4259356"/>
            <a:ext cx="16249" cy="22412"/>
          </a:xfrm>
          <a:custGeom>
            <a:avLst/>
            <a:gdLst/>
            <a:ahLst/>
            <a:cxnLst/>
            <a:rect l="l" t="t" r="r" b="b"/>
            <a:pathLst>
              <a:path w="18415" h="25400">
                <a:moveTo>
                  <a:pt x="13018" y="12952"/>
                </a:moveTo>
                <a:lnTo>
                  <a:pt x="445" y="12952"/>
                </a:lnTo>
                <a:lnTo>
                  <a:pt x="445" y="25032"/>
                </a:lnTo>
                <a:lnTo>
                  <a:pt x="7303" y="20573"/>
                </a:lnTo>
                <a:lnTo>
                  <a:pt x="7303" y="19811"/>
                </a:lnTo>
                <a:lnTo>
                  <a:pt x="11875" y="14476"/>
                </a:lnTo>
                <a:lnTo>
                  <a:pt x="12637" y="13714"/>
                </a:lnTo>
                <a:lnTo>
                  <a:pt x="13018" y="12952"/>
                </a:lnTo>
                <a:close/>
              </a:path>
              <a:path w="18415" h="25400">
                <a:moveTo>
                  <a:pt x="17819" y="0"/>
                </a:moveTo>
                <a:lnTo>
                  <a:pt x="7593" y="0"/>
                </a:lnTo>
                <a:lnTo>
                  <a:pt x="6849" y="3663"/>
                </a:lnTo>
                <a:lnTo>
                  <a:pt x="0" y="13271"/>
                </a:lnTo>
                <a:lnTo>
                  <a:pt x="445" y="12952"/>
                </a:lnTo>
                <a:lnTo>
                  <a:pt x="13018" y="12952"/>
                </a:lnTo>
                <a:lnTo>
                  <a:pt x="14161" y="10666"/>
                </a:lnTo>
                <a:lnTo>
                  <a:pt x="17209" y="3046"/>
                </a:lnTo>
                <a:lnTo>
                  <a:pt x="17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8327592" y="4259356"/>
            <a:ext cx="58271" cy="22971"/>
          </a:xfrm>
          <a:custGeom>
            <a:avLst/>
            <a:gdLst/>
            <a:ahLst/>
            <a:cxnLst/>
            <a:rect l="l" t="t" r="r" b="b"/>
            <a:pathLst>
              <a:path w="66040" h="26035">
                <a:moveTo>
                  <a:pt x="65747" y="0"/>
                </a:moveTo>
                <a:lnTo>
                  <a:pt x="0" y="0"/>
                </a:lnTo>
                <a:lnTo>
                  <a:pt x="3144" y="8486"/>
                </a:lnTo>
                <a:lnTo>
                  <a:pt x="11908" y="17849"/>
                </a:lnTo>
                <a:lnTo>
                  <a:pt x="24756" y="23938"/>
                </a:lnTo>
                <a:lnTo>
                  <a:pt x="41330" y="25779"/>
                </a:lnTo>
                <a:lnTo>
                  <a:pt x="52387" y="20821"/>
                </a:lnTo>
                <a:lnTo>
                  <a:pt x="61019" y="11644"/>
                </a:lnTo>
                <a:lnTo>
                  <a:pt x="6574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323275" y="4259356"/>
            <a:ext cx="12326" cy="20171"/>
          </a:xfrm>
          <a:custGeom>
            <a:avLst/>
            <a:gdLst/>
            <a:ahLst/>
            <a:cxnLst/>
            <a:rect l="l" t="t" r="r" b="b"/>
            <a:pathLst>
              <a:path w="13970" h="22860">
                <a:moveTo>
                  <a:pt x="9403" y="0"/>
                </a:moveTo>
                <a:lnTo>
                  <a:pt x="0" y="0"/>
                </a:lnTo>
                <a:lnTo>
                  <a:pt x="627" y="4166"/>
                </a:lnTo>
                <a:lnTo>
                  <a:pt x="5708" y="14635"/>
                </a:lnTo>
                <a:lnTo>
                  <a:pt x="12857" y="22508"/>
                </a:lnTo>
                <a:lnTo>
                  <a:pt x="13213" y="22725"/>
                </a:lnTo>
                <a:lnTo>
                  <a:pt x="13213" y="8380"/>
                </a:lnTo>
                <a:lnTo>
                  <a:pt x="13975" y="8380"/>
                </a:lnTo>
                <a:lnTo>
                  <a:pt x="11689" y="6094"/>
                </a:lnTo>
                <a:lnTo>
                  <a:pt x="10165" y="3046"/>
                </a:lnTo>
                <a:lnTo>
                  <a:pt x="9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8334935" y="4266750"/>
            <a:ext cx="4482" cy="15128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0" y="0"/>
                </a:moveTo>
                <a:lnTo>
                  <a:pt x="0" y="14344"/>
                </a:lnTo>
                <a:lnTo>
                  <a:pt x="4572" y="17148"/>
                </a:lnTo>
                <a:lnTo>
                  <a:pt x="4572" y="5333"/>
                </a:lnTo>
                <a:lnTo>
                  <a:pt x="3810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8338295" y="427078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761" y="761"/>
                </a:lnTo>
                <a:lnTo>
                  <a:pt x="280" y="2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8338543" y="4270962"/>
            <a:ext cx="38100" cy="15688"/>
          </a:xfrm>
          <a:custGeom>
            <a:avLst/>
            <a:gdLst/>
            <a:ahLst/>
            <a:cxnLst/>
            <a:rect l="l" t="t" r="r" b="b"/>
            <a:pathLst>
              <a:path w="43179" h="17779">
                <a:moveTo>
                  <a:pt x="5052" y="3934"/>
                </a:moveTo>
                <a:lnTo>
                  <a:pt x="5052" y="14905"/>
                </a:lnTo>
                <a:lnTo>
                  <a:pt x="13808" y="17439"/>
                </a:lnTo>
                <a:lnTo>
                  <a:pt x="23793" y="17713"/>
                </a:lnTo>
                <a:lnTo>
                  <a:pt x="33600" y="15520"/>
                </a:lnTo>
                <a:lnTo>
                  <a:pt x="42390" y="11032"/>
                </a:lnTo>
                <a:lnTo>
                  <a:pt x="42390" y="8465"/>
                </a:lnTo>
                <a:lnTo>
                  <a:pt x="15687" y="8465"/>
                </a:lnTo>
                <a:lnTo>
                  <a:pt x="5052" y="3934"/>
                </a:lnTo>
                <a:close/>
              </a:path>
              <a:path w="43179" h="17779">
                <a:moveTo>
                  <a:pt x="0" y="0"/>
                </a:moveTo>
                <a:lnTo>
                  <a:pt x="481" y="560"/>
                </a:lnTo>
                <a:lnTo>
                  <a:pt x="481" y="12374"/>
                </a:lnTo>
                <a:lnTo>
                  <a:pt x="4208" y="14662"/>
                </a:lnTo>
                <a:lnTo>
                  <a:pt x="4290" y="3064"/>
                </a:lnTo>
                <a:lnTo>
                  <a:pt x="0" y="0"/>
                </a:lnTo>
                <a:close/>
              </a:path>
              <a:path w="43179" h="17779">
                <a:moveTo>
                  <a:pt x="42706" y="118"/>
                </a:moveTo>
                <a:lnTo>
                  <a:pt x="37819" y="3609"/>
                </a:lnTo>
                <a:lnTo>
                  <a:pt x="27793" y="8172"/>
                </a:lnTo>
                <a:lnTo>
                  <a:pt x="15687" y="8465"/>
                </a:lnTo>
                <a:lnTo>
                  <a:pt x="42390" y="8465"/>
                </a:lnTo>
                <a:lnTo>
                  <a:pt x="42390" y="560"/>
                </a:lnTo>
                <a:lnTo>
                  <a:pt x="42706" y="118"/>
                </a:lnTo>
                <a:close/>
              </a:path>
              <a:path w="43179" h="17779">
                <a:moveTo>
                  <a:pt x="5052" y="3609"/>
                </a:moveTo>
                <a:lnTo>
                  <a:pt x="4290" y="3609"/>
                </a:lnTo>
                <a:lnTo>
                  <a:pt x="5052" y="3934"/>
                </a:lnTo>
                <a:lnTo>
                  <a:pt x="5052" y="3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8375946" y="4270784"/>
            <a:ext cx="1121" cy="1121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0"/>
                </a:moveTo>
                <a:lnTo>
                  <a:pt x="316" y="320"/>
                </a:lnTo>
                <a:lnTo>
                  <a:pt x="0" y="76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8375946" y="4270784"/>
            <a:ext cx="1121" cy="10085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762" y="0"/>
                </a:moveTo>
                <a:lnTo>
                  <a:pt x="0" y="761"/>
                </a:lnTo>
                <a:lnTo>
                  <a:pt x="0" y="11234"/>
                </a:lnTo>
                <a:lnTo>
                  <a:pt x="316" y="11059"/>
                </a:lnTo>
                <a:lnTo>
                  <a:pt x="762" y="10655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8376225" y="4261461"/>
            <a:ext cx="8965" cy="1905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9641" y="10566"/>
                </a:moveTo>
                <a:lnTo>
                  <a:pt x="445" y="10566"/>
                </a:lnTo>
                <a:lnTo>
                  <a:pt x="445" y="21221"/>
                </a:lnTo>
                <a:lnTo>
                  <a:pt x="7736" y="14618"/>
                </a:lnTo>
                <a:lnTo>
                  <a:pt x="9641" y="11587"/>
                </a:lnTo>
                <a:lnTo>
                  <a:pt x="9641" y="10566"/>
                </a:lnTo>
                <a:close/>
              </a:path>
              <a:path w="10159" h="21589">
                <a:moveTo>
                  <a:pt x="9641" y="0"/>
                </a:moveTo>
                <a:lnTo>
                  <a:pt x="3747" y="5627"/>
                </a:lnTo>
                <a:lnTo>
                  <a:pt x="0" y="10886"/>
                </a:lnTo>
                <a:lnTo>
                  <a:pt x="445" y="10566"/>
                </a:lnTo>
                <a:lnTo>
                  <a:pt x="9641" y="10566"/>
                </a:lnTo>
                <a:lnTo>
                  <a:pt x="96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384512" y="4259356"/>
            <a:ext cx="6163" cy="12326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6515" y="0"/>
                </a:moveTo>
                <a:lnTo>
                  <a:pt x="0" y="0"/>
                </a:lnTo>
                <a:lnTo>
                  <a:pt x="251" y="2386"/>
                </a:lnTo>
                <a:lnTo>
                  <a:pt x="251" y="13973"/>
                </a:lnTo>
                <a:lnTo>
                  <a:pt x="4258" y="7594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8083164" y="4259356"/>
            <a:ext cx="33618" cy="5603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069" y="0"/>
                </a:moveTo>
                <a:lnTo>
                  <a:pt x="0" y="0"/>
                </a:lnTo>
                <a:lnTo>
                  <a:pt x="9283" y="4272"/>
                </a:lnTo>
                <a:lnTo>
                  <a:pt x="25942" y="6071"/>
                </a:lnTo>
                <a:lnTo>
                  <a:pt x="36819" y="1318"/>
                </a:lnTo>
                <a:lnTo>
                  <a:pt x="380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8074171" y="4259356"/>
            <a:ext cx="49306" cy="10646"/>
          </a:xfrm>
          <a:custGeom>
            <a:avLst/>
            <a:gdLst/>
            <a:ahLst/>
            <a:cxnLst/>
            <a:rect l="l" t="t" r="r" b="b"/>
            <a:pathLst>
              <a:path w="55879" h="12064">
                <a:moveTo>
                  <a:pt x="0" y="0"/>
                </a:moveTo>
                <a:lnTo>
                  <a:pt x="988" y="1258"/>
                </a:lnTo>
                <a:lnTo>
                  <a:pt x="8958" y="7152"/>
                </a:lnTo>
                <a:lnTo>
                  <a:pt x="17885" y="10662"/>
                </a:lnTo>
                <a:lnTo>
                  <a:pt x="27299" y="11847"/>
                </a:lnTo>
                <a:lnTo>
                  <a:pt x="36729" y="10760"/>
                </a:lnTo>
                <a:lnTo>
                  <a:pt x="45704" y="7461"/>
                </a:lnTo>
                <a:lnTo>
                  <a:pt x="53441" y="2218"/>
                </a:lnTo>
                <a:lnTo>
                  <a:pt x="28928" y="2218"/>
                </a:lnTo>
                <a:lnTo>
                  <a:pt x="17052" y="25"/>
                </a:lnTo>
                <a:lnTo>
                  <a:pt x="0" y="0"/>
                </a:lnTo>
                <a:close/>
              </a:path>
              <a:path w="55879" h="12064">
                <a:moveTo>
                  <a:pt x="55523" y="0"/>
                </a:moveTo>
                <a:lnTo>
                  <a:pt x="39971" y="0"/>
                </a:lnTo>
                <a:lnTo>
                  <a:pt x="28928" y="2218"/>
                </a:lnTo>
                <a:lnTo>
                  <a:pt x="53441" y="2218"/>
                </a:lnTo>
                <a:lnTo>
                  <a:pt x="53757" y="2004"/>
                </a:lnTo>
                <a:lnTo>
                  <a:pt x="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8089217" y="4259356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2919" y="0"/>
                </a:moveTo>
                <a:lnTo>
                  <a:pt x="0" y="0"/>
                </a:lnTo>
                <a:lnTo>
                  <a:pt x="22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 txBox="1"/>
          <p:nvPr/>
        </p:nvSpPr>
        <p:spPr>
          <a:xfrm>
            <a:off x="2141442" y="4516662"/>
            <a:ext cx="5283574" cy="1560903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Font typeface="Arial"/>
              <a:buChar char="•"/>
              <a:tabLst>
                <a:tab pos="287446" algn="l"/>
                <a:tab pos="288007" algn="l"/>
              </a:tabLst>
            </a:pPr>
            <a:r>
              <a:rPr sz="2735" b="1" spc="-18" dirty="0">
                <a:latin typeface="Arial"/>
                <a:cs typeface="Arial"/>
              </a:rPr>
              <a:t>Cubic </a:t>
            </a:r>
            <a:r>
              <a:rPr sz="2735" b="1" spc="-22" dirty="0">
                <a:latin typeface="Arial"/>
                <a:cs typeface="Arial"/>
              </a:rPr>
              <a:t>B-Spline</a:t>
            </a:r>
            <a:r>
              <a:rPr sz="2735" b="1" spc="-119" dirty="0">
                <a:latin typeface="Arial"/>
                <a:cs typeface="Arial"/>
              </a:rPr>
              <a:t> </a:t>
            </a:r>
            <a:r>
              <a:rPr sz="2735" b="1" spc="-18" dirty="0">
                <a:latin typeface="Arial"/>
                <a:cs typeface="Arial"/>
              </a:rPr>
              <a:t>(Catmull-Clark)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9" dirty="0">
                <a:latin typeface="Arial"/>
                <a:cs typeface="Arial"/>
              </a:rPr>
              <a:t>Odd </a:t>
            </a:r>
            <a:r>
              <a:rPr sz="2427" dirty="0">
                <a:latin typeface="Arial"/>
                <a:cs typeface="Arial"/>
              </a:rPr>
              <a:t>coefficients </a:t>
            </a:r>
            <a:r>
              <a:rPr sz="2427" dirty="0">
                <a:latin typeface="Times New Roman"/>
                <a:cs typeface="Times New Roman"/>
              </a:rPr>
              <a:t>(4/8,</a:t>
            </a:r>
            <a:r>
              <a:rPr sz="2427" spc="4" dirty="0">
                <a:latin typeface="Times New Roman"/>
                <a:cs typeface="Times New Roman"/>
              </a:rPr>
              <a:t> 4/8)</a:t>
            </a:r>
            <a:endParaRPr sz="2427">
              <a:latin typeface="Times New Roman"/>
              <a:cs typeface="Times New Roman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Even </a:t>
            </a:r>
            <a:r>
              <a:rPr sz="2427" spc="-4" dirty="0">
                <a:latin typeface="Arial"/>
                <a:cs typeface="Arial"/>
              </a:rPr>
              <a:t>coefficients </a:t>
            </a:r>
            <a:r>
              <a:rPr sz="2427" dirty="0">
                <a:latin typeface="Times New Roman"/>
                <a:cs typeface="Times New Roman"/>
              </a:rPr>
              <a:t>(1/8, 6/8,</a:t>
            </a:r>
            <a:r>
              <a:rPr sz="2427" spc="40" dirty="0">
                <a:latin typeface="Times New Roman"/>
                <a:cs typeface="Times New Roman"/>
              </a:rPr>
              <a:t> </a:t>
            </a:r>
            <a:r>
              <a:rPr sz="2427" spc="4" dirty="0">
                <a:latin typeface="Times New Roman"/>
                <a:cs typeface="Times New Roman"/>
              </a:rPr>
              <a:t>1/8)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1" y="468635"/>
            <a:ext cx="400330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B-Spline</a:t>
            </a:r>
            <a:r>
              <a:rPr spc="-53" dirty="0"/>
              <a:t> </a:t>
            </a:r>
            <a:r>
              <a:rPr spc="-4" dirty="0"/>
              <a:t>Curves</a:t>
            </a:r>
          </a:p>
        </p:txBody>
      </p:sp>
      <p:sp>
        <p:nvSpPr>
          <p:cNvPr id="3" name="object 3"/>
          <p:cNvSpPr/>
          <p:nvPr/>
        </p:nvSpPr>
        <p:spPr>
          <a:xfrm>
            <a:off x="2673050" y="2176407"/>
            <a:ext cx="6825725" cy="31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107825" y="1613341"/>
            <a:ext cx="5857315" cy="186477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1626" indent="-276800">
              <a:spcBef>
                <a:spcPts val="88"/>
              </a:spcBef>
              <a:buChar char="•"/>
              <a:tabLst>
                <a:tab pos="321066" algn="l"/>
                <a:tab pos="321626" algn="l"/>
              </a:tabLst>
            </a:pPr>
            <a:r>
              <a:rPr sz="2735" spc="-13" dirty="0">
                <a:latin typeface="Arial"/>
                <a:cs typeface="Arial"/>
              </a:rPr>
              <a:t>Subdivision rules for </a:t>
            </a:r>
            <a:r>
              <a:rPr sz="2735" spc="-22" dirty="0">
                <a:latin typeface="Arial"/>
                <a:cs typeface="Arial"/>
              </a:rPr>
              <a:t>control</a:t>
            </a:r>
            <a:r>
              <a:rPr sz="2735" spc="-84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polygon</a:t>
            </a:r>
            <a:endParaRPr sz="2735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>
              <a:spcBef>
                <a:spcPts val="9"/>
              </a:spcBef>
              <a:buFont typeface="Arial"/>
              <a:buChar char="•"/>
            </a:pPr>
            <a:endParaRPr sz="3574">
              <a:latin typeface="Arial"/>
              <a:cs typeface="Arial"/>
            </a:endParaRPr>
          </a:p>
          <a:p>
            <a:pPr marL="321626" indent="-276800">
              <a:buChar char="•"/>
              <a:tabLst>
                <a:tab pos="321066" algn="l"/>
                <a:tab pos="321626" algn="l"/>
              </a:tabLst>
            </a:pPr>
            <a:r>
              <a:rPr sz="2735" spc="-18" dirty="0">
                <a:latin typeface="Arial"/>
                <a:cs typeface="Arial"/>
              </a:rPr>
              <a:t>Mask </a:t>
            </a:r>
            <a:r>
              <a:rPr sz="2735" spc="-13" dirty="0">
                <a:latin typeface="Arial"/>
                <a:cs typeface="Arial"/>
              </a:rPr>
              <a:t>of </a:t>
            </a:r>
            <a:r>
              <a:rPr sz="2735" spc="-18" dirty="0">
                <a:latin typeface="Arial"/>
                <a:cs typeface="Arial"/>
              </a:rPr>
              <a:t>size </a:t>
            </a:r>
            <a:r>
              <a:rPr sz="2735" i="1" dirty="0">
                <a:latin typeface="Arial"/>
                <a:cs typeface="Arial"/>
              </a:rPr>
              <a:t>n </a:t>
            </a:r>
            <a:r>
              <a:rPr sz="2735" spc="-13" dirty="0">
                <a:latin typeface="Arial"/>
                <a:cs typeface="Arial"/>
              </a:rPr>
              <a:t>yields </a:t>
            </a:r>
            <a:r>
              <a:rPr sz="2735" i="1" spc="-9" dirty="0">
                <a:latin typeface="Times New Roman"/>
                <a:cs typeface="Times New Roman"/>
              </a:rPr>
              <a:t>C</a:t>
            </a:r>
            <a:r>
              <a:rPr sz="2713" i="1" spc="-13" baseline="23035" dirty="0">
                <a:latin typeface="Times New Roman"/>
                <a:cs typeface="Times New Roman"/>
              </a:rPr>
              <a:t>n</a:t>
            </a:r>
            <a:r>
              <a:rPr sz="2713" spc="-13" baseline="23035" dirty="0">
                <a:latin typeface="Times New Roman"/>
                <a:cs typeface="Times New Roman"/>
              </a:rPr>
              <a:t>-1</a:t>
            </a:r>
            <a:r>
              <a:rPr sz="2713" spc="218" baseline="23035" dirty="0">
                <a:latin typeface="Times New Roman"/>
                <a:cs typeface="Times New Roman"/>
              </a:rPr>
              <a:t> </a:t>
            </a:r>
            <a:r>
              <a:rPr sz="2735" spc="-22" dirty="0">
                <a:latin typeface="Arial"/>
                <a:cs typeface="Arial"/>
              </a:rPr>
              <a:t>curve</a:t>
            </a:r>
            <a:endParaRPr sz="273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746760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 (4-point</a:t>
            </a:r>
            <a:r>
              <a:rPr spc="-22" dirty="0"/>
              <a:t> </a:t>
            </a:r>
            <a:r>
              <a:rPr spc="-4" dirty="0"/>
              <a:t>Scheme)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00126"/>
            <a:ext cx="10464799" cy="1916480"/>
          </a:xfrm>
          <a:prstGeom prst="rect">
            <a:avLst/>
          </a:prstGeom>
        </p:spPr>
        <p:txBody>
          <a:bodyPr vert="horz" wrap="square" lIns="0" tIns="216274" rIns="0" bIns="0" rtlCol="0">
            <a:spAutoFit/>
          </a:bodyPr>
          <a:lstStyle/>
          <a:p>
            <a:pPr marL="310419" indent="-276800">
              <a:spcBef>
                <a:spcPts val="1703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22" dirty="0">
                <a:latin typeface="Arial"/>
                <a:cs typeface="Arial"/>
              </a:rPr>
              <a:t>Keep </a:t>
            </a:r>
            <a:r>
              <a:rPr sz="2735" spc="-13" dirty="0">
                <a:latin typeface="Arial"/>
                <a:cs typeface="Arial"/>
              </a:rPr>
              <a:t>old</a:t>
            </a:r>
            <a:r>
              <a:rPr sz="2735" spc="-35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vertices</a:t>
            </a:r>
            <a:endParaRPr sz="2735" dirty="0">
              <a:latin typeface="Arial"/>
              <a:cs typeface="Arial"/>
            </a:endParaRPr>
          </a:p>
          <a:p>
            <a:pPr marL="302015" marR="26896" indent="-268956">
              <a:lnSpc>
                <a:spcPct val="108900"/>
              </a:lnSpc>
              <a:spcBef>
                <a:spcPts val="1324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22" dirty="0">
                <a:latin typeface="Arial"/>
                <a:cs typeface="Arial"/>
              </a:rPr>
              <a:t>Generate </a:t>
            </a:r>
            <a:r>
              <a:rPr sz="2735" spc="-18" dirty="0">
                <a:latin typeface="Arial"/>
                <a:cs typeface="Arial"/>
              </a:rPr>
              <a:t>new </a:t>
            </a:r>
            <a:r>
              <a:rPr sz="2735" spc="-22" dirty="0">
                <a:latin typeface="Arial"/>
                <a:cs typeface="Arial"/>
              </a:rPr>
              <a:t>vertices </a:t>
            </a:r>
            <a:r>
              <a:rPr sz="2735" spc="-4" dirty="0">
                <a:latin typeface="Arial"/>
                <a:cs typeface="Arial"/>
              </a:rPr>
              <a:t>by </a:t>
            </a:r>
            <a:r>
              <a:rPr sz="2735" spc="-13" dirty="0">
                <a:latin typeface="Arial"/>
                <a:cs typeface="Arial"/>
              </a:rPr>
              <a:t>fitting cubic </a:t>
            </a:r>
            <a:r>
              <a:rPr sz="2735" spc="-18" dirty="0">
                <a:latin typeface="Arial"/>
                <a:cs typeface="Arial"/>
              </a:rPr>
              <a:t>curve</a:t>
            </a:r>
            <a:r>
              <a:rPr sz="2735" spc="-119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to  old</a:t>
            </a:r>
            <a:r>
              <a:rPr sz="2735" spc="-31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vertices</a:t>
            </a:r>
            <a:endParaRPr sz="2735" dirty="0">
              <a:latin typeface="Arial"/>
              <a:cs typeface="Arial"/>
            </a:endParaRPr>
          </a:p>
          <a:p>
            <a:pPr marL="310419" indent="-276800">
              <a:spcBef>
                <a:spcPts val="1756"/>
              </a:spcBef>
              <a:buFont typeface="Arial"/>
              <a:buChar char="•"/>
              <a:tabLst>
                <a:tab pos="309859" algn="l"/>
                <a:tab pos="310419" algn="l"/>
              </a:tabLst>
            </a:pPr>
            <a:r>
              <a:rPr sz="2735" i="1" spc="-13" dirty="0">
                <a:latin typeface="Times New Roman"/>
                <a:cs typeface="Times New Roman"/>
              </a:rPr>
              <a:t>C</a:t>
            </a:r>
            <a:r>
              <a:rPr sz="2713" spc="-19" baseline="23035" dirty="0">
                <a:latin typeface="Times New Roman"/>
                <a:cs typeface="Times New Roman"/>
              </a:rPr>
              <a:t>1 </a:t>
            </a:r>
            <a:r>
              <a:rPr sz="2735" spc="-22" dirty="0">
                <a:latin typeface="Arial"/>
                <a:cs typeface="Arial"/>
              </a:rPr>
              <a:t>continuous </a:t>
            </a:r>
            <a:r>
              <a:rPr sz="2735" spc="-18" dirty="0">
                <a:latin typeface="Arial"/>
                <a:cs typeface="Arial"/>
              </a:rPr>
              <a:t>limit</a:t>
            </a:r>
            <a:r>
              <a:rPr sz="2735" spc="-243" dirty="0">
                <a:latin typeface="Arial"/>
                <a:cs typeface="Arial"/>
              </a:rPr>
              <a:t> </a:t>
            </a:r>
            <a:r>
              <a:rPr sz="2735" spc="-26" dirty="0">
                <a:latin typeface="Arial"/>
                <a:cs typeface="Arial"/>
              </a:rPr>
              <a:t>curve</a:t>
            </a:r>
            <a:endParaRPr sz="273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8471" y="3697942"/>
            <a:ext cx="8875057" cy="2733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2892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68565"/>
            <a:ext cx="5407733" cy="252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9496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51556"/>
            <a:ext cx="5407733" cy="253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4416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51556"/>
            <a:ext cx="5407733" cy="253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51147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10204"/>
            <a:ext cx="5407733" cy="2579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1" y="468635"/>
            <a:ext cx="540773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Interpolating</a:t>
            </a:r>
          </a:p>
        </p:txBody>
      </p:sp>
      <p:sp>
        <p:nvSpPr>
          <p:cNvPr id="3" name="object 3"/>
          <p:cNvSpPr/>
          <p:nvPr/>
        </p:nvSpPr>
        <p:spPr>
          <a:xfrm>
            <a:off x="3353471" y="2168339"/>
            <a:ext cx="5407733" cy="2521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526284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53" dirty="0"/>
              <a:t> </a:t>
            </a:r>
            <a:r>
              <a:rPr spc="-4" dirty="0"/>
              <a:t>Surfaces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476283"/>
            <a:ext cx="6563846" cy="1560903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No </a:t>
            </a:r>
            <a:r>
              <a:rPr sz="2735" spc="-18" dirty="0">
                <a:latin typeface="Arial"/>
                <a:cs typeface="Arial"/>
              </a:rPr>
              <a:t>regular </a:t>
            </a:r>
            <a:r>
              <a:rPr sz="2735" spc="-22" dirty="0">
                <a:latin typeface="Arial"/>
                <a:cs typeface="Arial"/>
              </a:rPr>
              <a:t>structure </a:t>
            </a:r>
            <a:r>
              <a:rPr sz="2735" spc="-9" dirty="0">
                <a:latin typeface="Arial"/>
                <a:cs typeface="Arial"/>
              </a:rPr>
              <a:t>as </a:t>
            </a:r>
            <a:r>
              <a:rPr sz="2735" spc="-13" dirty="0">
                <a:latin typeface="Arial"/>
                <a:cs typeface="Arial"/>
              </a:rPr>
              <a:t>for</a:t>
            </a:r>
            <a:r>
              <a:rPr sz="2735" spc="-49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curves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Arbitrary </a:t>
            </a:r>
            <a:r>
              <a:rPr sz="2427" spc="4" dirty="0">
                <a:latin typeface="Arial"/>
                <a:cs typeface="Arial"/>
              </a:rPr>
              <a:t>number of edge-neighbors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spc="-4" dirty="0">
                <a:latin typeface="Arial"/>
                <a:cs typeface="Arial"/>
              </a:rPr>
              <a:t>Different </a:t>
            </a:r>
            <a:r>
              <a:rPr sz="2427" dirty="0">
                <a:latin typeface="Arial"/>
                <a:cs typeface="Arial"/>
              </a:rPr>
              <a:t>subdivision rules for each valence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794" y="3305736"/>
            <a:ext cx="5748616" cy="271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3" y="468635"/>
            <a:ext cx="448851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79" dirty="0"/>
              <a:t> </a:t>
            </a:r>
            <a:r>
              <a:rPr spc="-4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613341"/>
            <a:ext cx="4840381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How </a:t>
            </a:r>
            <a:r>
              <a:rPr sz="2735" spc="-13" dirty="0">
                <a:latin typeface="Arial"/>
                <a:cs typeface="Arial"/>
              </a:rPr>
              <a:t>the connectivity</a:t>
            </a:r>
            <a:r>
              <a:rPr sz="2735" spc="-124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changes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4330" y="2615452"/>
            <a:ext cx="813546" cy="812426"/>
          </a:xfrm>
          <a:custGeom>
            <a:avLst/>
            <a:gdLst/>
            <a:ahLst/>
            <a:cxnLst/>
            <a:rect l="l" t="t" r="r" b="b"/>
            <a:pathLst>
              <a:path w="922020" h="920750">
                <a:moveTo>
                  <a:pt x="0" y="0"/>
                </a:moveTo>
                <a:lnTo>
                  <a:pt x="0" y="920494"/>
                </a:lnTo>
                <a:lnTo>
                  <a:pt x="922017" y="920494"/>
                </a:lnTo>
                <a:lnTo>
                  <a:pt x="922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D7D8F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491553" y="2602677"/>
            <a:ext cx="839881" cy="825313"/>
          </a:xfrm>
          <a:custGeom>
            <a:avLst/>
            <a:gdLst/>
            <a:ahLst/>
            <a:cxnLst/>
            <a:rect l="l" t="t" r="r" b="b"/>
            <a:pathLst>
              <a:path w="951864" h="935354">
                <a:moveTo>
                  <a:pt x="951738" y="0"/>
                </a:moveTo>
                <a:lnTo>
                  <a:pt x="0" y="0"/>
                </a:lnTo>
                <a:lnTo>
                  <a:pt x="0" y="934975"/>
                </a:lnTo>
                <a:lnTo>
                  <a:pt x="14476" y="934975"/>
                </a:lnTo>
                <a:lnTo>
                  <a:pt x="14476" y="29717"/>
                </a:lnTo>
                <a:lnTo>
                  <a:pt x="29716" y="14477"/>
                </a:lnTo>
                <a:lnTo>
                  <a:pt x="951738" y="14477"/>
                </a:lnTo>
                <a:lnTo>
                  <a:pt x="951738" y="0"/>
                </a:lnTo>
                <a:close/>
              </a:path>
              <a:path w="951864" h="935354">
                <a:moveTo>
                  <a:pt x="951738" y="14477"/>
                </a:moveTo>
                <a:lnTo>
                  <a:pt x="922019" y="14477"/>
                </a:lnTo>
                <a:lnTo>
                  <a:pt x="936497" y="29717"/>
                </a:lnTo>
                <a:lnTo>
                  <a:pt x="936497" y="934975"/>
                </a:lnTo>
                <a:lnTo>
                  <a:pt x="951738" y="934975"/>
                </a:lnTo>
                <a:lnTo>
                  <a:pt x="951738" y="14477"/>
                </a:lnTo>
                <a:close/>
              </a:path>
              <a:path w="951864" h="935354">
                <a:moveTo>
                  <a:pt x="922019" y="14477"/>
                </a:moveTo>
                <a:lnTo>
                  <a:pt x="29716" y="14477"/>
                </a:lnTo>
                <a:lnTo>
                  <a:pt x="29716" y="29717"/>
                </a:lnTo>
                <a:lnTo>
                  <a:pt x="922019" y="29717"/>
                </a:lnTo>
                <a:lnTo>
                  <a:pt x="92201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504327" y="2615451"/>
            <a:ext cx="13447" cy="13447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40" y="0"/>
                </a:move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511050" y="2628898"/>
            <a:ext cx="0" cy="787774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30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504327" y="3421939"/>
            <a:ext cx="813546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1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504327" y="3416225"/>
            <a:ext cx="12326" cy="11766"/>
          </a:xfrm>
          <a:custGeom>
            <a:avLst/>
            <a:gdLst/>
            <a:ahLst/>
            <a:cxnLst/>
            <a:rect l="l" t="t" r="r" b="b"/>
            <a:pathLst>
              <a:path w="13970" h="13335">
                <a:moveTo>
                  <a:pt x="0" y="0"/>
                </a:moveTo>
                <a:lnTo>
                  <a:pt x="0" y="12953"/>
                </a:lnTo>
                <a:lnTo>
                  <a:pt x="13635" y="12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305100" y="2615451"/>
            <a:ext cx="12886" cy="13447"/>
          </a:xfrm>
          <a:custGeom>
            <a:avLst/>
            <a:gdLst/>
            <a:ahLst/>
            <a:cxnLst/>
            <a:rect l="l" t="t" r="r" b="b"/>
            <a:pathLst>
              <a:path w="14604" h="15239">
                <a:moveTo>
                  <a:pt x="0" y="0"/>
                </a:moveTo>
                <a:lnTo>
                  <a:pt x="0" y="15239"/>
                </a:lnTo>
                <a:lnTo>
                  <a:pt x="14477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311487" y="2628898"/>
            <a:ext cx="0" cy="787774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303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306445" y="3416225"/>
            <a:ext cx="11766" cy="11766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2953" y="0"/>
                </a:moveTo>
                <a:lnTo>
                  <a:pt x="0" y="12953"/>
                </a:lnTo>
                <a:lnTo>
                  <a:pt x="12953" y="12953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970730" y="2602677"/>
            <a:ext cx="839881" cy="825313"/>
          </a:xfrm>
          <a:custGeom>
            <a:avLst/>
            <a:gdLst/>
            <a:ahLst/>
            <a:cxnLst/>
            <a:rect l="l" t="t" r="r" b="b"/>
            <a:pathLst>
              <a:path w="951865" h="935354">
                <a:moveTo>
                  <a:pt x="951738" y="0"/>
                </a:moveTo>
                <a:lnTo>
                  <a:pt x="0" y="0"/>
                </a:lnTo>
                <a:lnTo>
                  <a:pt x="0" y="934974"/>
                </a:lnTo>
                <a:lnTo>
                  <a:pt x="14476" y="934974"/>
                </a:lnTo>
                <a:lnTo>
                  <a:pt x="14476" y="29717"/>
                </a:lnTo>
                <a:lnTo>
                  <a:pt x="29716" y="14477"/>
                </a:lnTo>
                <a:lnTo>
                  <a:pt x="951738" y="14477"/>
                </a:lnTo>
                <a:lnTo>
                  <a:pt x="951738" y="0"/>
                </a:lnTo>
                <a:close/>
              </a:path>
              <a:path w="951865" h="935354">
                <a:moveTo>
                  <a:pt x="951738" y="14477"/>
                </a:moveTo>
                <a:lnTo>
                  <a:pt x="922018" y="14477"/>
                </a:lnTo>
                <a:lnTo>
                  <a:pt x="936496" y="29717"/>
                </a:lnTo>
                <a:lnTo>
                  <a:pt x="936496" y="934974"/>
                </a:lnTo>
                <a:lnTo>
                  <a:pt x="951738" y="934974"/>
                </a:lnTo>
                <a:lnTo>
                  <a:pt x="951738" y="14477"/>
                </a:lnTo>
                <a:close/>
              </a:path>
              <a:path w="951865" h="935354">
                <a:moveTo>
                  <a:pt x="922018" y="14477"/>
                </a:moveTo>
                <a:lnTo>
                  <a:pt x="29716" y="14477"/>
                </a:lnTo>
                <a:lnTo>
                  <a:pt x="29716" y="29717"/>
                </a:lnTo>
                <a:lnTo>
                  <a:pt x="922018" y="29717"/>
                </a:lnTo>
                <a:lnTo>
                  <a:pt x="922018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983503" y="2615451"/>
            <a:ext cx="13447" cy="13447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40" y="0"/>
                </a:move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983503" y="3416224"/>
            <a:ext cx="12326" cy="11766"/>
          </a:xfrm>
          <a:custGeom>
            <a:avLst/>
            <a:gdLst/>
            <a:ahLst/>
            <a:cxnLst/>
            <a:rect l="l" t="t" r="r" b="b"/>
            <a:pathLst>
              <a:path w="13970" h="13335">
                <a:moveTo>
                  <a:pt x="0" y="0"/>
                </a:moveTo>
                <a:lnTo>
                  <a:pt x="0" y="12954"/>
                </a:lnTo>
                <a:lnTo>
                  <a:pt x="13635" y="12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465794" y="2986236"/>
            <a:ext cx="338418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032" y="0"/>
                </a:lnTo>
              </a:path>
            </a:pathLst>
          </a:custGeom>
          <a:ln w="23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803314" y="2957680"/>
            <a:ext cx="58493" cy="5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729318" y="2356893"/>
            <a:ext cx="1291757" cy="128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504330" y="3428328"/>
            <a:ext cx="813546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17" y="0"/>
                </a:lnTo>
              </a:path>
            </a:pathLst>
          </a:custGeom>
          <a:ln w="4156">
            <a:solidFill>
              <a:srgbClr val="D7D8F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491553" y="3435051"/>
            <a:ext cx="839881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738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975548" y="2615452"/>
          <a:ext cx="828115" cy="84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8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8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141443" y="4489768"/>
            <a:ext cx="4468346" cy="1560903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How </a:t>
            </a:r>
            <a:r>
              <a:rPr sz="2735" spc="-13" dirty="0">
                <a:latin typeface="Arial"/>
                <a:cs typeface="Arial"/>
              </a:rPr>
              <a:t>the </a:t>
            </a:r>
            <a:r>
              <a:rPr sz="2735" spc="-22" dirty="0">
                <a:latin typeface="Arial"/>
                <a:cs typeface="Arial"/>
              </a:rPr>
              <a:t>geometry</a:t>
            </a:r>
            <a:r>
              <a:rPr sz="2735" spc="-115" dirty="0">
                <a:latin typeface="Arial"/>
                <a:cs typeface="Arial"/>
              </a:rPr>
              <a:t> </a:t>
            </a:r>
            <a:r>
              <a:rPr sz="2735" spc="-26" dirty="0">
                <a:latin typeface="Arial"/>
                <a:cs typeface="Arial"/>
              </a:rPr>
              <a:t>changes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Old</a:t>
            </a:r>
            <a:r>
              <a:rPr sz="2427" spc="9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points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New</a:t>
            </a:r>
            <a:r>
              <a:rPr sz="2427" spc="9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points</a:t>
            </a:r>
            <a:endParaRPr sz="242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443" y="492359"/>
            <a:ext cx="2943785" cy="6359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059" b="1" spc="-4" dirty="0">
                <a:latin typeface="Arial"/>
                <a:cs typeface="Arial"/>
              </a:rPr>
              <a:t>Subdivision</a:t>
            </a:r>
            <a:endParaRPr sz="405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83" y="1525912"/>
            <a:ext cx="7603751" cy="1346613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290808" marR="4483" indent="-280162">
              <a:lnSpc>
                <a:spcPct val="108900"/>
              </a:lnSpc>
              <a:spcBef>
                <a:spcPts val="40"/>
              </a:spcBef>
            </a:pPr>
            <a:r>
              <a:rPr sz="2735" spc="-22" dirty="0">
                <a:latin typeface="Arial"/>
                <a:cs typeface="Arial"/>
              </a:rPr>
              <a:t>“Subdivision </a:t>
            </a:r>
            <a:r>
              <a:rPr sz="2735" spc="-18" dirty="0">
                <a:latin typeface="Arial"/>
                <a:cs typeface="Arial"/>
              </a:rPr>
              <a:t>defines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22" dirty="0">
                <a:latin typeface="Arial"/>
                <a:cs typeface="Arial"/>
              </a:rPr>
              <a:t>smooth </a:t>
            </a:r>
            <a:r>
              <a:rPr sz="2735" spc="-18" dirty="0">
                <a:latin typeface="Arial"/>
                <a:cs typeface="Arial"/>
              </a:rPr>
              <a:t>curve </a:t>
            </a:r>
            <a:r>
              <a:rPr sz="2735" spc="-13" dirty="0">
                <a:latin typeface="Arial"/>
                <a:cs typeface="Arial"/>
              </a:rPr>
              <a:t>or </a:t>
            </a:r>
            <a:r>
              <a:rPr sz="2735" spc="-22" dirty="0">
                <a:latin typeface="Arial"/>
                <a:cs typeface="Arial"/>
              </a:rPr>
              <a:t>surface as  </a:t>
            </a:r>
            <a:r>
              <a:rPr sz="2735" spc="-9" dirty="0">
                <a:latin typeface="Arial"/>
                <a:cs typeface="Arial"/>
              </a:rPr>
              <a:t>the </a:t>
            </a:r>
            <a:r>
              <a:rPr sz="2735" spc="-18" dirty="0">
                <a:latin typeface="Arial"/>
                <a:cs typeface="Arial"/>
              </a:rPr>
              <a:t>limit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dirty="0">
                <a:latin typeface="Arial"/>
                <a:cs typeface="Arial"/>
              </a:rPr>
              <a:t>a </a:t>
            </a:r>
            <a:r>
              <a:rPr sz="2735" spc="-22" dirty="0">
                <a:latin typeface="Arial"/>
                <a:cs typeface="Arial"/>
              </a:rPr>
              <a:t>sequence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22" dirty="0">
                <a:latin typeface="Arial"/>
                <a:cs typeface="Arial"/>
              </a:rPr>
              <a:t>successive  </a:t>
            </a:r>
            <a:r>
              <a:rPr sz="2735" spc="-4" dirty="0">
                <a:latin typeface="Arial"/>
                <a:cs typeface="Arial"/>
              </a:rPr>
              <a:t>refinements</a:t>
            </a:r>
            <a:r>
              <a:rPr sz="4103" spc="-6" baseline="2688" dirty="0">
                <a:latin typeface="Arial"/>
                <a:cs typeface="Arial"/>
              </a:rPr>
              <a:t>”</a:t>
            </a:r>
            <a:endParaRPr sz="4103" baseline="268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7648" y="2985246"/>
            <a:ext cx="1087866" cy="1274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314765" y="3082015"/>
            <a:ext cx="1385718" cy="119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72418" y="3082015"/>
            <a:ext cx="1135113" cy="1161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90782" y="3082016"/>
            <a:ext cx="1251247" cy="1169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841811" y="4499621"/>
            <a:ext cx="1549359" cy="147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702954" y="4469997"/>
            <a:ext cx="1534192" cy="1569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465794" y="4471177"/>
            <a:ext cx="1540500" cy="1614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166847" y="4390464"/>
            <a:ext cx="1650089" cy="170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5968925" y="6419473"/>
            <a:ext cx="154641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2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452"/>
                </a:lnSpc>
              </a:pPr>
              <a:t>5</a:t>
            </a:fld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03019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79" dirty="0"/>
              <a:t> </a:t>
            </a:r>
            <a:r>
              <a:rPr dirty="0"/>
              <a:t>Zoo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613341"/>
            <a:ext cx="5967132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Classification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3" dirty="0">
                <a:latin typeface="Arial"/>
                <a:cs typeface="Arial"/>
              </a:rPr>
              <a:t>subdivision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schemes</a:t>
            </a:r>
            <a:endParaRPr sz="2735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22332" y="2611305"/>
          <a:ext cx="6687670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946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Primal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Faces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are split into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sub-faces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46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Dual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200" spc="-20" dirty="0">
                          <a:latin typeface="Arial"/>
                          <a:cs typeface="Arial"/>
                        </a:rPr>
                        <a:t>Vertices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are split into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2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vertices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22332" y="4275380"/>
          <a:ext cx="6687670" cy="1147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431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Approximating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Control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points are not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interpolated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31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Interpolating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Control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points are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interpolated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3" y="468635"/>
            <a:ext cx="403019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79" dirty="0"/>
              <a:t> </a:t>
            </a:r>
            <a:r>
              <a:rPr dirty="0"/>
              <a:t>Zoo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788" y="1597204"/>
            <a:ext cx="5967132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Classification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3" dirty="0">
                <a:latin typeface="Arial"/>
                <a:cs typeface="Arial"/>
              </a:rPr>
              <a:t>subdivision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schemes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624" y="2190696"/>
            <a:ext cx="8160343" cy="3994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403019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79" dirty="0"/>
              <a:t> </a:t>
            </a:r>
            <a:r>
              <a:rPr dirty="0"/>
              <a:t>Zoo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613341"/>
            <a:ext cx="5967132" cy="432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8007" indent="-276800">
              <a:spcBef>
                <a:spcPts val="88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8" dirty="0">
                <a:latin typeface="Arial"/>
                <a:cs typeface="Arial"/>
              </a:rPr>
              <a:t>Classification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3" dirty="0">
                <a:latin typeface="Arial"/>
                <a:cs typeface="Arial"/>
              </a:rPr>
              <a:t>subdivision</a:t>
            </a:r>
            <a:r>
              <a:rPr sz="2735" spc="-110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schemes</a:t>
            </a:r>
            <a:endParaRPr sz="273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956" y="2689412"/>
            <a:ext cx="8631100" cy="376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643665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Catmull-Clark</a:t>
            </a:r>
            <a:r>
              <a:rPr spc="-31" dirty="0"/>
              <a:t> </a:t>
            </a:r>
            <a:r>
              <a:rPr spc="-4" dirty="0"/>
              <a:t>Subdivision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8748431" y="515022"/>
            <a:ext cx="519953" cy="417979"/>
          </a:xfrm>
          <a:custGeom>
            <a:avLst/>
            <a:gdLst/>
            <a:ahLst/>
            <a:cxnLst/>
            <a:rect l="l" t="t" r="r" b="b"/>
            <a:pathLst>
              <a:path w="589279" h="473709">
                <a:moveTo>
                  <a:pt x="0" y="0"/>
                </a:moveTo>
                <a:lnTo>
                  <a:pt x="0" y="473201"/>
                </a:lnTo>
                <a:lnTo>
                  <a:pt x="589027" y="473201"/>
                </a:lnTo>
                <a:lnTo>
                  <a:pt x="589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744396" y="510988"/>
            <a:ext cx="528918" cy="421901"/>
          </a:xfrm>
          <a:custGeom>
            <a:avLst/>
            <a:gdLst/>
            <a:ahLst/>
            <a:cxnLst/>
            <a:rect l="l" t="t" r="r" b="b"/>
            <a:pathLst>
              <a:path w="599440" h="478155">
                <a:moveTo>
                  <a:pt x="593598" y="0"/>
                </a:moveTo>
                <a:lnTo>
                  <a:pt x="4572" y="0"/>
                </a:lnTo>
                <a:lnTo>
                  <a:pt x="760" y="761"/>
                </a:lnTo>
                <a:lnTo>
                  <a:pt x="0" y="4572"/>
                </a:lnTo>
                <a:lnTo>
                  <a:pt x="0" y="477772"/>
                </a:lnTo>
                <a:lnTo>
                  <a:pt x="4572" y="477772"/>
                </a:lnTo>
                <a:lnTo>
                  <a:pt x="4572" y="9142"/>
                </a:lnTo>
                <a:lnTo>
                  <a:pt x="9142" y="4572"/>
                </a:lnTo>
                <a:lnTo>
                  <a:pt x="598930" y="4572"/>
                </a:lnTo>
                <a:lnTo>
                  <a:pt x="597406" y="761"/>
                </a:lnTo>
                <a:lnTo>
                  <a:pt x="593598" y="0"/>
                </a:lnTo>
                <a:close/>
              </a:path>
              <a:path w="599440" h="478155">
                <a:moveTo>
                  <a:pt x="598930" y="4572"/>
                </a:moveTo>
                <a:lnTo>
                  <a:pt x="589026" y="4572"/>
                </a:lnTo>
                <a:lnTo>
                  <a:pt x="593598" y="9142"/>
                </a:lnTo>
                <a:lnTo>
                  <a:pt x="593598" y="477772"/>
                </a:lnTo>
                <a:lnTo>
                  <a:pt x="598930" y="477772"/>
                </a:lnTo>
                <a:lnTo>
                  <a:pt x="598930" y="4572"/>
                </a:lnTo>
                <a:close/>
              </a:path>
              <a:path w="599440" h="478155">
                <a:moveTo>
                  <a:pt x="589026" y="4572"/>
                </a:moveTo>
                <a:lnTo>
                  <a:pt x="9142" y="4572"/>
                </a:lnTo>
                <a:lnTo>
                  <a:pt x="9142" y="9142"/>
                </a:lnTo>
                <a:lnTo>
                  <a:pt x="589026" y="9142"/>
                </a:lnTo>
                <a:lnTo>
                  <a:pt x="58902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750447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0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266142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788561" y="515022"/>
            <a:ext cx="519953" cy="417979"/>
          </a:xfrm>
          <a:custGeom>
            <a:avLst/>
            <a:gdLst/>
            <a:ahLst/>
            <a:cxnLst/>
            <a:rect l="l" t="t" r="r" b="b"/>
            <a:pathLst>
              <a:path w="589279" h="473709">
                <a:moveTo>
                  <a:pt x="0" y="0"/>
                </a:moveTo>
                <a:lnTo>
                  <a:pt x="0" y="473201"/>
                </a:lnTo>
                <a:lnTo>
                  <a:pt x="589027" y="473201"/>
                </a:lnTo>
                <a:lnTo>
                  <a:pt x="589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783854" y="510988"/>
            <a:ext cx="529478" cy="421901"/>
          </a:xfrm>
          <a:custGeom>
            <a:avLst/>
            <a:gdLst/>
            <a:ahLst/>
            <a:cxnLst/>
            <a:rect l="l" t="t" r="r" b="b"/>
            <a:pathLst>
              <a:path w="600075" h="478155">
                <a:moveTo>
                  <a:pt x="594358" y="0"/>
                </a:moveTo>
                <a:lnTo>
                  <a:pt x="5332" y="0"/>
                </a:lnTo>
                <a:lnTo>
                  <a:pt x="1524" y="761"/>
                </a:lnTo>
                <a:lnTo>
                  <a:pt x="0" y="4572"/>
                </a:lnTo>
                <a:lnTo>
                  <a:pt x="0" y="477772"/>
                </a:lnTo>
                <a:lnTo>
                  <a:pt x="5332" y="477772"/>
                </a:lnTo>
                <a:lnTo>
                  <a:pt x="5332" y="9142"/>
                </a:lnTo>
                <a:lnTo>
                  <a:pt x="9904" y="4572"/>
                </a:lnTo>
                <a:lnTo>
                  <a:pt x="599694" y="4572"/>
                </a:lnTo>
                <a:lnTo>
                  <a:pt x="598170" y="761"/>
                </a:lnTo>
                <a:lnTo>
                  <a:pt x="594358" y="0"/>
                </a:lnTo>
                <a:close/>
              </a:path>
              <a:path w="600075" h="478155">
                <a:moveTo>
                  <a:pt x="599694" y="4572"/>
                </a:moveTo>
                <a:lnTo>
                  <a:pt x="589786" y="4572"/>
                </a:lnTo>
                <a:lnTo>
                  <a:pt x="594358" y="9142"/>
                </a:lnTo>
                <a:lnTo>
                  <a:pt x="594358" y="477772"/>
                </a:lnTo>
                <a:lnTo>
                  <a:pt x="599694" y="477772"/>
                </a:lnTo>
                <a:lnTo>
                  <a:pt x="599694" y="4572"/>
                </a:lnTo>
                <a:close/>
              </a:path>
              <a:path w="600075" h="478155">
                <a:moveTo>
                  <a:pt x="589786" y="4572"/>
                </a:moveTo>
                <a:lnTo>
                  <a:pt x="9904" y="4572"/>
                </a:lnTo>
                <a:lnTo>
                  <a:pt x="9904" y="9142"/>
                </a:lnTo>
                <a:lnTo>
                  <a:pt x="589786" y="9142"/>
                </a:lnTo>
                <a:lnTo>
                  <a:pt x="5897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0050778" y="777240"/>
            <a:ext cx="260537" cy="155762"/>
          </a:xfrm>
          <a:custGeom>
            <a:avLst/>
            <a:gdLst/>
            <a:ahLst/>
            <a:cxnLst/>
            <a:rect l="l" t="t" r="r" b="b"/>
            <a:pathLst>
              <a:path w="295275" h="176530">
                <a:moveTo>
                  <a:pt x="0" y="0"/>
                </a:moveTo>
                <a:lnTo>
                  <a:pt x="0" y="176022"/>
                </a:lnTo>
                <a:lnTo>
                  <a:pt x="294894" y="176022"/>
                </a:lnTo>
                <a:lnTo>
                  <a:pt x="294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0046072" y="773207"/>
            <a:ext cx="268941" cy="159684"/>
          </a:xfrm>
          <a:custGeom>
            <a:avLst/>
            <a:gdLst/>
            <a:ahLst/>
            <a:cxnLst/>
            <a:rect l="l" t="t" r="r" b="b"/>
            <a:pathLst>
              <a:path w="304800" h="180975">
                <a:moveTo>
                  <a:pt x="300226" y="0"/>
                </a:moveTo>
                <a:lnTo>
                  <a:pt x="5332" y="0"/>
                </a:lnTo>
                <a:lnTo>
                  <a:pt x="1524" y="760"/>
                </a:lnTo>
                <a:lnTo>
                  <a:pt x="0" y="4570"/>
                </a:lnTo>
                <a:lnTo>
                  <a:pt x="0" y="180592"/>
                </a:lnTo>
                <a:lnTo>
                  <a:pt x="5332" y="180592"/>
                </a:lnTo>
                <a:lnTo>
                  <a:pt x="5332" y="9142"/>
                </a:lnTo>
                <a:lnTo>
                  <a:pt x="9904" y="4570"/>
                </a:lnTo>
                <a:lnTo>
                  <a:pt x="304800" y="4570"/>
                </a:lnTo>
                <a:lnTo>
                  <a:pt x="303274" y="760"/>
                </a:lnTo>
                <a:lnTo>
                  <a:pt x="300226" y="0"/>
                </a:lnTo>
                <a:close/>
              </a:path>
              <a:path w="304800" h="180975">
                <a:moveTo>
                  <a:pt x="304800" y="4570"/>
                </a:moveTo>
                <a:lnTo>
                  <a:pt x="294892" y="4570"/>
                </a:lnTo>
                <a:lnTo>
                  <a:pt x="300226" y="9142"/>
                </a:lnTo>
                <a:lnTo>
                  <a:pt x="300226" y="180592"/>
                </a:lnTo>
                <a:lnTo>
                  <a:pt x="304800" y="180592"/>
                </a:lnTo>
                <a:lnTo>
                  <a:pt x="304800" y="4570"/>
                </a:lnTo>
                <a:close/>
              </a:path>
              <a:path w="304800" h="180975">
                <a:moveTo>
                  <a:pt x="294892" y="4570"/>
                </a:moveTo>
                <a:lnTo>
                  <a:pt x="9904" y="4570"/>
                </a:lnTo>
                <a:lnTo>
                  <a:pt x="9904" y="9142"/>
                </a:lnTo>
                <a:lnTo>
                  <a:pt x="294892" y="9142"/>
                </a:lnTo>
                <a:lnTo>
                  <a:pt x="294892" y="4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0052794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0308289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9787216" y="777240"/>
            <a:ext cx="260537" cy="155762"/>
          </a:xfrm>
          <a:custGeom>
            <a:avLst/>
            <a:gdLst/>
            <a:ahLst/>
            <a:cxnLst/>
            <a:rect l="l" t="t" r="r" b="b"/>
            <a:pathLst>
              <a:path w="295275" h="176530">
                <a:moveTo>
                  <a:pt x="0" y="0"/>
                </a:moveTo>
                <a:lnTo>
                  <a:pt x="0" y="176022"/>
                </a:lnTo>
                <a:lnTo>
                  <a:pt x="294894" y="176022"/>
                </a:lnTo>
                <a:lnTo>
                  <a:pt x="294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9783181" y="773207"/>
            <a:ext cx="268381" cy="159684"/>
          </a:xfrm>
          <a:custGeom>
            <a:avLst/>
            <a:gdLst/>
            <a:ahLst/>
            <a:cxnLst/>
            <a:rect l="l" t="t" r="r" b="b"/>
            <a:pathLst>
              <a:path w="304165" h="180975">
                <a:moveTo>
                  <a:pt x="299466" y="0"/>
                </a:moveTo>
                <a:lnTo>
                  <a:pt x="4572" y="0"/>
                </a:lnTo>
                <a:lnTo>
                  <a:pt x="1524" y="760"/>
                </a:lnTo>
                <a:lnTo>
                  <a:pt x="0" y="4570"/>
                </a:lnTo>
                <a:lnTo>
                  <a:pt x="0" y="180592"/>
                </a:lnTo>
                <a:lnTo>
                  <a:pt x="4572" y="180592"/>
                </a:lnTo>
                <a:lnTo>
                  <a:pt x="4572" y="9142"/>
                </a:lnTo>
                <a:lnTo>
                  <a:pt x="9905" y="4570"/>
                </a:lnTo>
                <a:lnTo>
                  <a:pt x="304037" y="4570"/>
                </a:lnTo>
                <a:lnTo>
                  <a:pt x="303274" y="760"/>
                </a:lnTo>
                <a:lnTo>
                  <a:pt x="299466" y="0"/>
                </a:lnTo>
                <a:close/>
              </a:path>
              <a:path w="304165" h="180975">
                <a:moveTo>
                  <a:pt x="304037" y="4570"/>
                </a:moveTo>
                <a:lnTo>
                  <a:pt x="294894" y="4570"/>
                </a:lnTo>
                <a:lnTo>
                  <a:pt x="299466" y="9142"/>
                </a:lnTo>
                <a:lnTo>
                  <a:pt x="299466" y="180592"/>
                </a:lnTo>
                <a:lnTo>
                  <a:pt x="304037" y="180592"/>
                </a:lnTo>
                <a:lnTo>
                  <a:pt x="304037" y="4570"/>
                </a:lnTo>
                <a:close/>
              </a:path>
              <a:path w="304165" h="180975">
                <a:moveTo>
                  <a:pt x="294894" y="4570"/>
                </a:moveTo>
                <a:lnTo>
                  <a:pt x="9905" y="4570"/>
                </a:lnTo>
                <a:lnTo>
                  <a:pt x="9905" y="9142"/>
                </a:lnTo>
                <a:lnTo>
                  <a:pt x="294894" y="9142"/>
                </a:lnTo>
                <a:lnTo>
                  <a:pt x="294894" y="4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789232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0045399" y="515022"/>
            <a:ext cx="0" cy="417979"/>
          </a:xfrm>
          <a:custGeom>
            <a:avLst/>
            <a:gdLst/>
            <a:ahLst/>
            <a:cxnLst/>
            <a:rect l="l" t="t" r="r" b="b"/>
            <a:pathLst>
              <a:path h="473709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0049433" y="515022"/>
            <a:ext cx="260537" cy="260537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0" y="0"/>
                </a:moveTo>
                <a:lnTo>
                  <a:pt x="0" y="294892"/>
                </a:lnTo>
                <a:lnTo>
                  <a:pt x="294894" y="294892"/>
                </a:lnTo>
                <a:lnTo>
                  <a:pt x="294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0045400" y="510988"/>
            <a:ext cx="268381" cy="268381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299464" y="0"/>
                </a:moveTo>
                <a:lnTo>
                  <a:pt x="4570" y="0"/>
                </a:lnTo>
                <a:lnTo>
                  <a:pt x="1522" y="761"/>
                </a:lnTo>
                <a:lnTo>
                  <a:pt x="0" y="4572"/>
                </a:lnTo>
                <a:lnTo>
                  <a:pt x="0" y="299465"/>
                </a:lnTo>
                <a:lnTo>
                  <a:pt x="1522" y="302513"/>
                </a:lnTo>
                <a:lnTo>
                  <a:pt x="4570" y="304037"/>
                </a:lnTo>
                <a:lnTo>
                  <a:pt x="4570" y="9142"/>
                </a:lnTo>
                <a:lnTo>
                  <a:pt x="9904" y="4572"/>
                </a:lnTo>
                <a:lnTo>
                  <a:pt x="304036" y="4572"/>
                </a:lnTo>
                <a:lnTo>
                  <a:pt x="303274" y="761"/>
                </a:lnTo>
                <a:lnTo>
                  <a:pt x="299464" y="0"/>
                </a:lnTo>
                <a:close/>
              </a:path>
              <a:path w="304165" h="304165">
                <a:moveTo>
                  <a:pt x="304036" y="4572"/>
                </a:moveTo>
                <a:lnTo>
                  <a:pt x="294892" y="4572"/>
                </a:lnTo>
                <a:lnTo>
                  <a:pt x="299464" y="9142"/>
                </a:lnTo>
                <a:lnTo>
                  <a:pt x="299464" y="304037"/>
                </a:lnTo>
                <a:lnTo>
                  <a:pt x="303274" y="302513"/>
                </a:lnTo>
                <a:lnTo>
                  <a:pt x="304036" y="299465"/>
                </a:lnTo>
                <a:lnTo>
                  <a:pt x="304036" y="4572"/>
                </a:lnTo>
                <a:close/>
              </a:path>
              <a:path w="304165" h="304165">
                <a:moveTo>
                  <a:pt x="294892" y="4572"/>
                </a:moveTo>
                <a:lnTo>
                  <a:pt x="9904" y="4572"/>
                </a:lnTo>
                <a:lnTo>
                  <a:pt x="9904" y="9142"/>
                </a:lnTo>
                <a:lnTo>
                  <a:pt x="294892" y="9142"/>
                </a:lnTo>
                <a:lnTo>
                  <a:pt x="29489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0049433" y="774886"/>
            <a:ext cx="260537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4" y="0"/>
                </a:lnTo>
              </a:path>
            </a:pathLst>
          </a:custGeom>
          <a:ln w="9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9786544" y="515022"/>
            <a:ext cx="259976" cy="260537"/>
          </a:xfrm>
          <a:custGeom>
            <a:avLst/>
            <a:gdLst/>
            <a:ahLst/>
            <a:cxnLst/>
            <a:rect l="l" t="t" r="r" b="b"/>
            <a:pathLst>
              <a:path w="294640" h="295275">
                <a:moveTo>
                  <a:pt x="0" y="0"/>
                </a:moveTo>
                <a:lnTo>
                  <a:pt x="0" y="294892"/>
                </a:lnTo>
                <a:lnTo>
                  <a:pt x="294130" y="294892"/>
                </a:lnTo>
                <a:lnTo>
                  <a:pt x="29413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9781838" y="510988"/>
            <a:ext cx="268941" cy="268381"/>
          </a:xfrm>
          <a:custGeom>
            <a:avLst/>
            <a:gdLst/>
            <a:ahLst/>
            <a:cxnLst/>
            <a:rect l="l" t="t" r="r" b="b"/>
            <a:pathLst>
              <a:path w="304800" h="304165">
                <a:moveTo>
                  <a:pt x="299466" y="0"/>
                </a:moveTo>
                <a:lnTo>
                  <a:pt x="5332" y="0"/>
                </a:lnTo>
                <a:lnTo>
                  <a:pt x="1524" y="761"/>
                </a:lnTo>
                <a:lnTo>
                  <a:pt x="0" y="4572"/>
                </a:lnTo>
                <a:lnTo>
                  <a:pt x="0" y="299465"/>
                </a:lnTo>
                <a:lnTo>
                  <a:pt x="1524" y="302513"/>
                </a:lnTo>
                <a:lnTo>
                  <a:pt x="5332" y="304037"/>
                </a:lnTo>
                <a:lnTo>
                  <a:pt x="5332" y="9142"/>
                </a:lnTo>
                <a:lnTo>
                  <a:pt x="9905" y="4572"/>
                </a:lnTo>
                <a:lnTo>
                  <a:pt x="304800" y="4572"/>
                </a:lnTo>
                <a:lnTo>
                  <a:pt x="303274" y="761"/>
                </a:lnTo>
                <a:lnTo>
                  <a:pt x="299466" y="0"/>
                </a:lnTo>
                <a:close/>
              </a:path>
              <a:path w="304800" h="304165">
                <a:moveTo>
                  <a:pt x="304800" y="4572"/>
                </a:moveTo>
                <a:lnTo>
                  <a:pt x="294892" y="4572"/>
                </a:lnTo>
                <a:lnTo>
                  <a:pt x="299466" y="9142"/>
                </a:lnTo>
                <a:lnTo>
                  <a:pt x="299466" y="304037"/>
                </a:lnTo>
                <a:lnTo>
                  <a:pt x="303274" y="302513"/>
                </a:lnTo>
                <a:lnTo>
                  <a:pt x="304800" y="299465"/>
                </a:lnTo>
                <a:lnTo>
                  <a:pt x="304800" y="4572"/>
                </a:lnTo>
                <a:close/>
              </a:path>
              <a:path w="304800" h="304165">
                <a:moveTo>
                  <a:pt x="294892" y="4572"/>
                </a:moveTo>
                <a:lnTo>
                  <a:pt x="9905" y="4572"/>
                </a:lnTo>
                <a:lnTo>
                  <a:pt x="9905" y="9142"/>
                </a:lnTo>
                <a:lnTo>
                  <a:pt x="294892" y="9142"/>
                </a:lnTo>
                <a:lnTo>
                  <a:pt x="29489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786543" y="774886"/>
            <a:ext cx="259976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3" y="0"/>
                </a:lnTo>
              </a:path>
            </a:pathLst>
          </a:custGeom>
          <a:ln w="9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9528533" y="779929"/>
            <a:ext cx="132790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0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9372374" y="777688"/>
            <a:ext cx="292474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9372375" y="774326"/>
            <a:ext cx="291913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4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9372374" y="771524"/>
            <a:ext cx="227479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7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9619800" y="741606"/>
            <a:ext cx="64544" cy="68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8748431" y="932554"/>
            <a:ext cx="519953" cy="102534"/>
          </a:xfrm>
          <a:custGeom>
            <a:avLst/>
            <a:gdLst/>
            <a:ahLst/>
            <a:cxnLst/>
            <a:rect l="l" t="t" r="r" b="b"/>
            <a:pathLst>
              <a:path w="589279" h="116205">
                <a:moveTo>
                  <a:pt x="0" y="0"/>
                </a:moveTo>
                <a:lnTo>
                  <a:pt x="0" y="115824"/>
                </a:lnTo>
                <a:lnTo>
                  <a:pt x="589027" y="115824"/>
                </a:lnTo>
                <a:lnTo>
                  <a:pt x="589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748430" y="932554"/>
            <a:ext cx="0" cy="107016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9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748431" y="1035088"/>
            <a:ext cx="519953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0" y="0"/>
                </a:moveTo>
                <a:lnTo>
                  <a:pt x="589026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748431" y="1030718"/>
            <a:ext cx="4482" cy="8965"/>
          </a:xfrm>
          <a:custGeom>
            <a:avLst/>
            <a:gdLst/>
            <a:ahLst/>
            <a:cxnLst/>
            <a:rect l="l" t="t" r="r" b="b"/>
            <a:pathLst>
              <a:path w="5079" h="10159">
                <a:moveTo>
                  <a:pt x="0" y="0"/>
                </a:moveTo>
                <a:lnTo>
                  <a:pt x="0" y="9905"/>
                </a:lnTo>
                <a:lnTo>
                  <a:pt x="4570" y="9905"/>
                </a:lnTo>
                <a:lnTo>
                  <a:pt x="457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9268160" y="1037664"/>
            <a:ext cx="1681" cy="2241"/>
          </a:xfrm>
          <a:custGeom>
            <a:avLst/>
            <a:gdLst/>
            <a:ahLst/>
            <a:cxnLst/>
            <a:rect l="l" t="t" r="r" b="b"/>
            <a:pathLst>
              <a:path w="1904" h="2540">
                <a:moveTo>
                  <a:pt x="0" y="2539"/>
                </a:moveTo>
                <a:lnTo>
                  <a:pt x="1907" y="2539"/>
                </a:lnTo>
                <a:lnTo>
                  <a:pt x="1907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9268160" y="1034303"/>
            <a:ext cx="4482" cy="3362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0" y="3810"/>
                </a:moveTo>
                <a:lnTo>
                  <a:pt x="4774" y="3810"/>
                </a:lnTo>
                <a:lnTo>
                  <a:pt x="4774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9268160" y="1030941"/>
            <a:ext cx="5043" cy="3362"/>
          </a:xfrm>
          <a:custGeom>
            <a:avLst/>
            <a:gdLst/>
            <a:ahLst/>
            <a:cxnLst/>
            <a:rect l="l" t="t" r="r" b="b"/>
            <a:pathLst>
              <a:path w="5715" h="3809">
                <a:moveTo>
                  <a:pt x="0" y="3809"/>
                </a:moveTo>
                <a:lnTo>
                  <a:pt x="5332" y="3809"/>
                </a:lnTo>
                <a:lnTo>
                  <a:pt x="5332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9268496" y="932328"/>
            <a:ext cx="0" cy="98612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9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9264125" y="1030718"/>
            <a:ext cx="4482" cy="8965"/>
          </a:xfrm>
          <a:custGeom>
            <a:avLst/>
            <a:gdLst/>
            <a:ahLst/>
            <a:cxnLst/>
            <a:rect l="l" t="t" r="r" b="b"/>
            <a:pathLst>
              <a:path w="5079" h="10159">
                <a:moveTo>
                  <a:pt x="4571" y="0"/>
                </a:moveTo>
                <a:lnTo>
                  <a:pt x="0" y="4572"/>
                </a:lnTo>
                <a:lnTo>
                  <a:pt x="0" y="9905"/>
                </a:lnTo>
                <a:lnTo>
                  <a:pt x="4571" y="9905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10049096" y="932554"/>
            <a:ext cx="0" cy="102534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809">
            <a:solidFill>
              <a:srgbClr val="C6E6E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9788223" y="932554"/>
            <a:ext cx="0" cy="107016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9"/>
                </a:lnTo>
              </a:path>
            </a:pathLst>
          </a:custGeom>
          <a:ln w="9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9788559" y="1035088"/>
            <a:ext cx="519953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0" y="0"/>
                </a:moveTo>
                <a:lnTo>
                  <a:pt x="589026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9788559" y="1037441"/>
            <a:ext cx="4482" cy="2241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0" y="2287"/>
                </a:moveTo>
                <a:lnTo>
                  <a:pt x="4572" y="2287"/>
                </a:lnTo>
                <a:lnTo>
                  <a:pt x="4572" y="0"/>
                </a:lnTo>
                <a:lnTo>
                  <a:pt x="0" y="0"/>
                </a:lnTo>
                <a:lnTo>
                  <a:pt x="0" y="2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10308288" y="1037664"/>
            <a:ext cx="1681" cy="2241"/>
          </a:xfrm>
          <a:custGeom>
            <a:avLst/>
            <a:gdLst/>
            <a:ahLst/>
            <a:cxnLst/>
            <a:rect l="l" t="t" r="r" b="b"/>
            <a:pathLst>
              <a:path w="1904" h="2540">
                <a:moveTo>
                  <a:pt x="0" y="2539"/>
                </a:moveTo>
                <a:lnTo>
                  <a:pt x="1908" y="2539"/>
                </a:lnTo>
                <a:lnTo>
                  <a:pt x="1908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10308288" y="1034303"/>
            <a:ext cx="4482" cy="3362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0" y="3810"/>
                </a:moveTo>
                <a:lnTo>
                  <a:pt x="4776" y="3810"/>
                </a:lnTo>
                <a:lnTo>
                  <a:pt x="477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10312995" y="932329"/>
            <a:ext cx="0" cy="108696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4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10304253" y="1037441"/>
            <a:ext cx="4482" cy="2241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0" y="2287"/>
                </a:moveTo>
                <a:lnTo>
                  <a:pt x="4572" y="2287"/>
                </a:lnTo>
                <a:lnTo>
                  <a:pt x="4572" y="0"/>
                </a:lnTo>
                <a:lnTo>
                  <a:pt x="0" y="0"/>
                </a:lnTo>
                <a:lnTo>
                  <a:pt x="0" y="2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10050778" y="932554"/>
            <a:ext cx="260537" cy="105335"/>
          </a:xfrm>
          <a:custGeom>
            <a:avLst/>
            <a:gdLst/>
            <a:ahLst/>
            <a:cxnLst/>
            <a:rect l="l" t="t" r="r" b="b"/>
            <a:pathLst>
              <a:path w="295275" h="119380">
                <a:moveTo>
                  <a:pt x="0" y="0"/>
                </a:moveTo>
                <a:lnTo>
                  <a:pt x="0" y="118872"/>
                </a:lnTo>
                <a:lnTo>
                  <a:pt x="294894" y="118872"/>
                </a:lnTo>
                <a:lnTo>
                  <a:pt x="294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10050441" y="932554"/>
            <a:ext cx="0" cy="109257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4"/>
                </a:lnTo>
              </a:path>
            </a:pathLst>
          </a:custGeom>
          <a:ln w="9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10050778" y="1037104"/>
            <a:ext cx="260537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10050778" y="1032734"/>
            <a:ext cx="4482" cy="8965"/>
          </a:xfrm>
          <a:custGeom>
            <a:avLst/>
            <a:gdLst/>
            <a:ahLst/>
            <a:cxnLst/>
            <a:rect l="l" t="t" r="r" b="b"/>
            <a:pathLst>
              <a:path w="5079" h="10159">
                <a:moveTo>
                  <a:pt x="0" y="0"/>
                </a:moveTo>
                <a:lnTo>
                  <a:pt x="0" y="9906"/>
                </a:lnTo>
                <a:lnTo>
                  <a:pt x="4572" y="9906"/>
                </a:lnTo>
                <a:lnTo>
                  <a:pt x="4572" y="53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10310643" y="932329"/>
            <a:ext cx="0" cy="100853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10306272" y="1032734"/>
            <a:ext cx="5043" cy="8965"/>
          </a:xfrm>
          <a:custGeom>
            <a:avLst/>
            <a:gdLst/>
            <a:ahLst/>
            <a:cxnLst/>
            <a:rect l="l" t="t" r="r" b="b"/>
            <a:pathLst>
              <a:path w="5715" h="10159">
                <a:moveTo>
                  <a:pt x="5334" y="0"/>
                </a:moveTo>
                <a:lnTo>
                  <a:pt x="0" y="5334"/>
                </a:lnTo>
                <a:lnTo>
                  <a:pt x="0" y="9906"/>
                </a:lnTo>
                <a:lnTo>
                  <a:pt x="5334" y="9906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9787216" y="932554"/>
            <a:ext cx="260537" cy="105335"/>
          </a:xfrm>
          <a:custGeom>
            <a:avLst/>
            <a:gdLst/>
            <a:ahLst/>
            <a:cxnLst/>
            <a:rect l="l" t="t" r="r" b="b"/>
            <a:pathLst>
              <a:path w="295275" h="119380">
                <a:moveTo>
                  <a:pt x="0" y="0"/>
                </a:moveTo>
                <a:lnTo>
                  <a:pt x="0" y="118872"/>
                </a:lnTo>
                <a:lnTo>
                  <a:pt x="294894" y="118872"/>
                </a:lnTo>
                <a:lnTo>
                  <a:pt x="294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9787551" y="932554"/>
            <a:ext cx="0" cy="109257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4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9787215" y="1037104"/>
            <a:ext cx="260537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9787215" y="1032734"/>
            <a:ext cx="5043" cy="8965"/>
          </a:xfrm>
          <a:custGeom>
            <a:avLst/>
            <a:gdLst/>
            <a:ahLst/>
            <a:cxnLst/>
            <a:rect l="l" t="t" r="r" b="b"/>
            <a:pathLst>
              <a:path w="5715" h="10159">
                <a:moveTo>
                  <a:pt x="0" y="0"/>
                </a:moveTo>
                <a:lnTo>
                  <a:pt x="0" y="9906"/>
                </a:lnTo>
                <a:lnTo>
                  <a:pt x="5333" y="9906"/>
                </a:lnTo>
                <a:lnTo>
                  <a:pt x="5333" y="53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10047416" y="1039906"/>
            <a:ext cx="2801" cy="1121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1270"/>
                </a:moveTo>
                <a:lnTo>
                  <a:pt x="2856" y="1270"/>
                </a:lnTo>
                <a:lnTo>
                  <a:pt x="285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10047416" y="1037664"/>
            <a:ext cx="3922" cy="2241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539"/>
                </a:moveTo>
                <a:lnTo>
                  <a:pt x="4190" y="2539"/>
                </a:lnTo>
                <a:lnTo>
                  <a:pt x="419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10047416" y="1033182"/>
            <a:ext cx="4482" cy="4482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5080"/>
                </a:moveTo>
                <a:lnTo>
                  <a:pt x="4571" y="5080"/>
                </a:lnTo>
                <a:lnTo>
                  <a:pt x="457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10047416" y="932329"/>
            <a:ext cx="0" cy="100853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10043382" y="1032734"/>
            <a:ext cx="4482" cy="8965"/>
          </a:xfrm>
          <a:custGeom>
            <a:avLst/>
            <a:gdLst/>
            <a:ahLst/>
            <a:cxnLst/>
            <a:rect l="l" t="t" r="r" b="b"/>
            <a:pathLst>
              <a:path w="5079" h="10159">
                <a:moveTo>
                  <a:pt x="4572" y="0"/>
                </a:moveTo>
                <a:lnTo>
                  <a:pt x="0" y="5334"/>
                </a:lnTo>
                <a:lnTo>
                  <a:pt x="0" y="9906"/>
                </a:lnTo>
                <a:lnTo>
                  <a:pt x="4572" y="9906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 txBox="1"/>
          <p:nvPr/>
        </p:nvSpPr>
        <p:spPr>
          <a:xfrm>
            <a:off x="2119031" y="1453657"/>
            <a:ext cx="6757147" cy="3782201"/>
          </a:xfrm>
          <a:prstGeom prst="rect">
            <a:avLst/>
          </a:prstGeom>
        </p:spPr>
        <p:txBody>
          <a:bodyPr vert="horz" wrap="square" lIns="0" tIns="170890" rIns="0" bIns="0" rtlCol="0">
            <a:spAutoFit/>
          </a:bodyPr>
          <a:lstStyle/>
          <a:p>
            <a:pPr marL="310419" indent="-276800">
              <a:spcBef>
                <a:spcPts val="1346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13" dirty="0">
                <a:latin typeface="Arial"/>
                <a:cs typeface="Arial"/>
              </a:rPr>
              <a:t>Generalization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i="1" spc="-13" dirty="0">
                <a:latin typeface="Arial"/>
                <a:cs typeface="Arial"/>
              </a:rPr>
              <a:t>bi-cubic</a:t>
            </a:r>
            <a:r>
              <a:rPr sz="2735" i="1" spc="-66" dirty="0">
                <a:latin typeface="Arial"/>
                <a:cs typeface="Arial"/>
              </a:rPr>
              <a:t> </a:t>
            </a:r>
            <a:r>
              <a:rPr sz="2735" i="1" spc="-18" dirty="0">
                <a:latin typeface="Arial"/>
                <a:cs typeface="Arial"/>
              </a:rPr>
              <a:t>B-Splines</a:t>
            </a:r>
            <a:endParaRPr sz="2735">
              <a:latin typeface="Arial"/>
              <a:cs typeface="Arial"/>
            </a:endParaRPr>
          </a:p>
          <a:p>
            <a:pPr marL="310419" indent="-276800">
              <a:spcBef>
                <a:spcPts val="1257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13" dirty="0">
                <a:latin typeface="Arial"/>
                <a:cs typeface="Arial"/>
              </a:rPr>
              <a:t>Primal, approximation subdivision</a:t>
            </a:r>
            <a:r>
              <a:rPr sz="2735" spc="-132" dirty="0">
                <a:latin typeface="Arial"/>
                <a:cs typeface="Arial"/>
              </a:rPr>
              <a:t> </a:t>
            </a:r>
            <a:r>
              <a:rPr sz="2735" spc="-22" dirty="0">
                <a:latin typeface="Arial"/>
                <a:cs typeface="Arial"/>
              </a:rPr>
              <a:t>scheme</a:t>
            </a:r>
            <a:endParaRPr sz="2735">
              <a:latin typeface="Arial"/>
              <a:cs typeface="Arial"/>
            </a:endParaRPr>
          </a:p>
          <a:p>
            <a:pPr marL="310419" indent="-276800">
              <a:spcBef>
                <a:spcPts val="1218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13" dirty="0">
                <a:latin typeface="Arial"/>
                <a:cs typeface="Arial"/>
              </a:rPr>
              <a:t>Applied </a:t>
            </a:r>
            <a:r>
              <a:rPr sz="2735" spc="-9" dirty="0">
                <a:latin typeface="Arial"/>
                <a:cs typeface="Arial"/>
              </a:rPr>
              <a:t>to </a:t>
            </a:r>
            <a:r>
              <a:rPr sz="2735" i="1" spc="-13" dirty="0">
                <a:latin typeface="Arial"/>
                <a:cs typeface="Arial"/>
              </a:rPr>
              <a:t>polygonal</a:t>
            </a:r>
            <a:r>
              <a:rPr sz="2735" i="1" spc="-57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meshes</a:t>
            </a:r>
            <a:endParaRPr sz="2735">
              <a:latin typeface="Arial"/>
              <a:cs typeface="Arial"/>
            </a:endParaRPr>
          </a:p>
          <a:p>
            <a:pPr marL="310419" indent="-276800">
              <a:spcBef>
                <a:spcPts val="1306"/>
              </a:spcBef>
              <a:buChar char="•"/>
              <a:tabLst>
                <a:tab pos="309859" algn="l"/>
                <a:tab pos="310419" algn="l"/>
              </a:tabLst>
            </a:pPr>
            <a:r>
              <a:rPr sz="2735" spc="-18" dirty="0">
                <a:latin typeface="Arial"/>
                <a:cs typeface="Arial"/>
              </a:rPr>
              <a:t>Generates </a:t>
            </a:r>
            <a:r>
              <a:rPr sz="2735" i="1" spc="-13" dirty="0">
                <a:latin typeface="Arial"/>
                <a:cs typeface="Arial"/>
              </a:rPr>
              <a:t>G</a:t>
            </a:r>
            <a:r>
              <a:rPr sz="2713" i="1" spc="-19" baseline="21680" dirty="0">
                <a:latin typeface="Arial"/>
                <a:cs typeface="Arial"/>
              </a:rPr>
              <a:t>2 </a:t>
            </a:r>
            <a:r>
              <a:rPr sz="2735" i="1" spc="-22" dirty="0">
                <a:latin typeface="Arial"/>
                <a:cs typeface="Arial"/>
              </a:rPr>
              <a:t>continuous </a:t>
            </a:r>
            <a:r>
              <a:rPr sz="2735" spc="-18" dirty="0">
                <a:latin typeface="Arial"/>
                <a:cs typeface="Arial"/>
              </a:rPr>
              <a:t>limit</a:t>
            </a:r>
            <a:r>
              <a:rPr sz="2735" spc="106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surfaces:</a:t>
            </a:r>
            <a:endParaRPr sz="2735">
              <a:latin typeface="Arial"/>
              <a:cs typeface="Arial"/>
            </a:endParaRPr>
          </a:p>
          <a:p>
            <a:pPr marL="680794" lvl="1" indent="-277921">
              <a:spcBef>
                <a:spcPts val="1006"/>
              </a:spcBef>
              <a:buChar char="–"/>
              <a:tabLst>
                <a:tab pos="680794" algn="l"/>
              </a:tabLst>
            </a:pPr>
            <a:r>
              <a:rPr sz="2427" spc="4" dirty="0">
                <a:latin typeface="Arial"/>
                <a:cs typeface="Arial"/>
              </a:rPr>
              <a:t>C</a:t>
            </a:r>
            <a:r>
              <a:rPr sz="2449" spc="6" baseline="21021" dirty="0">
                <a:latin typeface="Arial"/>
                <a:cs typeface="Arial"/>
              </a:rPr>
              <a:t>1 </a:t>
            </a:r>
            <a:r>
              <a:rPr sz="2427" spc="4" dirty="0">
                <a:latin typeface="Arial"/>
                <a:cs typeface="Arial"/>
              </a:rPr>
              <a:t>for the </a:t>
            </a:r>
            <a:r>
              <a:rPr sz="2427" dirty="0">
                <a:latin typeface="Arial"/>
                <a:cs typeface="Arial"/>
              </a:rPr>
              <a:t>set </a:t>
            </a:r>
            <a:r>
              <a:rPr sz="2427" spc="4" dirty="0">
                <a:latin typeface="Arial"/>
                <a:cs typeface="Arial"/>
              </a:rPr>
              <a:t>of </a:t>
            </a:r>
            <a:r>
              <a:rPr sz="2427" dirty="0">
                <a:latin typeface="Arial"/>
                <a:cs typeface="Arial"/>
              </a:rPr>
              <a:t>finite </a:t>
            </a:r>
            <a:r>
              <a:rPr sz="2427" spc="4" dirty="0">
                <a:latin typeface="Arial"/>
                <a:cs typeface="Arial"/>
              </a:rPr>
              <a:t>extraordinary</a:t>
            </a:r>
            <a:r>
              <a:rPr sz="2427" spc="-106" dirty="0">
                <a:latin typeface="Arial"/>
                <a:cs typeface="Arial"/>
              </a:rPr>
              <a:t> </a:t>
            </a:r>
            <a:r>
              <a:rPr sz="2427" spc="9" dirty="0">
                <a:latin typeface="Arial"/>
                <a:cs typeface="Arial"/>
              </a:rPr>
              <a:t>points</a:t>
            </a:r>
            <a:endParaRPr sz="2427">
              <a:latin typeface="Arial"/>
              <a:cs typeface="Arial"/>
            </a:endParaRPr>
          </a:p>
          <a:p>
            <a:pPr marL="1121769" lvl="2" indent="-225810">
              <a:spcBef>
                <a:spcPts val="931"/>
              </a:spcBef>
              <a:buChar char="•"/>
              <a:tabLst>
                <a:tab pos="1121208" algn="l"/>
                <a:tab pos="1121769" algn="l"/>
              </a:tabLst>
            </a:pPr>
            <a:r>
              <a:rPr sz="2162" spc="-18" dirty="0">
                <a:latin typeface="Arial"/>
                <a:cs typeface="Arial"/>
              </a:rPr>
              <a:t>Vertices </a:t>
            </a:r>
            <a:r>
              <a:rPr sz="2162" dirty="0">
                <a:latin typeface="Arial"/>
                <a:cs typeface="Arial"/>
              </a:rPr>
              <a:t>with valence </a:t>
            </a:r>
            <a:r>
              <a:rPr sz="2162" dirty="0">
                <a:latin typeface="Times New Roman"/>
                <a:cs typeface="Times New Roman"/>
              </a:rPr>
              <a:t>≠</a:t>
            </a:r>
            <a:r>
              <a:rPr sz="2162" spc="75" dirty="0">
                <a:latin typeface="Times New Roman"/>
                <a:cs typeface="Times New Roman"/>
              </a:rPr>
              <a:t> </a:t>
            </a:r>
            <a:r>
              <a:rPr sz="2162" dirty="0">
                <a:latin typeface="Arial"/>
                <a:cs typeface="Arial"/>
              </a:rPr>
              <a:t>4</a:t>
            </a:r>
            <a:endParaRPr sz="2162">
              <a:latin typeface="Arial"/>
              <a:cs typeface="Arial"/>
            </a:endParaRPr>
          </a:p>
          <a:p>
            <a:pPr marL="680794" lvl="1" indent="-277921">
              <a:spcBef>
                <a:spcPts val="909"/>
              </a:spcBef>
              <a:buChar char="–"/>
              <a:tabLst>
                <a:tab pos="680794" algn="l"/>
              </a:tabLst>
            </a:pPr>
            <a:r>
              <a:rPr sz="2427" spc="4" dirty="0">
                <a:latin typeface="Arial"/>
                <a:cs typeface="Arial"/>
              </a:rPr>
              <a:t>C</a:t>
            </a:r>
            <a:r>
              <a:rPr sz="2449" spc="6" baseline="21021" dirty="0">
                <a:latin typeface="Arial"/>
                <a:cs typeface="Arial"/>
              </a:rPr>
              <a:t>2 </a:t>
            </a:r>
            <a:r>
              <a:rPr sz="2427" spc="4" dirty="0">
                <a:latin typeface="Arial"/>
                <a:cs typeface="Arial"/>
              </a:rPr>
              <a:t>continuous everywhere</a:t>
            </a:r>
            <a:r>
              <a:rPr sz="2427" spc="-137" dirty="0">
                <a:latin typeface="Arial"/>
                <a:cs typeface="Arial"/>
              </a:rPr>
              <a:t> </a:t>
            </a:r>
            <a:r>
              <a:rPr sz="2427" spc="9" dirty="0">
                <a:latin typeface="Arial"/>
                <a:cs typeface="Arial"/>
              </a:rPr>
              <a:t>else</a:t>
            </a:r>
            <a:endParaRPr sz="2427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0579" y="3575102"/>
            <a:ext cx="2396938" cy="178174"/>
          </a:xfrm>
          <a:custGeom>
            <a:avLst/>
            <a:gdLst/>
            <a:ahLst/>
            <a:cxnLst/>
            <a:rect l="l" t="t" r="r" b="b"/>
            <a:pathLst>
              <a:path w="2716529" h="201929">
                <a:moveTo>
                  <a:pt x="0" y="201877"/>
                </a:moveTo>
                <a:lnTo>
                  <a:pt x="574565" y="107667"/>
                </a:lnTo>
                <a:lnTo>
                  <a:pt x="1292771" y="0"/>
                </a:lnTo>
                <a:lnTo>
                  <a:pt x="2050153" y="40375"/>
                </a:lnTo>
                <a:lnTo>
                  <a:pt x="2716126" y="13458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7168402" y="4346990"/>
            <a:ext cx="2592481" cy="202266"/>
          </a:xfrm>
          <a:custGeom>
            <a:avLst/>
            <a:gdLst/>
            <a:ahLst/>
            <a:cxnLst/>
            <a:rect l="l" t="t" r="r" b="b"/>
            <a:pathLst>
              <a:path w="2938145" h="229235">
                <a:moveTo>
                  <a:pt x="0" y="228793"/>
                </a:moveTo>
                <a:lnTo>
                  <a:pt x="796556" y="26916"/>
                </a:lnTo>
                <a:lnTo>
                  <a:pt x="1566995" y="0"/>
                </a:lnTo>
                <a:lnTo>
                  <a:pt x="2324377" y="148042"/>
                </a:lnTo>
                <a:lnTo>
                  <a:pt x="2938117" y="2287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318187" y="5118874"/>
            <a:ext cx="2719668" cy="190500"/>
          </a:xfrm>
          <a:custGeom>
            <a:avLst/>
            <a:gdLst/>
            <a:ahLst/>
            <a:cxnLst/>
            <a:rect l="l" t="t" r="r" b="b"/>
            <a:pathLst>
              <a:path w="3082290" h="215900">
                <a:moveTo>
                  <a:pt x="0" y="215335"/>
                </a:moveTo>
                <a:lnTo>
                  <a:pt x="731265" y="53833"/>
                </a:lnTo>
                <a:lnTo>
                  <a:pt x="1527820" y="0"/>
                </a:lnTo>
                <a:lnTo>
                  <a:pt x="2272144" y="26917"/>
                </a:lnTo>
                <a:lnTo>
                  <a:pt x="3081759" y="2153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640805" y="2945718"/>
            <a:ext cx="449356" cy="3076015"/>
          </a:xfrm>
          <a:custGeom>
            <a:avLst/>
            <a:gdLst/>
            <a:ahLst/>
            <a:cxnLst/>
            <a:rect l="l" t="t" r="r" b="b"/>
            <a:pathLst>
              <a:path w="509270" h="3486150">
                <a:moveTo>
                  <a:pt x="0" y="0"/>
                </a:moveTo>
                <a:lnTo>
                  <a:pt x="143640" y="834428"/>
                </a:lnTo>
                <a:lnTo>
                  <a:pt x="248107" y="1628481"/>
                </a:lnTo>
                <a:lnTo>
                  <a:pt x="365631" y="2516743"/>
                </a:lnTo>
                <a:lnTo>
                  <a:pt x="509272" y="348575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8101685" y="2684463"/>
            <a:ext cx="645459" cy="3194797"/>
          </a:xfrm>
          <a:custGeom>
            <a:avLst/>
            <a:gdLst/>
            <a:ahLst/>
            <a:cxnLst/>
            <a:rect l="l" t="t" r="r" b="b"/>
            <a:pathLst>
              <a:path w="731520" h="3620770">
                <a:moveTo>
                  <a:pt x="0" y="0"/>
                </a:moveTo>
                <a:lnTo>
                  <a:pt x="339516" y="1009389"/>
                </a:lnTo>
                <a:lnTo>
                  <a:pt x="496216" y="1884194"/>
                </a:lnTo>
                <a:lnTo>
                  <a:pt x="626798" y="2758999"/>
                </a:lnTo>
                <a:lnTo>
                  <a:pt x="731265" y="36203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8816053" y="2767592"/>
            <a:ext cx="668431" cy="3242422"/>
          </a:xfrm>
          <a:custGeom>
            <a:avLst/>
            <a:gdLst/>
            <a:ahLst/>
            <a:cxnLst/>
            <a:rect l="l" t="t" r="r" b="b"/>
            <a:pathLst>
              <a:path w="757554" h="3674745">
                <a:moveTo>
                  <a:pt x="0" y="0"/>
                </a:moveTo>
                <a:lnTo>
                  <a:pt x="287282" y="955555"/>
                </a:lnTo>
                <a:lnTo>
                  <a:pt x="457040" y="1951486"/>
                </a:lnTo>
                <a:lnTo>
                  <a:pt x="587622" y="2705162"/>
                </a:lnTo>
                <a:lnTo>
                  <a:pt x="757380" y="36741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098519" y="2670176"/>
            <a:ext cx="355787" cy="1582270"/>
          </a:xfrm>
          <a:custGeom>
            <a:avLst/>
            <a:gdLst/>
            <a:ahLst/>
            <a:cxnLst/>
            <a:rect l="l" t="t" r="r" b="b"/>
            <a:pathLst>
              <a:path w="403225" h="1793239">
                <a:moveTo>
                  <a:pt x="0" y="0"/>
                </a:moveTo>
                <a:lnTo>
                  <a:pt x="403190" y="17930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171484" y="4252291"/>
            <a:ext cx="1283074" cy="294154"/>
          </a:xfrm>
          <a:custGeom>
            <a:avLst/>
            <a:gdLst/>
            <a:ahLst/>
            <a:cxnLst/>
            <a:rect l="l" t="t" r="r" b="b"/>
            <a:pathLst>
              <a:path w="1454150" h="333375">
                <a:moveTo>
                  <a:pt x="0" y="332809"/>
                </a:moveTo>
                <a:lnTo>
                  <a:pt x="14538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454274" y="4252292"/>
            <a:ext cx="1306046" cy="294154"/>
          </a:xfrm>
          <a:custGeom>
            <a:avLst/>
            <a:gdLst/>
            <a:ahLst/>
            <a:cxnLst/>
            <a:rect l="l" t="t" r="r" b="b"/>
            <a:pathLst>
              <a:path w="1480184" h="333375">
                <a:moveTo>
                  <a:pt x="1479870" y="33280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454276" y="4252290"/>
            <a:ext cx="285190" cy="1615328"/>
          </a:xfrm>
          <a:custGeom>
            <a:avLst/>
            <a:gdLst/>
            <a:ahLst/>
            <a:cxnLst/>
            <a:rect l="l" t="t" r="r" b="b"/>
            <a:pathLst>
              <a:path w="323215" h="1830704">
                <a:moveTo>
                  <a:pt x="323070" y="183045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407391" y="4189229"/>
            <a:ext cx="123173" cy="126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50677" y="212564"/>
            <a:ext cx="6489326" cy="1328350"/>
          </a:xfrm>
          <a:prstGeom prst="rect">
            <a:avLst/>
          </a:prstGeom>
        </p:spPr>
        <p:txBody>
          <a:bodyPr vert="horz" wrap="square" lIns="0" tIns="261657" rIns="0" bIns="0" rtlCol="0" anchor="ctr">
            <a:spAutoFit/>
          </a:bodyPr>
          <a:lstStyle/>
          <a:p>
            <a:pPr marL="90212">
              <a:lnSpc>
                <a:spcPct val="100000"/>
              </a:lnSpc>
              <a:spcBef>
                <a:spcPts val="2060"/>
              </a:spcBef>
              <a:tabLst>
                <a:tab pos="3556936" algn="l"/>
              </a:tabLst>
            </a:pPr>
            <a:r>
              <a:rPr spc="-4" dirty="0"/>
              <a:t>Catmull</a:t>
            </a:r>
            <a:r>
              <a:rPr spc="13" dirty="0"/>
              <a:t> </a:t>
            </a:r>
            <a:r>
              <a:rPr spc="-4" dirty="0"/>
              <a:t>Clark	Subdivision</a:t>
            </a:r>
          </a:p>
          <a:p>
            <a:pPr marL="11206">
              <a:lnSpc>
                <a:spcPct val="100000"/>
              </a:lnSpc>
              <a:spcBef>
                <a:spcPts val="860"/>
              </a:spcBef>
            </a:pPr>
            <a:r>
              <a:rPr sz="1765" i="1" spc="-4" dirty="0">
                <a:latin typeface="Times New Roman"/>
                <a:cs typeface="Times New Roman"/>
              </a:rPr>
              <a:t>NOTE: valence </a:t>
            </a:r>
            <a:r>
              <a:rPr sz="1765" i="1" dirty="0">
                <a:latin typeface="Times New Roman"/>
                <a:cs typeface="Times New Roman"/>
              </a:rPr>
              <a:t>= </a:t>
            </a:r>
            <a:r>
              <a:rPr sz="1765" i="1" spc="-4" dirty="0">
                <a:latin typeface="Times New Roman"/>
                <a:cs typeface="Times New Roman"/>
              </a:rPr>
              <a:t>number </a:t>
            </a:r>
            <a:r>
              <a:rPr sz="1765" i="1" dirty="0">
                <a:latin typeface="Times New Roman"/>
                <a:cs typeface="Times New Roman"/>
              </a:rPr>
              <a:t>of </a:t>
            </a:r>
            <a:r>
              <a:rPr sz="1765" i="1" spc="-4" dirty="0">
                <a:latin typeface="Times New Roman"/>
                <a:cs typeface="Times New Roman"/>
              </a:rPr>
              <a:t>neighboring</a:t>
            </a:r>
            <a:r>
              <a:rPr sz="1765" i="1" spc="4" dirty="0">
                <a:latin typeface="Times New Roman"/>
                <a:cs typeface="Times New Roman"/>
              </a:rPr>
              <a:t> </a:t>
            </a:r>
            <a:r>
              <a:rPr sz="1765" i="1" spc="-4" dirty="0">
                <a:latin typeface="Times New Roman"/>
                <a:cs typeface="Times New Roman"/>
              </a:rPr>
              <a:t>vertices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0676" y="1757811"/>
            <a:ext cx="4719918" cy="48416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spc="-4" dirty="0">
                <a:latin typeface="Times New Roman"/>
                <a:cs typeface="Times New Roman"/>
              </a:rPr>
              <a:t>First subdivision generates quad</a:t>
            </a:r>
            <a:r>
              <a:rPr sz="1941" spc="9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mesh</a:t>
            </a:r>
            <a:endParaRPr sz="1941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1941">
              <a:latin typeface="Times New Roman"/>
              <a:cs typeface="Times New Roman"/>
            </a:endParaRPr>
          </a:p>
          <a:p>
            <a:pPr marL="11206"/>
            <a:r>
              <a:rPr sz="1941" spc="-4" dirty="0">
                <a:latin typeface="Times New Roman"/>
                <a:cs typeface="Times New Roman"/>
              </a:rPr>
              <a:t>Some vertices extraordinary (valence </a:t>
            </a:r>
            <a:r>
              <a:rPr sz="1941" dirty="0">
                <a:latin typeface="Symbol"/>
                <a:cs typeface="Symbol"/>
              </a:rPr>
              <a:t></a:t>
            </a:r>
            <a:r>
              <a:rPr sz="1941" spc="9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Times New Roman"/>
                <a:cs typeface="Times New Roman"/>
              </a:rPr>
              <a:t>4)</a:t>
            </a:r>
            <a:endParaRPr sz="1941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030">
              <a:latin typeface="Times New Roman"/>
              <a:cs typeface="Times New Roman"/>
            </a:endParaRPr>
          </a:p>
          <a:p>
            <a:pPr marL="11206"/>
            <a:r>
              <a:rPr sz="1941" b="1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Rules</a:t>
            </a:r>
            <a:endParaRPr sz="1941">
              <a:latin typeface="Times New Roman"/>
              <a:cs typeface="Times New Roman"/>
            </a:endParaRPr>
          </a:p>
          <a:p>
            <a:pPr marL="11206">
              <a:spcBef>
                <a:spcPts val="53"/>
              </a:spcBef>
            </a:pPr>
            <a:r>
              <a:rPr sz="1941" spc="-4" dirty="0">
                <a:solidFill>
                  <a:srgbClr val="C00000"/>
                </a:solidFill>
                <a:latin typeface="Times New Roman"/>
                <a:cs typeface="Times New Roman"/>
              </a:rPr>
              <a:t>Face vertex </a:t>
            </a:r>
            <a:r>
              <a:rPr sz="1941" dirty="0">
                <a:latin typeface="Times New Roman"/>
                <a:cs typeface="Times New Roman"/>
              </a:rPr>
              <a:t>= </a:t>
            </a:r>
            <a:r>
              <a:rPr sz="1941" spc="-4" dirty="0">
                <a:latin typeface="Times New Roman"/>
                <a:cs typeface="Times New Roman"/>
              </a:rPr>
              <a:t>average </a:t>
            </a:r>
            <a:r>
              <a:rPr sz="1941" dirty="0">
                <a:latin typeface="Times New Roman"/>
                <a:cs typeface="Times New Roman"/>
              </a:rPr>
              <a:t>of </a:t>
            </a:r>
            <a:r>
              <a:rPr sz="1941" spc="-4" dirty="0">
                <a:latin typeface="Times New Roman"/>
                <a:cs typeface="Times New Roman"/>
              </a:rPr>
              <a:t>face’s vertices</a:t>
            </a:r>
            <a:endParaRPr sz="194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897">
              <a:latin typeface="Times New Roman"/>
              <a:cs typeface="Times New Roman"/>
            </a:endParaRPr>
          </a:p>
          <a:p>
            <a:pPr marL="11206" marR="4483">
              <a:lnSpc>
                <a:spcPct val="102299"/>
              </a:lnSpc>
            </a:pPr>
            <a:r>
              <a:rPr sz="1941" spc="-4" dirty="0">
                <a:solidFill>
                  <a:srgbClr val="953735"/>
                </a:solidFill>
                <a:latin typeface="Times New Roman"/>
                <a:cs typeface="Times New Roman"/>
              </a:rPr>
              <a:t>Edge vertex </a:t>
            </a:r>
            <a:r>
              <a:rPr sz="1941" dirty="0">
                <a:latin typeface="Times New Roman"/>
                <a:cs typeface="Times New Roman"/>
              </a:rPr>
              <a:t>= </a:t>
            </a:r>
            <a:r>
              <a:rPr sz="1941" spc="-4" dirty="0">
                <a:latin typeface="Times New Roman"/>
                <a:cs typeface="Times New Roman"/>
              </a:rPr>
              <a:t>average </a:t>
            </a:r>
            <a:r>
              <a:rPr sz="1941" dirty="0">
                <a:latin typeface="Times New Roman"/>
                <a:cs typeface="Times New Roman"/>
              </a:rPr>
              <a:t>of </a:t>
            </a:r>
            <a:r>
              <a:rPr sz="1941" spc="-4" dirty="0">
                <a:latin typeface="Times New Roman"/>
                <a:cs typeface="Times New Roman"/>
              </a:rPr>
              <a:t>edge’s two vertices </a:t>
            </a:r>
            <a:r>
              <a:rPr sz="1941" dirty="0">
                <a:latin typeface="Times New Roman"/>
                <a:cs typeface="Times New Roman"/>
              </a:rPr>
              <a:t>&amp;  </a:t>
            </a:r>
            <a:r>
              <a:rPr sz="1941" spc="-4" dirty="0">
                <a:latin typeface="Times New Roman"/>
                <a:cs typeface="Times New Roman"/>
              </a:rPr>
              <a:t>adjacent face</a:t>
            </a:r>
            <a:r>
              <a:rPr sz="1941" spc="-4" dirty="0">
                <a:latin typeface="MS PGothic"/>
                <a:cs typeface="MS PGothic"/>
              </a:rPr>
              <a:t>’</a:t>
            </a:r>
            <a:r>
              <a:rPr sz="1941" spc="-4" dirty="0">
                <a:latin typeface="Times New Roman"/>
                <a:cs typeface="Times New Roman"/>
              </a:rPr>
              <a:t>s two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vertices</a:t>
            </a:r>
            <a:endParaRPr sz="1941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1941">
              <a:latin typeface="Times New Roman"/>
              <a:cs typeface="Times New Roman"/>
            </a:endParaRPr>
          </a:p>
          <a:p>
            <a:pPr marL="11206"/>
            <a:r>
              <a:rPr sz="1941" spc="-4" dirty="0">
                <a:solidFill>
                  <a:srgbClr val="FF6600"/>
                </a:solidFill>
                <a:latin typeface="Times New Roman"/>
                <a:cs typeface="Times New Roman"/>
              </a:rPr>
              <a:t>New vertex position </a:t>
            </a:r>
            <a:r>
              <a:rPr sz="1941" dirty="0">
                <a:latin typeface="Times New Roman"/>
                <a:cs typeface="Times New Roman"/>
              </a:rPr>
              <a:t>= </a:t>
            </a:r>
            <a:r>
              <a:rPr sz="1941" spc="-4" dirty="0">
                <a:latin typeface="Times New Roman"/>
                <a:cs typeface="Times New Roman"/>
              </a:rPr>
              <a:t>(1/valence) </a:t>
            </a:r>
            <a:r>
              <a:rPr sz="1941" dirty="0">
                <a:latin typeface="Times New Roman"/>
                <a:cs typeface="Times New Roman"/>
              </a:rPr>
              <a:t>x </a:t>
            </a:r>
            <a:r>
              <a:rPr sz="1941" b="1" dirty="0">
                <a:latin typeface="Times New Roman"/>
                <a:cs typeface="Times New Roman"/>
              </a:rPr>
              <a:t>sum</a:t>
            </a:r>
            <a:r>
              <a:rPr sz="1941" b="1" spc="-4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Times New Roman"/>
                <a:cs typeface="Times New Roman"/>
              </a:rPr>
              <a:t>of…</a:t>
            </a:r>
            <a:endParaRPr sz="1941">
              <a:latin typeface="Times New Roman"/>
              <a:cs typeface="Times New Roman"/>
            </a:endParaRPr>
          </a:p>
          <a:p>
            <a:pPr marL="717215" indent="-303135">
              <a:lnSpc>
                <a:spcPts val="2312"/>
              </a:lnSpc>
              <a:spcBef>
                <a:spcPts val="53"/>
              </a:spcBef>
              <a:buFont typeface="Arial"/>
              <a:buChar char="•"/>
              <a:tabLst>
                <a:tab pos="716654" algn="l"/>
                <a:tab pos="717215" algn="l"/>
              </a:tabLst>
            </a:pPr>
            <a:r>
              <a:rPr sz="1941" spc="-4" dirty="0">
                <a:latin typeface="Times New Roman"/>
                <a:cs typeface="Times New Roman"/>
              </a:rPr>
              <a:t>Average </a:t>
            </a:r>
            <a:r>
              <a:rPr sz="1941" dirty="0">
                <a:latin typeface="Times New Roman"/>
                <a:cs typeface="Times New Roman"/>
              </a:rPr>
              <a:t>of </a:t>
            </a:r>
            <a:r>
              <a:rPr sz="1941" spc="-4" dirty="0">
                <a:latin typeface="Times New Roman"/>
                <a:cs typeface="Times New Roman"/>
              </a:rPr>
              <a:t>neighboring face points</a:t>
            </a:r>
            <a:endParaRPr sz="1941">
              <a:latin typeface="Times New Roman"/>
              <a:cs typeface="Times New Roman"/>
            </a:endParaRPr>
          </a:p>
          <a:p>
            <a:pPr marL="717215" indent="-303135">
              <a:lnSpc>
                <a:spcPts val="2312"/>
              </a:lnSpc>
              <a:buFont typeface="Arial"/>
              <a:buChar char="•"/>
              <a:tabLst>
                <a:tab pos="716654" algn="l"/>
                <a:tab pos="717215" algn="l"/>
              </a:tabLst>
            </a:pPr>
            <a:r>
              <a:rPr sz="1941" dirty="0">
                <a:latin typeface="Times New Roman"/>
                <a:cs typeface="Times New Roman"/>
              </a:rPr>
              <a:t>2 x </a:t>
            </a:r>
            <a:r>
              <a:rPr sz="1941" spc="-4" dirty="0">
                <a:latin typeface="Times New Roman"/>
                <a:cs typeface="Times New Roman"/>
              </a:rPr>
              <a:t>average </a:t>
            </a:r>
            <a:r>
              <a:rPr sz="1941" dirty="0">
                <a:latin typeface="Times New Roman"/>
                <a:cs typeface="Times New Roman"/>
              </a:rPr>
              <a:t>of </a:t>
            </a:r>
            <a:r>
              <a:rPr sz="1941" spc="-4" dirty="0">
                <a:latin typeface="Times New Roman"/>
                <a:cs typeface="Times New Roman"/>
              </a:rPr>
              <a:t>neighboring edge points</a:t>
            </a:r>
            <a:endParaRPr sz="1941">
              <a:latin typeface="Times New Roman"/>
              <a:cs typeface="Times New Roman"/>
            </a:endParaRPr>
          </a:p>
          <a:p>
            <a:pPr marL="11206" marR="162494" indent="403433">
              <a:lnSpc>
                <a:spcPts val="2294"/>
              </a:lnSpc>
              <a:spcBef>
                <a:spcPts val="159"/>
              </a:spcBef>
              <a:buFont typeface="Arial"/>
              <a:buChar char="•"/>
              <a:tabLst>
                <a:tab pos="716654" algn="l"/>
                <a:tab pos="717215" algn="l"/>
              </a:tabLst>
            </a:pPr>
            <a:r>
              <a:rPr sz="1941" spc="-4" dirty="0">
                <a:latin typeface="Times New Roman"/>
                <a:cs typeface="Times New Roman"/>
              </a:rPr>
              <a:t>(valence </a:t>
            </a:r>
            <a:r>
              <a:rPr sz="1941" dirty="0">
                <a:latin typeface="Times New Roman"/>
                <a:cs typeface="Times New Roman"/>
              </a:rPr>
              <a:t>– 3) x </a:t>
            </a:r>
            <a:r>
              <a:rPr sz="1941" spc="-4" dirty="0">
                <a:latin typeface="Times New Roman"/>
                <a:cs typeface="Times New Roman"/>
              </a:rPr>
              <a:t>original vertex position </a:t>
            </a:r>
            <a:r>
              <a:rPr sz="1941" spc="-4" dirty="0">
                <a:solidFill>
                  <a:srgbClr val="77933C"/>
                </a:solidFill>
                <a:latin typeface="Times New Roman"/>
                <a:cs typeface="Times New Roman"/>
              </a:rPr>
              <a:t> Boundary edge points </a:t>
            </a:r>
            <a:r>
              <a:rPr sz="1941" spc="-4" dirty="0">
                <a:latin typeface="Times New Roman"/>
                <a:cs typeface="Times New Roman"/>
              </a:rPr>
              <a:t>set to edge midpoints </a:t>
            </a:r>
            <a:r>
              <a:rPr sz="1941" spc="-4" dirty="0">
                <a:solidFill>
                  <a:srgbClr val="77933C"/>
                </a:solidFill>
                <a:latin typeface="Times New Roman"/>
                <a:cs typeface="Times New Roman"/>
              </a:rPr>
              <a:t> Boundary vertices </a:t>
            </a:r>
            <a:r>
              <a:rPr sz="1941" spc="-4" dirty="0">
                <a:latin typeface="Times New Roman"/>
                <a:cs typeface="Times New Roman"/>
              </a:rPr>
              <a:t>stay</a:t>
            </a:r>
            <a:r>
              <a:rPr sz="1941" spc="4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Times New Roman"/>
                <a:cs typeface="Times New Roman"/>
              </a:rPr>
              <a:t>put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71483" y="3125787"/>
            <a:ext cx="143435" cy="1420906"/>
          </a:xfrm>
          <a:custGeom>
            <a:avLst/>
            <a:gdLst/>
            <a:ahLst/>
            <a:cxnLst/>
            <a:rect l="l" t="t" r="r" b="b"/>
            <a:pathLst>
              <a:path w="162560" h="1610360">
                <a:moveTo>
                  <a:pt x="162402" y="0"/>
                </a:moveTo>
                <a:lnTo>
                  <a:pt x="0" y="16102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171483" y="4546600"/>
            <a:ext cx="285190" cy="1614768"/>
          </a:xfrm>
          <a:custGeom>
            <a:avLst/>
            <a:gdLst/>
            <a:ahLst/>
            <a:cxnLst/>
            <a:rect l="l" t="t" r="r" b="b"/>
            <a:pathLst>
              <a:path w="323215" h="1830070">
                <a:moveTo>
                  <a:pt x="323056" y="182975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9547410" y="2857500"/>
            <a:ext cx="212912" cy="1689287"/>
          </a:xfrm>
          <a:custGeom>
            <a:avLst/>
            <a:gdLst/>
            <a:ahLst/>
            <a:cxnLst/>
            <a:rect l="l" t="t" r="r" b="b"/>
            <a:pathLst>
              <a:path w="241300" h="1914525">
                <a:moveTo>
                  <a:pt x="0" y="0"/>
                </a:moveTo>
                <a:lnTo>
                  <a:pt x="240982" y="19143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314779" y="2670176"/>
            <a:ext cx="784412" cy="456079"/>
          </a:xfrm>
          <a:custGeom>
            <a:avLst/>
            <a:gdLst/>
            <a:ahLst/>
            <a:cxnLst/>
            <a:rect l="l" t="t" r="r" b="b"/>
            <a:pathLst>
              <a:path w="889000" h="516889">
                <a:moveTo>
                  <a:pt x="0" y="516360"/>
                </a:moveTo>
                <a:lnTo>
                  <a:pt x="88884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099051" y="2670176"/>
            <a:ext cx="1448360" cy="187699"/>
          </a:xfrm>
          <a:custGeom>
            <a:avLst/>
            <a:gdLst/>
            <a:ahLst/>
            <a:cxnLst/>
            <a:rect l="l" t="t" r="r" b="b"/>
            <a:pathLst>
              <a:path w="1641475" h="212725">
                <a:moveTo>
                  <a:pt x="1641474" y="21230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9760044" y="4546600"/>
            <a:ext cx="547407" cy="1614768"/>
          </a:xfrm>
          <a:custGeom>
            <a:avLst/>
            <a:gdLst/>
            <a:ahLst/>
            <a:cxnLst/>
            <a:rect l="l" t="t" r="r" b="b"/>
            <a:pathLst>
              <a:path w="620395" h="1830070">
                <a:moveTo>
                  <a:pt x="619918" y="182975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740028" y="5867400"/>
            <a:ext cx="1567143" cy="294154"/>
          </a:xfrm>
          <a:custGeom>
            <a:avLst/>
            <a:gdLst/>
            <a:ahLst/>
            <a:cxnLst/>
            <a:rect l="l" t="t" r="r" b="b"/>
            <a:pathLst>
              <a:path w="1776095" h="333375">
                <a:moveTo>
                  <a:pt x="0" y="0"/>
                </a:moveTo>
                <a:lnTo>
                  <a:pt x="1775936" y="3328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456534" y="5867400"/>
            <a:ext cx="1285315" cy="294154"/>
          </a:xfrm>
          <a:custGeom>
            <a:avLst/>
            <a:gdLst/>
            <a:ahLst/>
            <a:cxnLst/>
            <a:rect l="l" t="t" r="r" b="b"/>
            <a:pathLst>
              <a:path w="1456690" h="333375">
                <a:moveTo>
                  <a:pt x="1456372" y="0"/>
                </a:moveTo>
                <a:lnTo>
                  <a:pt x="0" y="3328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9484658" y="2783448"/>
            <a:ext cx="123966" cy="125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9683423" y="4483661"/>
            <a:ext cx="122425" cy="125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10245818" y="6080686"/>
            <a:ext cx="123966" cy="125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680354" y="5804461"/>
            <a:ext cx="122425" cy="125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395322" y="6069573"/>
            <a:ext cx="123966" cy="125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121058" y="4482073"/>
            <a:ext cx="123965" cy="127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253567" y="3062849"/>
            <a:ext cx="122425" cy="125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037838" y="2611998"/>
            <a:ext cx="122425" cy="12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703483" y="3603509"/>
            <a:ext cx="123159" cy="1266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996892" y="3534336"/>
            <a:ext cx="123159" cy="126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9258963" y="5064511"/>
            <a:ext cx="123159" cy="1266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892003" y="5094118"/>
            <a:ext cx="123159" cy="1266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589463" y="2889811"/>
            <a:ext cx="122425" cy="125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330593" y="3516873"/>
            <a:ext cx="122425" cy="125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762019" y="2710422"/>
            <a:ext cx="122425" cy="125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9567862" y="3626412"/>
            <a:ext cx="123966" cy="1274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9144139" y="4412223"/>
            <a:ext cx="123964" cy="125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8594070" y="5055161"/>
            <a:ext cx="123966" cy="125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7797473" y="4305860"/>
            <a:ext cx="122425" cy="125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196558" y="3686736"/>
            <a:ext cx="122425" cy="125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258189" y="5252011"/>
            <a:ext cx="123964" cy="125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8030134" y="5952096"/>
            <a:ext cx="122425" cy="125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9423024" y="5940986"/>
            <a:ext cx="123966" cy="1274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9962308" y="5247248"/>
            <a:ext cx="122425" cy="125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8475428" y="4270936"/>
            <a:ext cx="122425" cy="12587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643665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Catmull-Clark</a:t>
            </a:r>
            <a:r>
              <a:rPr spc="-31" dirty="0"/>
              <a:t> </a:t>
            </a:r>
            <a:r>
              <a:rPr spc="-4" dirty="0"/>
              <a:t>Subdivision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8471" y="1354170"/>
            <a:ext cx="8875057" cy="4788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40FC-D6EE-4DEB-B476-FCA2CF69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Catmull</a:t>
            </a:r>
            <a:r>
              <a:rPr lang="en-US" dirty="0"/>
              <a:t> Clark Subdivision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CF81-8BDA-426D-A44D-85106EC0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1839950"/>
            <a:ext cx="8832850" cy="50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74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236" y="468635"/>
            <a:ext cx="64383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3505947" algn="l"/>
              </a:tabLst>
            </a:pPr>
            <a:r>
              <a:rPr spc="-4" dirty="0"/>
              <a:t>Catmull-Clark	Subdivision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1720782" y="2337106"/>
            <a:ext cx="8768236" cy="221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236" y="468635"/>
            <a:ext cx="64383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3505947" algn="l"/>
              </a:tabLst>
            </a:pPr>
            <a:r>
              <a:rPr spc="-4" dirty="0"/>
              <a:t>Catmull-Clark	Subdivision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3069" y="1267175"/>
            <a:ext cx="6041853" cy="501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302334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1658471" y="1277472"/>
            <a:ext cx="8875057" cy="515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237" y="468635"/>
            <a:ext cx="2943785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1798161" y="1464031"/>
            <a:ext cx="8707428" cy="397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2" y="468635"/>
            <a:ext cx="302334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377" y="1638109"/>
            <a:ext cx="7508501" cy="2184848"/>
          </a:xfrm>
          <a:prstGeom prst="rect">
            <a:avLst/>
          </a:prstGeom>
        </p:spPr>
        <p:txBody>
          <a:bodyPr vert="horz" wrap="square" lIns="0" tIns="68916" rIns="0" bIns="0" rtlCol="0">
            <a:spAutoFit/>
          </a:bodyPr>
          <a:lstStyle/>
          <a:p>
            <a:pPr marL="310419" indent="-276800">
              <a:spcBef>
                <a:spcPts val="543"/>
              </a:spcBef>
              <a:buChar char="•"/>
              <a:tabLst>
                <a:tab pos="309859" algn="l"/>
                <a:tab pos="310419" algn="l"/>
              </a:tabLst>
            </a:pPr>
            <a:r>
              <a:rPr sz="2294" dirty="0">
                <a:latin typeface="Arial"/>
                <a:cs typeface="Arial"/>
              </a:rPr>
              <a:t>Subdividing a</a:t>
            </a:r>
            <a:r>
              <a:rPr sz="2294" spc="9" dirty="0">
                <a:latin typeface="Arial"/>
                <a:cs typeface="Arial"/>
              </a:rPr>
              <a:t> </a:t>
            </a:r>
            <a:r>
              <a:rPr sz="2294" spc="4" dirty="0">
                <a:latin typeface="Arial"/>
                <a:cs typeface="Arial"/>
              </a:rPr>
              <a:t>cube</a:t>
            </a:r>
            <a:endParaRPr sz="2294">
              <a:latin typeface="Arial"/>
              <a:cs typeface="Arial"/>
            </a:endParaRPr>
          </a:p>
          <a:p>
            <a:pPr marL="683595" marR="26896" lvl="1" indent="-280162">
              <a:lnSpc>
                <a:spcPts val="2259"/>
              </a:lnSpc>
              <a:spcBef>
                <a:spcPts val="732"/>
              </a:spcBef>
              <a:buChar char="–"/>
              <a:tabLst>
                <a:tab pos="680233" algn="l"/>
                <a:tab pos="680794" algn="l"/>
              </a:tabLst>
            </a:pPr>
            <a:r>
              <a:rPr sz="2118" spc="-4" dirty="0">
                <a:latin typeface="Arial"/>
                <a:cs typeface="Arial"/>
              </a:rPr>
              <a:t>Loop </a:t>
            </a:r>
            <a:r>
              <a:rPr sz="2118" spc="-9" dirty="0">
                <a:latin typeface="Arial"/>
                <a:cs typeface="Arial"/>
              </a:rPr>
              <a:t>result </a:t>
            </a:r>
            <a:r>
              <a:rPr sz="2118" spc="-4" dirty="0">
                <a:latin typeface="Arial"/>
                <a:cs typeface="Arial"/>
              </a:rPr>
              <a:t>is assymetric, because cube was triangulated  </a:t>
            </a:r>
            <a:r>
              <a:rPr sz="2118" spc="-9" dirty="0">
                <a:latin typeface="Arial"/>
                <a:cs typeface="Arial"/>
              </a:rPr>
              <a:t>first</a:t>
            </a:r>
            <a:endParaRPr sz="2118">
              <a:latin typeface="Arial"/>
              <a:cs typeface="Arial"/>
            </a:endParaRPr>
          </a:p>
          <a:p>
            <a:pPr marL="683595" marR="67239" lvl="1" indent="-280162">
              <a:lnSpc>
                <a:spcPts val="2515"/>
              </a:lnSpc>
              <a:spcBef>
                <a:spcPts val="613"/>
              </a:spcBef>
              <a:buChar char="–"/>
              <a:tabLst>
                <a:tab pos="680233" algn="l"/>
                <a:tab pos="680794" algn="l"/>
              </a:tabLst>
            </a:pPr>
            <a:r>
              <a:rPr sz="2118" spc="-4" dirty="0">
                <a:latin typeface="Arial"/>
                <a:cs typeface="Arial"/>
              </a:rPr>
              <a:t>Both Loop and Catmull-Clark are better </a:t>
            </a:r>
            <a:r>
              <a:rPr sz="2118" spc="-9" dirty="0">
                <a:latin typeface="Arial"/>
                <a:cs typeface="Arial"/>
              </a:rPr>
              <a:t>then </a:t>
            </a:r>
            <a:r>
              <a:rPr sz="2118" spc="-4" dirty="0">
                <a:latin typeface="Arial"/>
                <a:cs typeface="Arial"/>
              </a:rPr>
              <a:t>Butterfly (</a:t>
            </a:r>
            <a:r>
              <a:rPr sz="2118" i="1" spc="-4" dirty="0">
                <a:latin typeface="Times New Roman"/>
                <a:cs typeface="Times New Roman"/>
              </a:rPr>
              <a:t>C</a:t>
            </a:r>
            <a:r>
              <a:rPr sz="2118" spc="-6" baseline="20833" dirty="0">
                <a:latin typeface="Times New Roman"/>
                <a:cs typeface="Times New Roman"/>
              </a:rPr>
              <a:t>2 </a:t>
            </a:r>
            <a:r>
              <a:rPr sz="1412" spc="-4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"/>
                <a:cs typeface="Arial"/>
              </a:rPr>
              <a:t>vs. </a:t>
            </a:r>
            <a:r>
              <a:rPr sz="2118" i="1" dirty="0">
                <a:latin typeface="Times New Roman"/>
                <a:cs typeface="Times New Roman"/>
              </a:rPr>
              <a:t>C</a:t>
            </a:r>
            <a:r>
              <a:rPr sz="2118" baseline="20833" dirty="0">
                <a:latin typeface="Times New Roman"/>
                <a:cs typeface="Times New Roman"/>
              </a:rPr>
              <a:t>1</a:t>
            </a:r>
            <a:r>
              <a:rPr sz="2118" spc="224" baseline="2083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)</a:t>
            </a:r>
            <a:endParaRPr sz="2118">
              <a:latin typeface="Arial"/>
              <a:cs typeface="Arial"/>
            </a:endParaRPr>
          </a:p>
          <a:p>
            <a:pPr marL="680794" lvl="1" indent="-277921">
              <a:spcBef>
                <a:spcPts val="313"/>
              </a:spcBef>
              <a:buChar char="–"/>
              <a:tabLst>
                <a:tab pos="680233" algn="l"/>
                <a:tab pos="680794" algn="l"/>
              </a:tabLst>
            </a:pPr>
            <a:r>
              <a:rPr sz="2118" spc="-9" dirty="0">
                <a:latin typeface="Arial"/>
                <a:cs typeface="Arial"/>
              </a:rPr>
              <a:t>Interpolation </a:t>
            </a:r>
            <a:r>
              <a:rPr sz="2118" spc="-4" dirty="0">
                <a:latin typeface="Arial"/>
                <a:cs typeface="Arial"/>
              </a:rPr>
              <a:t>vs.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smoothness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353" y="3832412"/>
            <a:ext cx="7754469" cy="253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2" y="468635"/>
            <a:ext cx="302334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2" y="1476283"/>
            <a:ext cx="6796927" cy="1560903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Subdividing </a:t>
            </a:r>
            <a:r>
              <a:rPr sz="2735" dirty="0">
                <a:latin typeface="Arial"/>
                <a:cs typeface="Arial"/>
              </a:rPr>
              <a:t>a</a:t>
            </a:r>
            <a:r>
              <a:rPr sz="2735" spc="-57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tetrahedron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9" dirty="0">
                <a:latin typeface="Arial"/>
                <a:cs typeface="Arial"/>
              </a:rPr>
              <a:t>Same</a:t>
            </a:r>
            <a:r>
              <a:rPr sz="2427" spc="4" dirty="0">
                <a:latin typeface="Arial"/>
                <a:cs typeface="Arial"/>
              </a:rPr>
              <a:t> </a:t>
            </a:r>
            <a:r>
              <a:rPr sz="2427" spc="9" dirty="0">
                <a:latin typeface="Arial"/>
                <a:cs typeface="Arial"/>
              </a:rPr>
              <a:t>insights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Severe shrinking </a:t>
            </a:r>
            <a:r>
              <a:rPr sz="2427" spc="4" dirty="0">
                <a:latin typeface="Arial"/>
                <a:cs typeface="Arial"/>
              </a:rPr>
              <a:t>for approximating</a:t>
            </a:r>
            <a:r>
              <a:rPr sz="2427" spc="40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schemes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8618" y="3227295"/>
            <a:ext cx="8124263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443" y="468635"/>
            <a:ext cx="363014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So Who</a:t>
            </a:r>
            <a:r>
              <a:rPr spc="-93" dirty="0"/>
              <a:t> </a:t>
            </a:r>
            <a:r>
              <a:rPr dirty="0"/>
              <a:t>Wins?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788" y="1563584"/>
            <a:ext cx="7724775" cy="1772484"/>
          </a:xfrm>
          <a:prstGeom prst="rect">
            <a:avLst/>
          </a:prstGeom>
        </p:spPr>
        <p:txBody>
          <a:bodyPr vert="horz" wrap="square" lIns="0" tIns="142315" rIns="0" bIns="0" rtlCol="0">
            <a:spAutoFit/>
          </a:bodyPr>
          <a:lstStyle/>
          <a:p>
            <a:pPr marL="288007" indent="-276800">
              <a:spcBef>
                <a:spcPts val="1121"/>
              </a:spcBef>
              <a:buChar char="•"/>
              <a:tabLst>
                <a:tab pos="287446" algn="l"/>
                <a:tab pos="288007" algn="l"/>
              </a:tabLst>
            </a:pPr>
            <a:r>
              <a:rPr sz="2118" spc="-4" dirty="0">
                <a:latin typeface="Arial"/>
                <a:cs typeface="Arial"/>
              </a:rPr>
              <a:t>Loop and Catmull-Clark best when interpolation </a:t>
            </a:r>
            <a:r>
              <a:rPr sz="2118" dirty="0">
                <a:latin typeface="Arial"/>
                <a:cs typeface="Arial"/>
              </a:rPr>
              <a:t>is </a:t>
            </a:r>
            <a:r>
              <a:rPr sz="2118" spc="-4" dirty="0">
                <a:latin typeface="Arial"/>
                <a:cs typeface="Arial"/>
              </a:rPr>
              <a:t>not</a:t>
            </a:r>
            <a:r>
              <a:rPr sz="2118" spc="-35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required</a:t>
            </a:r>
            <a:endParaRPr sz="2118">
              <a:latin typeface="Arial"/>
              <a:cs typeface="Arial"/>
            </a:endParaRPr>
          </a:p>
          <a:p>
            <a:pPr marL="288007" indent="-276800">
              <a:spcBef>
                <a:spcPts val="1032"/>
              </a:spcBef>
              <a:buChar char="•"/>
              <a:tabLst>
                <a:tab pos="287446" algn="l"/>
                <a:tab pos="288007" algn="l"/>
              </a:tabLst>
            </a:pPr>
            <a:r>
              <a:rPr sz="2118" spc="-4" dirty="0">
                <a:latin typeface="Arial"/>
                <a:cs typeface="Arial"/>
              </a:rPr>
              <a:t>Loop best for </a:t>
            </a:r>
            <a:r>
              <a:rPr sz="2118" spc="-9" dirty="0">
                <a:latin typeface="Arial"/>
                <a:cs typeface="Arial"/>
              </a:rPr>
              <a:t>triangular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meshes</a:t>
            </a:r>
            <a:endParaRPr sz="2118">
              <a:latin typeface="Arial"/>
              <a:cs typeface="Arial"/>
            </a:endParaRPr>
          </a:p>
          <a:p>
            <a:pPr marL="288007" indent="-276800">
              <a:spcBef>
                <a:spcPts val="1421"/>
              </a:spcBef>
              <a:buChar char="•"/>
              <a:tabLst>
                <a:tab pos="287446" algn="l"/>
                <a:tab pos="288007" algn="l"/>
              </a:tabLst>
            </a:pPr>
            <a:r>
              <a:rPr sz="2118" spc="-4" dirty="0">
                <a:latin typeface="Arial"/>
                <a:cs typeface="Arial"/>
              </a:rPr>
              <a:t>Catmull-Clark best for quad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meshes</a:t>
            </a:r>
            <a:endParaRPr sz="2118">
              <a:latin typeface="Arial"/>
              <a:cs typeface="Arial"/>
            </a:endParaRPr>
          </a:p>
          <a:p>
            <a:pPr marL="380460">
              <a:spcBef>
                <a:spcPts val="383"/>
              </a:spcBef>
              <a:tabLst>
                <a:tab pos="657820" algn="l"/>
              </a:tabLst>
            </a:pPr>
            <a:r>
              <a:rPr sz="1897" dirty="0">
                <a:latin typeface="Arial"/>
                <a:cs typeface="Arial"/>
              </a:rPr>
              <a:t>–	Don’t </a:t>
            </a:r>
            <a:r>
              <a:rPr sz="1897" spc="-4" dirty="0">
                <a:latin typeface="Arial"/>
                <a:cs typeface="Arial"/>
              </a:rPr>
              <a:t>triangulate </a:t>
            </a:r>
            <a:r>
              <a:rPr sz="1897" dirty="0">
                <a:latin typeface="Arial"/>
                <a:cs typeface="Arial"/>
              </a:rPr>
              <a:t>and </a:t>
            </a:r>
            <a:r>
              <a:rPr sz="1897" spc="-4" dirty="0">
                <a:latin typeface="Arial"/>
                <a:cs typeface="Arial"/>
              </a:rPr>
              <a:t>then </a:t>
            </a:r>
            <a:r>
              <a:rPr sz="1897" dirty="0">
                <a:latin typeface="Arial"/>
                <a:cs typeface="Arial"/>
              </a:rPr>
              <a:t>use</a:t>
            </a:r>
            <a:r>
              <a:rPr sz="1897" spc="31" dirty="0">
                <a:latin typeface="Arial"/>
                <a:cs typeface="Arial"/>
              </a:rPr>
              <a:t> </a:t>
            </a:r>
            <a:r>
              <a:rPr sz="1897" spc="-4" dirty="0">
                <a:latin typeface="Arial"/>
                <a:cs typeface="Arial"/>
              </a:rPr>
              <a:t>Catmull-Clark</a:t>
            </a:r>
            <a:endParaRPr sz="189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3658" y="3962739"/>
            <a:ext cx="5173069" cy="257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526284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53" dirty="0"/>
              <a:t> </a:t>
            </a:r>
            <a:r>
              <a:rPr spc="-4" dirty="0"/>
              <a:t>Surfaces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476283"/>
            <a:ext cx="6580654" cy="2551559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Generalization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3" dirty="0">
                <a:latin typeface="Arial"/>
                <a:cs typeface="Arial"/>
              </a:rPr>
              <a:t>spline </a:t>
            </a:r>
            <a:r>
              <a:rPr sz="2735" spc="-22" dirty="0">
                <a:latin typeface="Arial"/>
                <a:cs typeface="Arial"/>
              </a:rPr>
              <a:t>curves </a:t>
            </a:r>
            <a:r>
              <a:rPr sz="2735" dirty="0">
                <a:latin typeface="Arial"/>
                <a:cs typeface="Arial"/>
              </a:rPr>
              <a:t>/</a:t>
            </a:r>
            <a:r>
              <a:rPr sz="2735" spc="-101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surfaces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Arbitrary control</a:t>
            </a:r>
            <a:r>
              <a:rPr sz="2427" spc="13" dirty="0">
                <a:latin typeface="Arial"/>
                <a:cs typeface="Arial"/>
              </a:rPr>
              <a:t> meshes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Successive refinement</a:t>
            </a:r>
            <a:r>
              <a:rPr sz="2427" spc="9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(subdivision)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887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Converges </a:t>
            </a:r>
            <a:r>
              <a:rPr sz="2427" dirty="0">
                <a:latin typeface="Arial"/>
                <a:cs typeface="Arial"/>
              </a:rPr>
              <a:t>to </a:t>
            </a:r>
            <a:r>
              <a:rPr sz="2427" spc="4" dirty="0">
                <a:latin typeface="Arial"/>
                <a:cs typeface="Arial"/>
              </a:rPr>
              <a:t>smooth </a:t>
            </a:r>
            <a:r>
              <a:rPr sz="2427" dirty="0">
                <a:latin typeface="Arial"/>
                <a:cs typeface="Arial"/>
              </a:rPr>
              <a:t>limit</a:t>
            </a:r>
            <a:r>
              <a:rPr sz="2427" spc="18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surface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66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Connection between splines </a:t>
            </a:r>
            <a:r>
              <a:rPr sz="2427" spc="4" dirty="0">
                <a:latin typeface="Arial"/>
                <a:cs typeface="Arial"/>
              </a:rPr>
              <a:t>and</a:t>
            </a:r>
            <a:r>
              <a:rPr sz="2427" spc="26" dirty="0">
                <a:latin typeface="Arial"/>
                <a:cs typeface="Arial"/>
              </a:rPr>
              <a:t> </a:t>
            </a:r>
            <a:r>
              <a:rPr sz="2427" spc="4" dirty="0">
                <a:latin typeface="Arial"/>
                <a:cs typeface="Arial"/>
              </a:rPr>
              <a:t>meshes</a:t>
            </a:r>
            <a:endParaRPr sz="242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68635"/>
            <a:ext cx="526284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Subdivision</a:t>
            </a:r>
            <a:r>
              <a:rPr spc="-53" dirty="0"/>
              <a:t> </a:t>
            </a:r>
            <a:r>
              <a:rPr spc="-4" dirty="0"/>
              <a:t>Surfaces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1443" y="1476283"/>
            <a:ext cx="6580654" cy="2551559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Generalization </a:t>
            </a:r>
            <a:r>
              <a:rPr sz="2735" spc="-9" dirty="0">
                <a:latin typeface="Arial"/>
                <a:cs typeface="Arial"/>
              </a:rPr>
              <a:t>of </a:t>
            </a:r>
            <a:r>
              <a:rPr sz="2735" spc="-13" dirty="0">
                <a:latin typeface="Arial"/>
                <a:cs typeface="Arial"/>
              </a:rPr>
              <a:t>spline </a:t>
            </a:r>
            <a:r>
              <a:rPr sz="2735" spc="-22" dirty="0">
                <a:latin typeface="Arial"/>
                <a:cs typeface="Arial"/>
              </a:rPr>
              <a:t>curves </a:t>
            </a:r>
            <a:r>
              <a:rPr sz="2735" dirty="0">
                <a:latin typeface="Arial"/>
                <a:cs typeface="Arial"/>
              </a:rPr>
              <a:t>/</a:t>
            </a:r>
            <a:r>
              <a:rPr sz="2735" spc="-101" dirty="0">
                <a:latin typeface="Arial"/>
                <a:cs typeface="Arial"/>
              </a:rPr>
              <a:t> </a:t>
            </a:r>
            <a:r>
              <a:rPr sz="2735" spc="-13" dirty="0">
                <a:latin typeface="Arial"/>
                <a:cs typeface="Arial"/>
              </a:rPr>
              <a:t>surfaces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Arbitrary control</a:t>
            </a:r>
            <a:r>
              <a:rPr sz="2427" spc="13" dirty="0">
                <a:latin typeface="Arial"/>
                <a:cs typeface="Arial"/>
              </a:rPr>
              <a:t> meshes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dirty="0">
                <a:latin typeface="Arial"/>
                <a:cs typeface="Arial"/>
              </a:rPr>
              <a:t>Successive refinement</a:t>
            </a:r>
            <a:r>
              <a:rPr sz="2427" spc="9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(subdivision)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887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Converges </a:t>
            </a:r>
            <a:r>
              <a:rPr sz="2427" dirty="0">
                <a:latin typeface="Arial"/>
                <a:cs typeface="Arial"/>
              </a:rPr>
              <a:t>to </a:t>
            </a:r>
            <a:r>
              <a:rPr sz="2427" spc="4" dirty="0">
                <a:latin typeface="Arial"/>
                <a:cs typeface="Arial"/>
              </a:rPr>
              <a:t>smooth </a:t>
            </a:r>
            <a:r>
              <a:rPr sz="2427" dirty="0">
                <a:latin typeface="Arial"/>
                <a:cs typeface="Arial"/>
              </a:rPr>
              <a:t>limit</a:t>
            </a:r>
            <a:r>
              <a:rPr sz="2427" spc="18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surface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66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Connection between </a:t>
            </a:r>
            <a:r>
              <a:rPr sz="2427" dirty="0">
                <a:latin typeface="Arial"/>
                <a:cs typeface="Arial"/>
              </a:rPr>
              <a:t>splines </a:t>
            </a:r>
            <a:r>
              <a:rPr sz="2427" spc="9" dirty="0">
                <a:latin typeface="Arial"/>
                <a:cs typeface="Arial"/>
              </a:rPr>
              <a:t>and</a:t>
            </a:r>
            <a:r>
              <a:rPr sz="2427" spc="22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meshes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6695" y="4459716"/>
            <a:ext cx="1942995" cy="129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221101" y="4485241"/>
            <a:ext cx="1869394" cy="1250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095667" y="4485241"/>
            <a:ext cx="1868748" cy="1252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972376" y="4485968"/>
            <a:ext cx="1868748" cy="1253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60" y="495236"/>
            <a:ext cx="7423337" cy="55454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530" spc="-4" dirty="0"/>
              <a:t>Example: Geri’s Game (Pixar</a:t>
            </a:r>
            <a:r>
              <a:rPr sz="3530" spc="4" dirty="0"/>
              <a:t> </a:t>
            </a:r>
            <a:r>
              <a:rPr sz="3530" spc="-4" dirty="0"/>
              <a:t>1997)</a:t>
            </a:r>
            <a:endParaRPr sz="3530"/>
          </a:p>
        </p:txBody>
      </p:sp>
      <p:sp>
        <p:nvSpPr>
          <p:cNvPr id="3" name="object 3"/>
          <p:cNvSpPr txBox="1"/>
          <p:nvPr/>
        </p:nvSpPr>
        <p:spPr>
          <a:xfrm>
            <a:off x="2141443" y="1476282"/>
            <a:ext cx="3782546" cy="2049819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288007" indent="-276800">
              <a:spcBef>
                <a:spcPts val="1165"/>
              </a:spcBef>
              <a:buChar char="•"/>
              <a:tabLst>
                <a:tab pos="287446" algn="l"/>
                <a:tab pos="288007" algn="l"/>
              </a:tabLst>
            </a:pPr>
            <a:r>
              <a:rPr sz="2735" spc="-13" dirty="0">
                <a:latin typeface="Arial"/>
                <a:cs typeface="Arial"/>
              </a:rPr>
              <a:t>Subdivision used</a:t>
            </a:r>
            <a:r>
              <a:rPr sz="2735" spc="-75" dirty="0">
                <a:latin typeface="Arial"/>
                <a:cs typeface="Arial"/>
              </a:rPr>
              <a:t> </a:t>
            </a:r>
            <a:r>
              <a:rPr sz="2735" spc="-18" dirty="0">
                <a:latin typeface="Arial"/>
                <a:cs typeface="Arial"/>
              </a:rPr>
              <a:t>for</a:t>
            </a:r>
            <a:endParaRPr sz="2735">
              <a:latin typeface="Arial"/>
              <a:cs typeface="Arial"/>
            </a:endParaRPr>
          </a:p>
          <a:p>
            <a:pPr marL="658381" lvl="1" indent="-277921">
              <a:spcBef>
                <a:spcPts val="957"/>
              </a:spcBef>
              <a:buChar char="–"/>
              <a:tabLst>
                <a:tab pos="658381" algn="l"/>
              </a:tabLst>
            </a:pPr>
            <a:r>
              <a:rPr sz="2427" spc="-9" dirty="0">
                <a:latin typeface="Arial"/>
                <a:cs typeface="Arial"/>
              </a:rPr>
              <a:t>Geri’s </a:t>
            </a:r>
            <a:r>
              <a:rPr sz="2427" spc="4" dirty="0">
                <a:latin typeface="Arial"/>
                <a:cs typeface="Arial"/>
              </a:rPr>
              <a:t>hands and</a:t>
            </a:r>
            <a:r>
              <a:rPr sz="2427" spc="-18" dirty="0">
                <a:latin typeface="Arial"/>
                <a:cs typeface="Arial"/>
              </a:rPr>
              <a:t> </a:t>
            </a:r>
            <a:r>
              <a:rPr sz="2427" spc="9" dirty="0">
                <a:latin typeface="Arial"/>
                <a:cs typeface="Arial"/>
              </a:rPr>
              <a:t>head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935"/>
              </a:spcBef>
              <a:buChar char="–"/>
              <a:tabLst>
                <a:tab pos="658381" algn="l"/>
              </a:tabLst>
            </a:pPr>
            <a:r>
              <a:rPr sz="2427" spc="4" dirty="0">
                <a:latin typeface="Arial"/>
                <a:cs typeface="Arial"/>
              </a:rPr>
              <a:t>Clothing</a:t>
            </a:r>
            <a:endParaRPr sz="2427">
              <a:latin typeface="Arial"/>
              <a:cs typeface="Arial"/>
            </a:endParaRPr>
          </a:p>
          <a:p>
            <a:pPr marL="658381" lvl="1" indent="-277921">
              <a:spcBef>
                <a:spcPts val="887"/>
              </a:spcBef>
              <a:buChar char="–"/>
              <a:tabLst>
                <a:tab pos="658381" algn="l"/>
              </a:tabLst>
            </a:pPr>
            <a:r>
              <a:rPr sz="2427" spc="-31" dirty="0">
                <a:latin typeface="Arial"/>
                <a:cs typeface="Arial"/>
              </a:rPr>
              <a:t>Tie </a:t>
            </a:r>
            <a:r>
              <a:rPr sz="2427" spc="4" dirty="0">
                <a:latin typeface="Arial"/>
                <a:cs typeface="Arial"/>
              </a:rPr>
              <a:t>and</a:t>
            </a:r>
            <a:r>
              <a:rPr sz="2427" spc="49" dirty="0">
                <a:latin typeface="Arial"/>
                <a:cs typeface="Arial"/>
              </a:rPr>
              <a:t> </a:t>
            </a:r>
            <a:r>
              <a:rPr sz="2427" dirty="0">
                <a:latin typeface="Arial"/>
                <a:cs typeface="Arial"/>
              </a:rPr>
              <a:t>shoes</a:t>
            </a:r>
            <a:endParaRPr sz="242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5353" y="3361765"/>
            <a:ext cx="2252381" cy="3115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978588" y="1299883"/>
            <a:ext cx="2297204" cy="4381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885182" y="7275403"/>
            <a:ext cx="2717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52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17503</TotalTime>
  <Words>826</Words>
  <Application>Microsoft Office PowerPoint</Application>
  <PresentationFormat>Widescreen</PresentationFormat>
  <Paragraphs>269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MS PGothic</vt:lpstr>
      <vt:lpstr>Arial</vt:lpstr>
      <vt:lpstr>Calibri</vt:lpstr>
      <vt:lpstr>Cambria</vt:lpstr>
      <vt:lpstr>Lato</vt:lpstr>
      <vt:lpstr>Lato Medium</vt:lpstr>
      <vt:lpstr>Symbol</vt:lpstr>
      <vt:lpstr>Times New Roman</vt:lpstr>
      <vt:lpstr>SampleSlides</vt:lpstr>
      <vt:lpstr>PowerPoint Presentation</vt:lpstr>
      <vt:lpstr>Subdivision Surfaces</vt:lpstr>
      <vt:lpstr>Geometric Modeling</vt:lpstr>
      <vt:lpstr>Problems with NURBS</vt:lpstr>
      <vt:lpstr>PowerPoint Presentation</vt:lpstr>
      <vt:lpstr>Subdivision</vt:lpstr>
      <vt:lpstr>Subdivision Surfaces</vt:lpstr>
      <vt:lpstr>Subdivision Surfaces</vt:lpstr>
      <vt:lpstr>Example: Geri’s Game (Pixar 1997)</vt:lpstr>
      <vt:lpstr>Example: Geri’s Game (Pixar)</vt:lpstr>
      <vt:lpstr>Example: Geri’s Game</vt:lpstr>
      <vt:lpstr>Subdivision Curves</vt:lpstr>
      <vt:lpstr>Subdivision Curve Types</vt:lpstr>
      <vt:lpstr>Approximating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Approximating</vt:lpstr>
      <vt:lpstr>Equivalent to …</vt:lpstr>
      <vt:lpstr>Corner Cutting</vt:lpstr>
      <vt:lpstr>B-Spline Curves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Cubic B-Spline</vt:lpstr>
      <vt:lpstr>B-Spline Curves</vt:lpstr>
      <vt:lpstr>B-Spline Curves</vt:lpstr>
      <vt:lpstr>B-Spline Curves</vt:lpstr>
      <vt:lpstr>Interpolating (4-point Scheme)</vt:lpstr>
      <vt:lpstr>Interpolating</vt:lpstr>
      <vt:lpstr>Interpolating</vt:lpstr>
      <vt:lpstr>Interpolating</vt:lpstr>
      <vt:lpstr>Interpolating</vt:lpstr>
      <vt:lpstr>Interpolating</vt:lpstr>
      <vt:lpstr>Subdivision Surfaces</vt:lpstr>
      <vt:lpstr>Subdivision Rules</vt:lpstr>
      <vt:lpstr>Subdivision Zoo</vt:lpstr>
      <vt:lpstr>Subdivision Zoo</vt:lpstr>
      <vt:lpstr>Subdivision Zoo</vt:lpstr>
      <vt:lpstr>Catmull-Clark Subdivision</vt:lpstr>
      <vt:lpstr>Catmull Clark Subdivision NOTE: valence = number of neighboring vertices</vt:lpstr>
      <vt:lpstr>Catmull-Clark Subdivision</vt:lpstr>
      <vt:lpstr>Catmull Clark Subdivision</vt:lpstr>
      <vt:lpstr>Catmull-Clark Subdivision</vt:lpstr>
      <vt:lpstr>Catmull-Clark Subdivision</vt:lpstr>
      <vt:lpstr>Comparison</vt:lpstr>
      <vt:lpstr>Comparison</vt:lpstr>
      <vt:lpstr>Comparison</vt:lpstr>
      <vt:lpstr>So Who Wins?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145</cp:revision>
  <dcterms:created xsi:type="dcterms:W3CDTF">2017-05-11T14:02:37Z</dcterms:created>
  <dcterms:modified xsi:type="dcterms:W3CDTF">2019-11-22T02:50:32Z</dcterms:modified>
</cp:coreProperties>
</file>