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70" r:id="rId3"/>
    <p:sldId id="272" r:id="rId4"/>
    <p:sldId id="266" r:id="rId5"/>
    <p:sldId id="273" r:id="rId6"/>
    <p:sldId id="274" r:id="rId7"/>
    <p:sldId id="275" r:id="rId8"/>
    <p:sldId id="276" r:id="rId9"/>
    <p:sldId id="271" r:id="rId10"/>
    <p:sldId id="267" r:id="rId11"/>
    <p:sldId id="268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683C0DD-A738-5F48-9B3C-39423847B08F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595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26B6BF0-C34C-FB43-8EA4-9C22DA985A28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2843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253DD6-58FC-BC4E-B3EE-88070AA9A9A6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87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4: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Phong</a:t>
            </a:r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 Shading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Blinn-</a:t>
            </a: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 Reflectance Model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321" y="1777429"/>
            <a:ext cx="10088492" cy="44889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Jim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Blinn</a:t>
            </a:r>
            <a:r>
              <a:rPr lang="en-US" dirty="0">
                <a:ea typeface="ＭＳ Ｐゴシック" charset="0"/>
                <a:cs typeface="ＭＳ Ｐゴシック" charset="0"/>
              </a:rPr>
              <a:t> suggested an approximating changing specular term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Replace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V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· R )</a:t>
            </a:r>
            <a:r>
              <a:rPr lang="en-US" sz="2000" b="1" baseline="30000" dirty="0">
                <a:ea typeface="ＭＳ Ｐゴシック" charset="0"/>
                <a:cs typeface="Times New Roman" charset="0"/>
              </a:rPr>
              <a:t>a </a:t>
            </a:r>
            <a:r>
              <a:rPr lang="en-US" sz="2000" baseline="30000" dirty="0">
                <a:ea typeface="ＭＳ Ｐゴシック" charset="0"/>
                <a:cs typeface="Times New Roman" charset="0"/>
              </a:rPr>
              <a:t> </a:t>
            </a:r>
            <a:r>
              <a:rPr lang="en-US" sz="2000" dirty="0">
                <a:ea typeface="ＭＳ Ｐゴシック" charset="0"/>
                <a:cs typeface="Times New Roman" charset="0"/>
              </a:rPr>
              <a:t>by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N </a:t>
            </a:r>
            <a:r>
              <a:rPr lang="en-US" sz="2000" b="1" dirty="0">
                <a:ea typeface="ＭＳ Ｐゴシック" charset="0"/>
                <a:cs typeface="Times New Roman" charset="0"/>
              </a:rPr>
              <a:t>· H )</a:t>
            </a:r>
            <a:r>
              <a:rPr lang="en-US" sz="2000" b="1" baseline="30000" dirty="0">
                <a:ea typeface="ＭＳ Ｐゴシック" charset="0"/>
                <a:cs typeface="Times New Roman" charset="0"/>
              </a:rPr>
              <a:t>b </a:t>
            </a:r>
            <a:r>
              <a:rPr lang="en-US" sz="2000" dirty="0">
                <a:ea typeface="ＭＳ Ｐゴシック" charset="0"/>
                <a:cs typeface="Times New Roman" charset="0"/>
              </a:rPr>
              <a:t>where</a:t>
            </a:r>
            <a:endParaRPr lang="en-US" sz="2000" baseline="30000" dirty="0">
              <a:ea typeface="ＭＳ Ｐゴシック" charset="0"/>
              <a:cs typeface="Times New Roman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“Halfway vector”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More efficient in terms of the operations used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Closer to physically correct lighting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Pick exponent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ea typeface="ＭＳ Ｐゴシック" charset="0"/>
                <a:cs typeface="ＭＳ Ｐゴシック" charset="0"/>
              </a:rPr>
              <a:t> to match what you want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Using higher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b&gt;a</a:t>
            </a:r>
            <a:r>
              <a:rPr lang="en-US" dirty="0">
                <a:ea typeface="ＭＳ Ｐゴシック" charset="0"/>
                <a:cs typeface="ＭＳ Ｐゴシック" charset="0"/>
              </a:rPr>
              <a:t> will make output similar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Phong</a:t>
            </a:r>
            <a:r>
              <a:rPr lang="en-US" dirty="0">
                <a:ea typeface="ＭＳ Ｐゴシック" charset="0"/>
                <a:cs typeface="ＭＳ Ｐゴシック" charset="0"/>
              </a:rPr>
              <a:t> with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37" y="3012707"/>
            <a:ext cx="3088979" cy="140518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426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Halfway Vector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2291" y="1896177"/>
            <a:ext cx="8499909" cy="38833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H</a:t>
            </a:r>
            <a:r>
              <a:rPr lang="en-US" dirty="0">
                <a:ea typeface="ＭＳ Ｐゴシック" charset="0"/>
                <a:cs typeface="ＭＳ Ｐゴシック" charset="0"/>
              </a:rPr>
              <a:t> is normalized vector halfway between </a:t>
            </a:r>
            <a:r>
              <a:rPr lang="en-US" b="1" dirty="0"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13" y="2705100"/>
            <a:ext cx="5588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9B2DD-FAF7-440B-A807-5DA9099C9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92" y="2800952"/>
            <a:ext cx="3088979" cy="1405182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F1E9D-605D-4EB0-97DB-FA63D0A6AAA5}"/>
                  </a:ext>
                </a:extLst>
              </p:cNvPr>
              <p:cNvSpPr txBox="1"/>
              <p:nvPr/>
            </p:nvSpPr>
            <p:spPr>
              <a:xfrm>
                <a:off x="1026678" y="5597778"/>
                <a:ext cx="3942235" cy="5539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F1E9D-605D-4EB0-97DB-FA63D0A6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78" y="5597778"/>
                <a:ext cx="39422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9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7310955" cy="1066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Phong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versus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Blinn-Phong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5380"/>
            <a:ext cx="9144000" cy="40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0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6232-1BC2-40E5-8A23-6226B1F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Questions….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8077-E4DF-4F68-9E3C-0FA13193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coordinate space is the shading calculation performed 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Model?World?View?Clip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You’ll notice that the light position is not transformed by the view transformation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an animated scene, this could be a bug.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code, the shaders are recompiled and linked every time we switch shader programs.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could we implement this more efficient?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BFF3-159A-48FA-AF16-2526E08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1D6F-02CF-423C-AD0C-BDF3800B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11226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Welcome to Lab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you will implement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r>
              <a:rPr lang="en-US" dirty="0"/>
              <a:t>This means the shading calculation is done in the fragment shader</a:t>
            </a:r>
          </a:p>
          <a:p>
            <a:r>
              <a:rPr lang="en-US" dirty="0"/>
              <a:t>For this lab, we will use the </a:t>
            </a:r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</p:spTree>
    <p:extLst>
      <p:ext uri="{BB962C8B-B14F-4D97-AF65-F5344CB8AC3E}">
        <p14:creationId xmlns:p14="http://schemas.microsoft.com/office/powerpoint/2010/main" val="37680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1E52-B2FD-4FF0-A0A8-2B0B6CE3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 vs.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03F19-3C37-4B87-8AE9-4C26913B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6" t="31528" r="32038" b="31250"/>
          <a:stretch/>
        </p:blipFill>
        <p:spPr>
          <a:xfrm>
            <a:off x="1750515" y="1672966"/>
            <a:ext cx="2514600" cy="2552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F3D0B-C7F8-4D6D-88C9-B19146DC2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59" t="31045" r="31575" b="31733"/>
          <a:stretch/>
        </p:blipFill>
        <p:spPr>
          <a:xfrm>
            <a:off x="6669586" y="1690690"/>
            <a:ext cx="251460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46" r="-5384"/>
          <a:stretch/>
        </p:blipFill>
        <p:spPr>
          <a:xfrm>
            <a:off x="1524000" y="2327007"/>
            <a:ext cx="9074770" cy="232274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41" y="4938504"/>
            <a:ext cx="8558372" cy="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33B9-5C63-4319-9C8E-1E04BC0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41F-720A-42CE-B395-B7D2570E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download the zip file Lab4.zip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should see 5 files…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add code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look 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7D9B-3250-4C98-8EEF-BEB5DED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US" dirty="0" err="1"/>
              <a:t>Phong</a:t>
            </a:r>
            <a:r>
              <a:rPr lang="en-US" dirty="0"/>
              <a:t>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29E-36EF-471F-A4F7-C598ED7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HelloPhong.html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vertex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fragment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C40-AA9A-4194-80E8-08808D77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8A0-5A57-4F27-BAA5-A56977AA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use the existing shader code as a reference.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implements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Gouraud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colors are computed per-vertex in the vertex shader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 to the Fragment Shader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varyings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so interpolated across the fragments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need to implement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gl_Position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vertex shader like usual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 the vertex normal and position to the fragment shader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means those vectors will be interpolated across fragments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color for the fragment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You’ll need to send the uniforms you need to fragment shader for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D73B-DA8E-4155-A283-3D074AC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Hint…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E85C-72BA-43B2-8F75-9DC53C1F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4" y="1690689"/>
            <a:ext cx="7421257" cy="470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EA30E-BF84-499D-82D3-C346A945908C}"/>
              </a:ext>
            </a:extLst>
          </p:cNvPr>
          <p:cNvSpPr txBox="1"/>
          <p:nvPr/>
        </p:nvSpPr>
        <p:spPr>
          <a:xfrm>
            <a:off x="8593493" y="2966832"/>
            <a:ext cx="2116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the vertex shader you need to implement…code up a fragment shader to match….</a:t>
            </a:r>
          </a:p>
        </p:txBody>
      </p:sp>
    </p:spTree>
    <p:extLst>
      <p:ext uri="{BB962C8B-B14F-4D97-AF65-F5344CB8AC3E}">
        <p14:creationId xmlns:p14="http://schemas.microsoft.com/office/powerpoint/2010/main" val="3883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2143-00CE-4A7A-88F3-FF3370E6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3"/>
            <a:ext cx="10515600" cy="1325563"/>
          </a:xfrm>
        </p:spPr>
        <p:txBody>
          <a:bodyPr/>
          <a:lstStyle/>
          <a:p>
            <a:r>
              <a:rPr lang="en-US" dirty="0"/>
              <a:t>A Few Words about MP2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7E00-2F89-45EE-8945-C092F239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For MP 2 we are asking you to use the Blinn-</a:t>
            </a:r>
            <a:r>
              <a:rPr lang="en-US" dirty="0" err="1"/>
              <a:t>Phong</a:t>
            </a:r>
            <a:r>
              <a:rPr lang="en-US" dirty="0"/>
              <a:t> model</a:t>
            </a:r>
          </a:p>
          <a:p>
            <a:r>
              <a:rPr lang="en-US" dirty="0"/>
              <a:t>You’ll need to compute the H vector instead of R</a:t>
            </a:r>
          </a:p>
          <a:p>
            <a:r>
              <a:rPr lang="en-US" dirty="0"/>
              <a:t>Also, your material color should be based on height</a:t>
            </a:r>
          </a:p>
          <a:p>
            <a:pPr lvl="1"/>
            <a:r>
              <a:rPr lang="en-US" dirty="0"/>
              <a:t>You can compute it in the shader</a:t>
            </a:r>
          </a:p>
          <a:p>
            <a:pPr lvl="1"/>
            <a:r>
              <a:rPr lang="en-US" dirty="0"/>
              <a:t>Or you can compute it in a </a:t>
            </a:r>
            <a:r>
              <a:rPr lang="en-US" dirty="0" err="1"/>
              <a:t>js</a:t>
            </a:r>
            <a:r>
              <a:rPr lang="en-US" dirty="0"/>
              <a:t> file and pass it as an attribute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B8B71-E01E-45E9-93D2-421D11C6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76675"/>
            <a:ext cx="5715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8521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15452</TotalTime>
  <Words>409</Words>
  <Application>Microsoft Office PowerPoint</Application>
  <PresentationFormat>Widescreen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PGothic</vt:lpstr>
      <vt:lpstr>Arial</vt:lpstr>
      <vt:lpstr>Calibri</vt:lpstr>
      <vt:lpstr>Cambria</vt:lpstr>
      <vt:lpstr>Cambria Math</vt:lpstr>
      <vt:lpstr>Lato</vt:lpstr>
      <vt:lpstr>Lato Medium</vt:lpstr>
      <vt:lpstr>Times New Roman</vt:lpstr>
      <vt:lpstr>SampleSlides</vt:lpstr>
      <vt:lpstr>PowerPoint Presentation</vt:lpstr>
      <vt:lpstr>Phong Shading</vt:lpstr>
      <vt:lpstr>Gouraud Shading vs. Phong Shading</vt:lpstr>
      <vt:lpstr>Phong Reflectance Model</vt:lpstr>
      <vt:lpstr>What to do….</vt:lpstr>
      <vt:lpstr>Complete the Phong Shader</vt:lpstr>
      <vt:lpstr>More Specifically</vt:lpstr>
      <vt:lpstr>One More Hint…</vt:lpstr>
      <vt:lpstr>A Few Words about MP2</vt:lpstr>
      <vt:lpstr>Blinn-Phong Reflectance Model</vt:lpstr>
      <vt:lpstr>The Halfway Vector</vt:lpstr>
      <vt:lpstr>Phong versus Blinn-Phong</vt:lpstr>
      <vt:lpstr>Some Final Questions….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115</cp:revision>
  <dcterms:created xsi:type="dcterms:W3CDTF">2017-05-11T14:02:37Z</dcterms:created>
  <dcterms:modified xsi:type="dcterms:W3CDTF">2019-03-07T04:56:32Z</dcterms:modified>
</cp:coreProperties>
</file>