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64" r:id="rId4"/>
    <p:sldId id="268" r:id="rId5"/>
    <p:sldId id="265" r:id="rId6"/>
    <p:sldId id="269" r:id="rId7"/>
    <p:sldId id="262" r:id="rId8"/>
    <p:sldId id="267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0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Simple Interaction with JavaScript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741E-BE47-4CDF-97C0-BB430DF4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Now Know Enough to Make This….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9795-3671-45BC-A37E-D0DED7DAC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0957"/>
            <a:ext cx="10515600" cy="506005"/>
          </a:xfrm>
        </p:spPr>
        <p:txBody>
          <a:bodyPr/>
          <a:lstStyle/>
          <a:p>
            <a:r>
              <a:rPr lang="en-US" dirty="0"/>
              <a:t>Developed by Tomohiro </a:t>
            </a:r>
            <a:r>
              <a:rPr lang="en-US" dirty="0" err="1"/>
              <a:t>Nishikado</a:t>
            </a:r>
            <a:r>
              <a:rPr lang="en-US" dirty="0"/>
              <a:t> and released in 1978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D9039-FC3C-4FDE-A586-40FAE099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945" y="1762407"/>
            <a:ext cx="5651100" cy="31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3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F866-CBF1-4167-B22B-F1A37D4A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4E9AD-7FC3-4012-8DCD-5BBF47CEC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72" y="1825625"/>
            <a:ext cx="10951128" cy="49694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 HTML event can be</a:t>
            </a:r>
          </a:p>
          <a:p>
            <a:r>
              <a:rPr lang="en-US" dirty="0"/>
              <a:t>something the browser does</a:t>
            </a:r>
          </a:p>
          <a:p>
            <a:r>
              <a:rPr lang="en-US" dirty="0"/>
              <a:t>something a user does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Examples</a:t>
            </a:r>
          </a:p>
          <a:p>
            <a:r>
              <a:rPr lang="en-US" dirty="0"/>
              <a:t>an HTML web page has finished loading</a:t>
            </a:r>
          </a:p>
          <a:p>
            <a:r>
              <a:rPr lang="en-US" dirty="0"/>
              <a:t>an HTML input field was changed</a:t>
            </a:r>
          </a:p>
          <a:p>
            <a:r>
              <a:rPr lang="en-US" dirty="0"/>
              <a:t>an HTML button was clicked</a:t>
            </a:r>
          </a:p>
          <a:p>
            <a:r>
              <a:rPr lang="en-US" dirty="0"/>
              <a:t>user presses a keyboard key</a:t>
            </a:r>
          </a:p>
          <a:p>
            <a:r>
              <a:rPr lang="en-US" dirty="0"/>
              <a:t>user clicks a mouse button.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JavaScript lets you execute code when events are detected</a:t>
            </a:r>
          </a:p>
        </p:txBody>
      </p:sp>
    </p:spTree>
    <p:extLst>
      <p:ext uri="{BB962C8B-B14F-4D97-AF65-F5344CB8AC3E}">
        <p14:creationId xmlns:p14="http://schemas.microsoft.com/office/powerpoint/2010/main" val="342844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1718-0269-432A-8936-E605D8F0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D8EA5-C86B-4483-9DC0-66EE83192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43739"/>
            <a:ext cx="82051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</a:t>
            </a:r>
            <a:r>
              <a:rPr lang="en-US" sz="2400" dirty="0"/>
              <a:t>Legacy event handling</a:t>
            </a:r>
          </a:p>
          <a:p>
            <a:pPr marL="0" indent="0">
              <a:buNone/>
            </a:pPr>
            <a:r>
              <a:rPr lang="en-US" sz="2400" dirty="0"/>
              <a:t>•Supported in virtually all browsers</a:t>
            </a:r>
          </a:p>
          <a:p>
            <a:pPr marL="0" indent="0">
              <a:buNone/>
            </a:pPr>
            <a:r>
              <a:rPr lang="en-US" sz="2400" dirty="0"/>
              <a:t>•Simple…usually sufficient</a:t>
            </a:r>
          </a:p>
          <a:p>
            <a:pPr marL="0" indent="0">
              <a:buNone/>
            </a:pPr>
            <a:r>
              <a:rPr lang="en-US" sz="2400" dirty="0"/>
              <a:t>•Specify event handlers aka JavaScript functions</a:t>
            </a:r>
          </a:p>
          <a:p>
            <a:pPr lvl="1"/>
            <a:r>
              <a:rPr lang="en-US" sz="2000" dirty="0"/>
              <a:t>In HTML</a:t>
            </a:r>
          </a:p>
          <a:p>
            <a:pPr lvl="1"/>
            <a:r>
              <a:rPr lang="en-US" sz="2000" dirty="0"/>
              <a:t>Or using DOM document in JavaScript</a:t>
            </a:r>
          </a:p>
          <a:p>
            <a:pPr lvl="2"/>
            <a:r>
              <a:rPr lang="en-US" sz="1800" dirty="0"/>
              <a:t>…this is better as you can change event handlers dynamically</a:t>
            </a:r>
          </a:p>
          <a:p>
            <a:r>
              <a:rPr lang="en-US" sz="2400" dirty="0"/>
              <a:t>Naming convention is </a:t>
            </a:r>
            <a:r>
              <a:rPr lang="en-US" sz="2400" b="1" dirty="0" err="1"/>
              <a:t>onX</a:t>
            </a:r>
            <a:r>
              <a:rPr lang="en-US" sz="2400" dirty="0"/>
              <a:t> where X is the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DF309-BA60-4BBF-90E3-4E284383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595" y="1950749"/>
            <a:ext cx="4671294" cy="36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3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7B2F-EA2F-49CE-954B-14F321EE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C1EA5-6ADD-4D26-9CB2-774181C0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625" y="673895"/>
            <a:ext cx="4724400" cy="59436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35A3D0-0F42-4D7D-A467-D5B2928A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1473995"/>
            <a:ext cx="4238625" cy="51435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50747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734B-8409-4FCD-A70B-700E9C23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EA82-5BAB-45AB-9E93-58D79DACF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558925"/>
            <a:ext cx="6069430" cy="4351338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keydown</a:t>
            </a:r>
            <a:br>
              <a:rPr lang="en-US" sz="2400" dirty="0"/>
            </a:br>
            <a:r>
              <a:rPr lang="en-US" sz="2400" dirty="0"/>
              <a:t>Physical key is pressed down</a:t>
            </a:r>
          </a:p>
          <a:p>
            <a:r>
              <a:rPr lang="en-US" sz="2400" b="1" dirty="0" err="1"/>
              <a:t>keyup</a:t>
            </a:r>
            <a:br>
              <a:rPr lang="en-US" sz="2400" dirty="0"/>
            </a:br>
            <a:r>
              <a:rPr lang="en-US" sz="2400" dirty="0"/>
              <a:t>Physical key has popped back up</a:t>
            </a:r>
          </a:p>
          <a:p>
            <a:r>
              <a:rPr lang="en-US" sz="2400" b="1" dirty="0" err="1"/>
              <a:t>event.key</a:t>
            </a:r>
            <a:br>
              <a:rPr lang="en-US" sz="2400" b="1" dirty="0"/>
            </a:br>
            <a:r>
              <a:rPr lang="en-US" sz="2400" dirty="0"/>
              <a:t>The character generated by the key event</a:t>
            </a:r>
          </a:p>
          <a:p>
            <a:r>
              <a:rPr lang="en-US" sz="2400" b="1" dirty="0" err="1"/>
              <a:t>event.code</a:t>
            </a:r>
            <a:br>
              <a:rPr lang="en-US" sz="2400" dirty="0"/>
            </a:br>
            <a:r>
              <a:rPr lang="en-US" sz="2200" dirty="0"/>
              <a:t>Name corresponding to location of key on keyboard (e.g. </a:t>
            </a:r>
            <a:r>
              <a:rPr lang="en-US" sz="2200" dirty="0" err="1"/>
              <a:t>KeyQ</a:t>
            </a:r>
            <a:r>
              <a:rPr lang="en-US" sz="2200" dirty="0"/>
              <a:t>). This property returns a value which isn't altered by keyboard layout or the state of the modifier keys.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F1ED8-AB4C-4705-A193-7E0346E359BB}"/>
              </a:ext>
            </a:extLst>
          </p:cNvPr>
          <p:cNvSpPr/>
          <p:nvPr/>
        </p:nvSpPr>
        <p:spPr>
          <a:xfrm>
            <a:off x="1809749" y="6123541"/>
            <a:ext cx="8391525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https://developer.mozilla.org/en-US/docs/Web/API/KeyboardEvent/code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68C9F-505A-4790-93DB-FFB56514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7" y="48401"/>
            <a:ext cx="4749196" cy="5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1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765D-CAA3-4FF5-8760-603CDE51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" y="6312"/>
            <a:ext cx="10515600" cy="1325563"/>
          </a:xfrm>
        </p:spPr>
        <p:txBody>
          <a:bodyPr/>
          <a:lstStyle/>
          <a:p>
            <a:r>
              <a:rPr lang="en-US" dirty="0"/>
              <a:t>Stopping Default 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C902B-C6AE-42C0-A4BB-5B3EA1D31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2" y="975227"/>
            <a:ext cx="10029825" cy="5743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95C63C-964C-4ECC-A15F-906B752CE53B}"/>
              </a:ext>
            </a:extLst>
          </p:cNvPr>
          <p:cNvSpPr txBox="1"/>
          <p:nvPr/>
        </p:nvSpPr>
        <p:spPr>
          <a:xfrm>
            <a:off x="6991350" y="1212018"/>
            <a:ext cx="4433466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This can be used to stop page scrolling in response to the arrow keys</a:t>
            </a:r>
          </a:p>
        </p:txBody>
      </p:sp>
    </p:spTree>
    <p:extLst>
      <p:ext uri="{BB962C8B-B14F-4D97-AF65-F5344CB8AC3E}">
        <p14:creationId xmlns:p14="http://schemas.microsoft.com/office/powerpoint/2010/main" val="38189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A09D-D917-4270-BCBF-16538DFF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914" y="-215898"/>
            <a:ext cx="10515600" cy="1325563"/>
          </a:xfrm>
        </p:spPr>
        <p:txBody>
          <a:bodyPr/>
          <a:lstStyle/>
          <a:p>
            <a:r>
              <a:rPr lang="en-US" dirty="0"/>
              <a:t>DOM Level 2 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EF87-9872-4C83-B9D8-C47746374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45" y="739775"/>
            <a:ext cx="118033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target.addEventListener(type, listener[, options]);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Lato" panose="020F0502020204030203"/>
                <a:cs typeface="Courier New" panose="02070309020205020404" pitchFamily="49" charset="0"/>
              </a:rPr>
              <a:t>Example: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keydown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handleKeyDown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false);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2A178-44A1-4EB9-A511-B6E0477F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5" y="2489826"/>
            <a:ext cx="6477000" cy="4086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1D21C3-1FAD-486D-9111-0A7C53C6B5F5}"/>
              </a:ext>
            </a:extLst>
          </p:cNvPr>
          <p:cNvSpPr txBox="1"/>
          <p:nvPr/>
        </p:nvSpPr>
        <p:spPr>
          <a:xfrm>
            <a:off x="2054516" y="6391385"/>
            <a:ext cx="994313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https://developer.mozilla.org/en-US/docs/Web/API/EventTarget/addEventListener</a:t>
            </a:r>
          </a:p>
        </p:txBody>
      </p:sp>
    </p:spTree>
    <p:extLst>
      <p:ext uri="{BB962C8B-B14F-4D97-AF65-F5344CB8AC3E}">
        <p14:creationId xmlns:p14="http://schemas.microsoft.com/office/powerpoint/2010/main" val="115634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80C6-5896-4596-AB37-61EE021C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and Listening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D5B0C-A6E3-4970-9220-0603AEE69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04" y="1761382"/>
            <a:ext cx="65055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9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687E-ED94-4169-BD95-F30F969C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7234-FBF9-4D0B-8357-CA9DD2308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1825625"/>
            <a:ext cx="1129507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jQuery library has it’s own event handling capabilities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Useful…it was more cross-platform than DOM Event Handling</a:t>
            </a:r>
          </a:p>
          <a:p>
            <a:r>
              <a:rPr lang="en-US" dirty="0"/>
              <a:t>However, most modern browsers handle events pretty uniformly now</a:t>
            </a:r>
          </a:p>
          <a:p>
            <a:r>
              <a:rPr lang="en-US" dirty="0"/>
              <a:t>So DOM event handling code you write should run everywhere</a:t>
            </a:r>
          </a:p>
          <a:p>
            <a:r>
              <a:rPr lang="en-US" dirty="0"/>
              <a:t>You can use jQuery if you wish to…</a:t>
            </a:r>
          </a:p>
        </p:txBody>
      </p:sp>
    </p:spTree>
    <p:extLst>
      <p:ext uri="{BB962C8B-B14F-4D97-AF65-F5344CB8AC3E}">
        <p14:creationId xmlns:p14="http://schemas.microsoft.com/office/powerpoint/2010/main" val="1560776652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8624</TotalTime>
  <Words>181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</vt:lpstr>
      <vt:lpstr>Comic Sans MS</vt:lpstr>
      <vt:lpstr>Courier New</vt:lpstr>
      <vt:lpstr>Lato</vt:lpstr>
      <vt:lpstr>Lato Medium</vt:lpstr>
      <vt:lpstr>SampleSlides</vt:lpstr>
      <vt:lpstr>PowerPoint Presentation</vt:lpstr>
      <vt:lpstr>HTML Events</vt:lpstr>
      <vt:lpstr>on-event Handlers</vt:lpstr>
      <vt:lpstr>Example</vt:lpstr>
      <vt:lpstr>Key Events</vt:lpstr>
      <vt:lpstr>Stopping Default Actions</vt:lpstr>
      <vt:lpstr>DOM Level 2 Event Handling</vt:lpstr>
      <vt:lpstr>Handling and Listening</vt:lpstr>
      <vt:lpstr>jQuery Event Handling</vt:lpstr>
      <vt:lpstr>You Now Know Enough to Make This….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83</cp:revision>
  <dcterms:created xsi:type="dcterms:W3CDTF">2017-05-11T14:02:37Z</dcterms:created>
  <dcterms:modified xsi:type="dcterms:W3CDTF">2019-03-05T15:10:27Z</dcterms:modified>
</cp:coreProperties>
</file>