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70" r:id="rId3"/>
    <p:sldId id="272" r:id="rId4"/>
    <p:sldId id="266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Lab 3: </a:t>
            </a:r>
            <a:r>
              <a:rPr lang="en-US" b="1" dirty="0" err="1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Phong</a:t>
            </a:r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 Shading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BFF3-159A-48FA-AF16-2526E085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1D6F-02CF-423C-AD0C-BDF3800B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5"/>
            <a:ext cx="11226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Welcome to Lab 4!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 you will implement </a:t>
            </a:r>
            <a:r>
              <a:rPr lang="en-US" dirty="0" err="1"/>
              <a:t>Phong</a:t>
            </a:r>
            <a:r>
              <a:rPr lang="en-US" dirty="0"/>
              <a:t> shading</a:t>
            </a:r>
          </a:p>
          <a:p>
            <a:r>
              <a:rPr lang="en-US" dirty="0"/>
              <a:t>This means the shading calculation is done in the fragment shader</a:t>
            </a:r>
          </a:p>
          <a:p>
            <a:r>
              <a:rPr lang="en-US" dirty="0"/>
              <a:t>For this lab, we will use the </a:t>
            </a:r>
            <a:r>
              <a:rPr lang="en-US" dirty="0" err="1"/>
              <a:t>Phong</a:t>
            </a:r>
            <a:r>
              <a:rPr lang="en-US" dirty="0"/>
              <a:t> reflectance model</a:t>
            </a:r>
          </a:p>
        </p:txBody>
      </p:sp>
    </p:spTree>
    <p:extLst>
      <p:ext uri="{BB962C8B-B14F-4D97-AF65-F5344CB8AC3E}">
        <p14:creationId xmlns:p14="http://schemas.microsoft.com/office/powerpoint/2010/main" val="37680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1E52-B2FD-4FF0-A0A8-2B0B6CE3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 vs. </a:t>
            </a:r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03F19-3C37-4B87-8AE9-4C26913B3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96" t="31528" r="32038" b="31250"/>
          <a:stretch/>
        </p:blipFill>
        <p:spPr>
          <a:xfrm>
            <a:off x="1750515" y="1672966"/>
            <a:ext cx="2514600" cy="2552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6F3D0B-C7F8-4D6D-88C9-B19146DC2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59" t="31045" r="31575" b="31733"/>
          <a:stretch/>
        </p:blipFill>
        <p:spPr>
          <a:xfrm>
            <a:off x="6669586" y="1690690"/>
            <a:ext cx="2514601" cy="25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8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Reflectance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346" r="-5384"/>
          <a:stretch/>
        </p:blipFill>
        <p:spPr>
          <a:xfrm>
            <a:off x="1524000" y="2327007"/>
            <a:ext cx="9074770" cy="232274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41" y="4938504"/>
            <a:ext cx="8558372" cy="9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33B9-5C63-4319-9C8E-1E04BC0A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E41F-720A-42CE-B395-B7D2570E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First, download the zip file Lab4.zip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should see 5 files…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will add code to: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HelloPhong.html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will look at: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HelloPhong.js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1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7D9B-3250-4C98-8EEF-BEB5DED6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</a:t>
            </a:r>
            <a:r>
              <a:rPr lang="en-US" dirty="0" err="1"/>
              <a:t>Phong</a:t>
            </a:r>
            <a:r>
              <a:rPr lang="en-US" dirty="0"/>
              <a:t>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729E-36EF-471F-A4F7-C598ED75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HelloPhong.html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Complete the vertex shader 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 shader-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-vs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Complete the fragment shader 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 shader-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1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C40-AA9A-4194-80E8-08808D77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Specifically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78A0-5A57-4F27-BAA5-A56977AA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use the existing shader code as a reference.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implements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Gouraud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colors are computed per-vertex in the vertex shader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Sent to the Fragment Shader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varyings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so interpolated across the fragments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need to implement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gl_Position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the vertex shader like usual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Send the vertex normal and position to the fragment shader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means they will be interpolated across fragments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color for the fragment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You’ll need to send the uniforms you need to fragment shader for this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9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D73B-DA8E-4155-A283-3D074ACD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Hint…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8E85C-72BA-43B2-8F75-9DC53C1F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24" y="1690689"/>
            <a:ext cx="7421257" cy="4704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EA30E-BF84-499D-82D3-C346A945908C}"/>
              </a:ext>
            </a:extLst>
          </p:cNvPr>
          <p:cNvSpPr txBox="1"/>
          <p:nvPr/>
        </p:nvSpPr>
        <p:spPr>
          <a:xfrm>
            <a:off x="8593493" y="2966832"/>
            <a:ext cx="2116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the vertex shader you need to implement…code up a fragment shader to match….</a:t>
            </a:r>
          </a:p>
        </p:txBody>
      </p:sp>
    </p:spTree>
    <p:extLst>
      <p:ext uri="{BB962C8B-B14F-4D97-AF65-F5344CB8AC3E}">
        <p14:creationId xmlns:p14="http://schemas.microsoft.com/office/powerpoint/2010/main" val="388378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6232-1BC2-40E5-8A23-6226B1F1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Final Questions….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8077-E4DF-4F68-9E3C-0FA13193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coordinate space is the shading calculation performed 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Model?World?View?Clip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You’ll notice that the light position is not transformed by the view transformation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an animated scene, this could be a bug.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code, the shaders are recompiled and linked every time we switch shader programs.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could we implement this more efficient?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3877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15472</TotalTime>
  <Words>256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Lato</vt:lpstr>
      <vt:lpstr>Lato Medium</vt:lpstr>
      <vt:lpstr>SampleSlides</vt:lpstr>
      <vt:lpstr>PowerPoint Presentation</vt:lpstr>
      <vt:lpstr>Phong Shading</vt:lpstr>
      <vt:lpstr>Gouraud Shading vs. Phong Shading</vt:lpstr>
      <vt:lpstr>Phong Reflectance Model</vt:lpstr>
      <vt:lpstr>What to do….</vt:lpstr>
      <vt:lpstr>Complete the Phong Shader</vt:lpstr>
      <vt:lpstr>More Specifically</vt:lpstr>
      <vt:lpstr>One More Hint…</vt:lpstr>
      <vt:lpstr>Some Final Questions….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117</cp:revision>
  <dcterms:created xsi:type="dcterms:W3CDTF">2017-05-11T14:02:37Z</dcterms:created>
  <dcterms:modified xsi:type="dcterms:W3CDTF">2019-10-01T18:09:04Z</dcterms:modified>
</cp:coreProperties>
</file>