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9" r:id="rId2"/>
  </p:sldIdLst>
  <p:sldSz cx="51206400" cy="37947600"/>
  <p:notesSz cx="6858000" cy="9144000"/>
  <p:defaultTextStyle>
    <a:defPPr>
      <a:defRPr lang="en-US"/>
    </a:defPPr>
    <a:lvl1pPr algn="l" defTabSz="2010947" rtl="0" fontAlgn="base">
      <a:spcBef>
        <a:spcPct val="0"/>
      </a:spcBef>
      <a:spcAft>
        <a:spcPct val="0"/>
      </a:spcAft>
      <a:defRPr sz="7900" kern="1200">
        <a:solidFill>
          <a:schemeClr val="tx1"/>
        </a:solidFill>
        <a:latin typeface="Arial" pitchFamily="-107" charset="0"/>
        <a:ea typeface="ＭＳ Ｐゴシック" pitchFamily="-107" charset="-128"/>
        <a:cs typeface="ＭＳ Ｐゴシック" pitchFamily="-107" charset="-128"/>
      </a:defRPr>
    </a:lvl1pPr>
    <a:lvl2pPr marL="2010947" indent="-1591878" algn="l" defTabSz="2010947" rtl="0" fontAlgn="base">
      <a:spcBef>
        <a:spcPct val="0"/>
      </a:spcBef>
      <a:spcAft>
        <a:spcPct val="0"/>
      </a:spcAft>
      <a:defRPr sz="7900" kern="1200">
        <a:solidFill>
          <a:schemeClr val="tx1"/>
        </a:solidFill>
        <a:latin typeface="Arial" pitchFamily="-107" charset="0"/>
        <a:ea typeface="ＭＳ Ｐゴシック" pitchFamily="-107" charset="-128"/>
        <a:cs typeface="ＭＳ Ｐゴシック" pitchFamily="-107" charset="-128"/>
      </a:defRPr>
    </a:lvl2pPr>
    <a:lvl3pPr marL="4021893" indent="-3183756" algn="l" defTabSz="2010947" rtl="0" fontAlgn="base">
      <a:spcBef>
        <a:spcPct val="0"/>
      </a:spcBef>
      <a:spcAft>
        <a:spcPct val="0"/>
      </a:spcAft>
      <a:defRPr sz="7900" kern="1200">
        <a:solidFill>
          <a:schemeClr val="tx1"/>
        </a:solidFill>
        <a:latin typeface="Arial" pitchFamily="-107" charset="0"/>
        <a:ea typeface="ＭＳ Ｐゴシック" pitchFamily="-107" charset="-128"/>
        <a:cs typeface="ＭＳ Ｐゴシック" pitchFamily="-107" charset="-128"/>
      </a:defRPr>
    </a:lvl3pPr>
    <a:lvl4pPr marL="6034294" indent="-4777089" algn="l" defTabSz="2010947" rtl="0" fontAlgn="base">
      <a:spcBef>
        <a:spcPct val="0"/>
      </a:spcBef>
      <a:spcAft>
        <a:spcPct val="0"/>
      </a:spcAft>
      <a:defRPr sz="7900" kern="1200">
        <a:solidFill>
          <a:schemeClr val="tx1"/>
        </a:solidFill>
        <a:latin typeface="Arial" pitchFamily="-107" charset="0"/>
        <a:ea typeface="ＭＳ Ｐゴシック" pitchFamily="-107" charset="-128"/>
        <a:cs typeface="ＭＳ Ｐゴシック" pitchFamily="-107" charset="-128"/>
      </a:defRPr>
    </a:lvl4pPr>
    <a:lvl5pPr marL="8045241" indent="-6368968" algn="l" defTabSz="2010947" rtl="0" fontAlgn="base">
      <a:spcBef>
        <a:spcPct val="0"/>
      </a:spcBef>
      <a:spcAft>
        <a:spcPct val="0"/>
      </a:spcAft>
      <a:defRPr sz="7900" kern="1200">
        <a:solidFill>
          <a:schemeClr val="tx1"/>
        </a:solidFill>
        <a:latin typeface="Arial" pitchFamily="-107" charset="0"/>
        <a:ea typeface="ＭＳ Ｐゴシック" pitchFamily="-107" charset="-128"/>
        <a:cs typeface="ＭＳ Ｐゴシック" pitchFamily="-107" charset="-128"/>
      </a:defRPr>
    </a:lvl5pPr>
    <a:lvl6pPr marL="2095342" algn="l" defTabSz="419068" rtl="0" eaLnBrk="1" latinLnBrk="0" hangingPunct="1">
      <a:defRPr sz="7900" kern="1200">
        <a:solidFill>
          <a:schemeClr val="tx1"/>
        </a:solidFill>
        <a:latin typeface="Arial" pitchFamily="-107" charset="0"/>
        <a:ea typeface="ＭＳ Ｐゴシック" pitchFamily="-107" charset="-128"/>
        <a:cs typeface="ＭＳ Ｐゴシック" pitchFamily="-107" charset="-128"/>
      </a:defRPr>
    </a:lvl6pPr>
    <a:lvl7pPr marL="2514410" algn="l" defTabSz="419068" rtl="0" eaLnBrk="1" latinLnBrk="0" hangingPunct="1">
      <a:defRPr sz="7900" kern="1200">
        <a:solidFill>
          <a:schemeClr val="tx1"/>
        </a:solidFill>
        <a:latin typeface="Arial" pitchFamily="-107" charset="0"/>
        <a:ea typeface="ＭＳ Ｐゴシック" pitchFamily="-107" charset="-128"/>
        <a:cs typeface="ＭＳ Ｐゴシック" pitchFamily="-107" charset="-128"/>
      </a:defRPr>
    </a:lvl7pPr>
    <a:lvl8pPr marL="2933479" algn="l" defTabSz="419068" rtl="0" eaLnBrk="1" latinLnBrk="0" hangingPunct="1">
      <a:defRPr sz="7900" kern="1200">
        <a:solidFill>
          <a:schemeClr val="tx1"/>
        </a:solidFill>
        <a:latin typeface="Arial" pitchFamily="-107" charset="0"/>
        <a:ea typeface="ＭＳ Ｐゴシック" pitchFamily="-107" charset="-128"/>
        <a:cs typeface="ＭＳ Ｐゴシック" pitchFamily="-107" charset="-128"/>
      </a:defRPr>
    </a:lvl8pPr>
    <a:lvl9pPr marL="3352547" algn="l" defTabSz="419068" rtl="0" eaLnBrk="1" latinLnBrk="0" hangingPunct="1">
      <a:defRPr sz="7900" kern="1200">
        <a:solidFill>
          <a:schemeClr val="tx1"/>
        </a:solidFill>
        <a:latin typeface="Arial" pitchFamily="-107" charset="0"/>
        <a:ea typeface="ＭＳ Ｐゴシック" pitchFamily="-107" charset="-128"/>
        <a:cs typeface="ＭＳ Ｐゴシック" pitchFamily="-107" charset="-128"/>
      </a:defRPr>
    </a:lvl9pPr>
  </p:defaultTextStyle>
  <p:extLst>
    <p:ext uri="{EFAFB233-063F-42B5-8137-9DF3F51BA10A}">
      <p15:sldGuideLst xmlns:p15="http://schemas.microsoft.com/office/powerpoint/2012/main">
        <p15:guide id="1" orient="horz" pos="11952">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C3300"/>
    <a:srgbClr val="DE6225"/>
    <a:srgbClr val="5771A1"/>
    <a:srgbClr val="0527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Objects="1">
      <p:cViewPr>
        <p:scale>
          <a:sx n="40" d="100"/>
          <a:sy n="40" d="100"/>
        </p:scale>
        <p:origin x="84" y="-776"/>
      </p:cViewPr>
      <p:guideLst>
        <p:guide orient="horz" pos="11952"/>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on%20Gunderson\Box%20Sync\presentations\2019-10-educause\2019-poster-session-poster-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stacked"/>
        <c:varyColors val="0"/>
        <c:ser>
          <c:idx val="0"/>
          <c:order val="0"/>
          <c:tx>
            <c:strRef>
              <c:f>'Sweet 16 Chart'!$B$3</c:f>
              <c:strCache>
                <c:ptCount val="1"/>
                <c:pt idx="0">
                  <c:v>Pass</c:v>
                </c:pt>
              </c:strCache>
            </c:strRef>
          </c:tx>
          <c:spPr>
            <a:solidFill>
              <a:schemeClr val="accent3">
                <a:lumMod val="75000"/>
              </a:schemeClr>
            </a:solidFill>
            <a:ln>
              <a:noFill/>
            </a:ln>
            <a:effectLst/>
          </c:spPr>
          <c:invertIfNegative val="0"/>
          <c:cat>
            <c:strRef>
              <c:f>'Sweet 16 Chart'!$A$4:$A$19</c:f>
              <c:strCache>
                <c:ptCount val="16"/>
                <c:pt idx="0">
                  <c:v>Grand Canyon</c:v>
                </c:pt>
                <c:pt idx="1">
                  <c:v>Buffalo</c:v>
                </c:pt>
                <c:pt idx="2">
                  <c:v>Missouri State</c:v>
                </c:pt>
                <c:pt idx="3">
                  <c:v>Nebraska</c:v>
                </c:pt>
                <c:pt idx="4">
                  <c:v>Davidson College</c:v>
                </c:pt>
                <c:pt idx="5">
                  <c:v>Indiana</c:v>
                </c:pt>
                <c:pt idx="6">
                  <c:v>Georgetown</c:v>
                </c:pt>
                <c:pt idx="7">
                  <c:v>Utah Valley</c:v>
                </c:pt>
                <c:pt idx="8">
                  <c:v>Dayton</c:v>
                </c:pt>
                <c:pt idx="9">
                  <c:v>West Virginia</c:v>
                </c:pt>
                <c:pt idx="10">
                  <c:v>Illinois</c:v>
                </c:pt>
                <c:pt idx="11">
                  <c:v>Xavier</c:v>
                </c:pt>
                <c:pt idx="12">
                  <c:v>St. Johns</c:v>
                </c:pt>
                <c:pt idx="13">
                  <c:v>Providence</c:v>
                </c:pt>
                <c:pt idx="14">
                  <c:v>Illinois State</c:v>
                </c:pt>
                <c:pt idx="15">
                  <c:v>Colorado</c:v>
                </c:pt>
              </c:strCache>
            </c:strRef>
          </c:cat>
          <c:val>
            <c:numRef>
              <c:f>'Sweet 16 Chart'!$B$4:$B$19</c:f>
              <c:numCache>
                <c:formatCode>0.0</c:formatCode>
                <c:ptCount val="16"/>
                <c:pt idx="0">
                  <c:v>53.5</c:v>
                </c:pt>
                <c:pt idx="1">
                  <c:v>53.4</c:v>
                </c:pt>
                <c:pt idx="2">
                  <c:v>53</c:v>
                </c:pt>
                <c:pt idx="3">
                  <c:v>53</c:v>
                </c:pt>
                <c:pt idx="4">
                  <c:v>52.4</c:v>
                </c:pt>
                <c:pt idx="5">
                  <c:v>52.1</c:v>
                </c:pt>
                <c:pt idx="6">
                  <c:v>52</c:v>
                </c:pt>
                <c:pt idx="7">
                  <c:v>51.4</c:v>
                </c:pt>
                <c:pt idx="8">
                  <c:v>51.3</c:v>
                </c:pt>
                <c:pt idx="9">
                  <c:v>51.1</c:v>
                </c:pt>
                <c:pt idx="10">
                  <c:v>50.8</c:v>
                </c:pt>
                <c:pt idx="11" formatCode="General">
                  <c:v>50.6</c:v>
                </c:pt>
                <c:pt idx="12" formatCode="General">
                  <c:v>50.5</c:v>
                </c:pt>
                <c:pt idx="13" formatCode="General">
                  <c:v>50.4</c:v>
                </c:pt>
                <c:pt idx="14" formatCode="General">
                  <c:v>50.2</c:v>
                </c:pt>
                <c:pt idx="15" formatCode="General">
                  <c:v>50.2</c:v>
                </c:pt>
              </c:numCache>
            </c:numRef>
          </c:val>
          <c:extLst>
            <c:ext xmlns:c16="http://schemas.microsoft.com/office/drawing/2014/chart" uri="{C3380CC4-5D6E-409C-BE32-E72D297353CC}">
              <c16:uniqueId val="{00000000-D2C3-43AF-8238-A59EF7334E31}"/>
            </c:ext>
          </c:extLst>
        </c:ser>
        <c:ser>
          <c:idx val="1"/>
          <c:order val="1"/>
          <c:tx>
            <c:strRef>
              <c:f>'Sweet 16 Chart'!$C$3</c:f>
              <c:strCache>
                <c:ptCount val="1"/>
                <c:pt idx="0">
                  <c:v>Fail</c:v>
                </c:pt>
              </c:strCache>
            </c:strRef>
          </c:tx>
          <c:spPr>
            <a:solidFill>
              <a:schemeClr val="accent2">
                <a:lumMod val="75000"/>
              </a:schemeClr>
            </a:solidFill>
            <a:ln>
              <a:noFill/>
            </a:ln>
            <a:effectLst/>
          </c:spPr>
          <c:invertIfNegative val="0"/>
          <c:cat>
            <c:strRef>
              <c:f>'Sweet 16 Chart'!$A$4:$A$19</c:f>
              <c:strCache>
                <c:ptCount val="16"/>
                <c:pt idx="0">
                  <c:v>Grand Canyon</c:v>
                </c:pt>
                <c:pt idx="1">
                  <c:v>Buffalo</c:v>
                </c:pt>
                <c:pt idx="2">
                  <c:v>Missouri State</c:v>
                </c:pt>
                <c:pt idx="3">
                  <c:v>Nebraska</c:v>
                </c:pt>
                <c:pt idx="4">
                  <c:v>Davidson College</c:v>
                </c:pt>
                <c:pt idx="5">
                  <c:v>Indiana</c:v>
                </c:pt>
                <c:pt idx="6">
                  <c:v>Georgetown</c:v>
                </c:pt>
                <c:pt idx="7">
                  <c:v>Utah Valley</c:v>
                </c:pt>
                <c:pt idx="8">
                  <c:v>Dayton</c:v>
                </c:pt>
                <c:pt idx="9">
                  <c:v>West Virginia</c:v>
                </c:pt>
                <c:pt idx="10">
                  <c:v>Illinois</c:v>
                </c:pt>
                <c:pt idx="11">
                  <c:v>Xavier</c:v>
                </c:pt>
                <c:pt idx="12">
                  <c:v>St. Johns</c:v>
                </c:pt>
                <c:pt idx="13">
                  <c:v>Providence</c:v>
                </c:pt>
                <c:pt idx="14">
                  <c:v>Illinois State</c:v>
                </c:pt>
                <c:pt idx="15">
                  <c:v>Colorado</c:v>
                </c:pt>
              </c:strCache>
            </c:strRef>
          </c:cat>
          <c:val>
            <c:numRef>
              <c:f>'Sweet 16 Chart'!$C$4:$C$19</c:f>
              <c:numCache>
                <c:formatCode>General</c:formatCode>
                <c:ptCount val="16"/>
                <c:pt idx="0">
                  <c:v>3.3</c:v>
                </c:pt>
                <c:pt idx="1">
                  <c:v>1.5</c:v>
                </c:pt>
                <c:pt idx="2">
                  <c:v>2.9</c:v>
                </c:pt>
                <c:pt idx="3">
                  <c:v>2.2999999999999998</c:v>
                </c:pt>
                <c:pt idx="4">
                  <c:v>2.8</c:v>
                </c:pt>
                <c:pt idx="5">
                  <c:v>2.5</c:v>
                </c:pt>
                <c:pt idx="6">
                  <c:v>3.7</c:v>
                </c:pt>
                <c:pt idx="7">
                  <c:v>2.5</c:v>
                </c:pt>
                <c:pt idx="8">
                  <c:v>5.7</c:v>
                </c:pt>
                <c:pt idx="9">
                  <c:v>5.0999999999999996</c:v>
                </c:pt>
                <c:pt idx="10">
                  <c:v>3.4</c:v>
                </c:pt>
                <c:pt idx="11">
                  <c:v>3.8</c:v>
                </c:pt>
                <c:pt idx="12">
                  <c:v>5</c:v>
                </c:pt>
                <c:pt idx="13">
                  <c:v>4.2</c:v>
                </c:pt>
                <c:pt idx="14">
                  <c:v>3.3</c:v>
                </c:pt>
                <c:pt idx="15">
                  <c:v>4.3</c:v>
                </c:pt>
              </c:numCache>
            </c:numRef>
          </c:val>
          <c:extLst>
            <c:ext xmlns:c16="http://schemas.microsoft.com/office/drawing/2014/chart" uri="{C3380CC4-5D6E-409C-BE32-E72D297353CC}">
              <c16:uniqueId val="{00000001-D2C3-43AF-8238-A59EF7334E31}"/>
            </c:ext>
          </c:extLst>
        </c:ser>
        <c:ser>
          <c:idx val="2"/>
          <c:order val="2"/>
          <c:tx>
            <c:strRef>
              <c:f>'Sweet 16 Chart'!$D$3</c:f>
              <c:strCache>
                <c:ptCount val="1"/>
                <c:pt idx="0">
                  <c:v>Manual Check</c:v>
                </c:pt>
              </c:strCache>
            </c:strRef>
          </c:tx>
          <c:spPr>
            <a:solidFill>
              <a:schemeClr val="accent4">
                <a:lumMod val="75000"/>
              </a:schemeClr>
            </a:solidFill>
            <a:ln>
              <a:noFill/>
            </a:ln>
            <a:effectLst/>
          </c:spPr>
          <c:invertIfNegative val="0"/>
          <c:cat>
            <c:strRef>
              <c:f>'Sweet 16 Chart'!$A$4:$A$19</c:f>
              <c:strCache>
                <c:ptCount val="16"/>
                <c:pt idx="0">
                  <c:v>Grand Canyon</c:v>
                </c:pt>
                <c:pt idx="1">
                  <c:v>Buffalo</c:v>
                </c:pt>
                <c:pt idx="2">
                  <c:v>Missouri State</c:v>
                </c:pt>
                <c:pt idx="3">
                  <c:v>Nebraska</c:v>
                </c:pt>
                <c:pt idx="4">
                  <c:v>Davidson College</c:v>
                </c:pt>
                <c:pt idx="5">
                  <c:v>Indiana</c:v>
                </c:pt>
                <c:pt idx="6">
                  <c:v>Georgetown</c:v>
                </c:pt>
                <c:pt idx="7">
                  <c:v>Utah Valley</c:v>
                </c:pt>
                <c:pt idx="8">
                  <c:v>Dayton</c:v>
                </c:pt>
                <c:pt idx="9">
                  <c:v>West Virginia</c:v>
                </c:pt>
                <c:pt idx="10">
                  <c:v>Illinois</c:v>
                </c:pt>
                <c:pt idx="11">
                  <c:v>Xavier</c:v>
                </c:pt>
                <c:pt idx="12">
                  <c:v>St. Johns</c:v>
                </c:pt>
                <c:pt idx="13">
                  <c:v>Providence</c:v>
                </c:pt>
                <c:pt idx="14">
                  <c:v>Illinois State</c:v>
                </c:pt>
                <c:pt idx="15">
                  <c:v>Colorado</c:v>
                </c:pt>
              </c:strCache>
            </c:strRef>
          </c:cat>
          <c:val>
            <c:numRef>
              <c:f>'Sweet 16 Chart'!$D$4:$D$19</c:f>
              <c:numCache>
                <c:formatCode>General</c:formatCode>
                <c:ptCount val="16"/>
                <c:pt idx="0">
                  <c:v>43.1</c:v>
                </c:pt>
                <c:pt idx="1">
                  <c:v>45.1</c:v>
                </c:pt>
                <c:pt idx="2">
                  <c:v>44.1</c:v>
                </c:pt>
                <c:pt idx="3">
                  <c:v>44.7</c:v>
                </c:pt>
                <c:pt idx="4">
                  <c:v>44.8</c:v>
                </c:pt>
                <c:pt idx="5">
                  <c:v>45.3</c:v>
                </c:pt>
                <c:pt idx="6">
                  <c:v>44.3</c:v>
                </c:pt>
                <c:pt idx="7">
                  <c:v>46.2</c:v>
                </c:pt>
                <c:pt idx="8">
                  <c:v>43</c:v>
                </c:pt>
                <c:pt idx="9">
                  <c:v>43.8</c:v>
                </c:pt>
                <c:pt idx="10">
                  <c:v>45.8</c:v>
                </c:pt>
                <c:pt idx="11">
                  <c:v>45.6</c:v>
                </c:pt>
                <c:pt idx="12">
                  <c:v>44.5</c:v>
                </c:pt>
                <c:pt idx="13">
                  <c:v>45.4</c:v>
                </c:pt>
                <c:pt idx="14">
                  <c:v>46.5</c:v>
                </c:pt>
                <c:pt idx="15">
                  <c:v>45.4</c:v>
                </c:pt>
              </c:numCache>
            </c:numRef>
          </c:val>
          <c:extLst>
            <c:ext xmlns:c16="http://schemas.microsoft.com/office/drawing/2014/chart" uri="{C3380CC4-5D6E-409C-BE32-E72D297353CC}">
              <c16:uniqueId val="{00000002-D2C3-43AF-8238-A59EF7334E31}"/>
            </c:ext>
          </c:extLst>
        </c:ser>
        <c:dLbls>
          <c:showLegendKey val="0"/>
          <c:showVal val="0"/>
          <c:showCatName val="0"/>
          <c:showSerName val="0"/>
          <c:showPercent val="0"/>
          <c:showBubbleSize val="0"/>
        </c:dLbls>
        <c:gapWidth val="182"/>
        <c:overlap val="100"/>
        <c:axId val="299522976"/>
        <c:axId val="299524096"/>
      </c:barChart>
      <c:catAx>
        <c:axId val="299522976"/>
        <c:scaling>
          <c:orientation val="maxMin"/>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000" b="1" i="0" u="none" strike="noStrike" kern="1200" baseline="0">
                <a:solidFill>
                  <a:schemeClr val="tx1">
                    <a:lumMod val="65000"/>
                    <a:lumOff val="35000"/>
                  </a:schemeClr>
                </a:solidFill>
                <a:latin typeface="+mn-lt"/>
                <a:ea typeface="+mn-ea"/>
                <a:cs typeface="+mn-cs"/>
              </a:defRPr>
            </a:pPr>
            <a:endParaRPr lang="en-US"/>
          </a:p>
        </c:txPr>
        <c:crossAx val="299524096"/>
        <c:crosses val="autoZero"/>
        <c:auto val="1"/>
        <c:lblAlgn val="ctr"/>
        <c:lblOffset val="0"/>
        <c:noMultiLvlLbl val="0"/>
      </c:catAx>
      <c:valAx>
        <c:axId val="299524096"/>
        <c:scaling>
          <c:orientation val="minMax"/>
          <c:max val="100"/>
        </c:scaling>
        <c:delete val="0"/>
        <c:axPos val="t"/>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3000" b="1" i="0" u="none" strike="noStrike" kern="1200" baseline="0">
                <a:solidFill>
                  <a:schemeClr val="tx1">
                    <a:lumMod val="65000"/>
                    <a:lumOff val="35000"/>
                  </a:schemeClr>
                </a:solidFill>
                <a:latin typeface="+mn-lt"/>
                <a:ea typeface="+mn-ea"/>
                <a:cs typeface="+mn-cs"/>
              </a:defRPr>
            </a:pPr>
            <a:endParaRPr lang="en-US"/>
          </a:p>
        </c:txPr>
        <c:crossAx val="2995229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3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3000" b="1" i="0" baseline="0"/>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'[Chart in Microsoft PowerPoint]Conferences'!$B$2</c:f>
              <c:strCache>
                <c:ptCount val="1"/>
                <c:pt idx="0">
                  <c:v>Pass</c:v>
                </c:pt>
              </c:strCache>
            </c:strRef>
          </c:tx>
          <c:spPr>
            <a:solidFill>
              <a:schemeClr val="accent3">
                <a:lumMod val="75000"/>
              </a:schemeClr>
            </a:solidFill>
            <a:ln>
              <a:solidFill>
                <a:schemeClr val="accent3">
                  <a:lumMod val="75000"/>
                </a:schemeClr>
              </a:solidFill>
            </a:ln>
            <a:effectLst/>
          </c:spPr>
          <c:invertIfNegative val="0"/>
          <c:cat>
            <c:strRef>
              <c:f>'[Chart in Microsoft PowerPoint]Conferences'!$A$3:$A$16</c:f>
              <c:strCache>
                <c:ptCount val="14"/>
                <c:pt idx="0">
                  <c:v>Conference USA</c:v>
                </c:pt>
                <c:pt idx="1">
                  <c:v>Missouri Valley</c:v>
                </c:pt>
                <c:pt idx="2">
                  <c:v>Big 12</c:v>
                </c:pt>
                <c:pt idx="3">
                  <c:v>Western Athletic</c:v>
                </c:pt>
                <c:pt idx="4">
                  <c:v>Big West</c:v>
                </c:pt>
                <c:pt idx="5">
                  <c:v>Southeast</c:v>
                </c:pt>
                <c:pt idx="6">
                  <c:v>Atlantic Coast</c:v>
                </c:pt>
                <c:pt idx="7">
                  <c:v>Pacific 12</c:v>
                </c:pt>
                <c:pt idx="8">
                  <c:v>Atlantic 10</c:v>
                </c:pt>
                <c:pt idx="9">
                  <c:v>Noconference</c:v>
                </c:pt>
                <c:pt idx="10">
                  <c:v>Big Ten</c:v>
                </c:pt>
                <c:pt idx="11">
                  <c:v>Ivy League</c:v>
                </c:pt>
                <c:pt idx="12">
                  <c:v>Midamerican</c:v>
                </c:pt>
                <c:pt idx="13">
                  <c:v>Big East</c:v>
                </c:pt>
              </c:strCache>
            </c:strRef>
          </c:cat>
          <c:val>
            <c:numRef>
              <c:f>'[Chart in Microsoft PowerPoint]Conferences'!$B$3:$B$16</c:f>
              <c:numCache>
                <c:formatCode>0.0</c:formatCode>
                <c:ptCount val="14"/>
                <c:pt idx="0">
                  <c:v>43.4</c:v>
                </c:pt>
                <c:pt idx="1">
                  <c:v>44.2</c:v>
                </c:pt>
                <c:pt idx="2">
                  <c:v>44.2</c:v>
                </c:pt>
                <c:pt idx="3">
                  <c:v>44.3</c:v>
                </c:pt>
                <c:pt idx="4">
                  <c:v>44.5</c:v>
                </c:pt>
                <c:pt idx="5">
                  <c:v>44.7</c:v>
                </c:pt>
                <c:pt idx="6">
                  <c:v>44.9</c:v>
                </c:pt>
                <c:pt idx="7">
                  <c:v>45</c:v>
                </c:pt>
                <c:pt idx="8">
                  <c:v>45.6</c:v>
                </c:pt>
                <c:pt idx="9">
                  <c:v>45.7</c:v>
                </c:pt>
                <c:pt idx="10">
                  <c:v>46</c:v>
                </c:pt>
                <c:pt idx="11">
                  <c:v>46.3</c:v>
                </c:pt>
                <c:pt idx="12">
                  <c:v>46.9</c:v>
                </c:pt>
                <c:pt idx="13">
                  <c:v>47.2</c:v>
                </c:pt>
              </c:numCache>
            </c:numRef>
          </c:val>
          <c:extLst>
            <c:ext xmlns:c16="http://schemas.microsoft.com/office/drawing/2014/chart" uri="{C3380CC4-5D6E-409C-BE32-E72D297353CC}">
              <c16:uniqueId val="{00000000-7C39-4BC5-98CA-FAAB088F77FD}"/>
            </c:ext>
          </c:extLst>
        </c:ser>
        <c:ser>
          <c:idx val="1"/>
          <c:order val="1"/>
          <c:tx>
            <c:strRef>
              <c:f>'[Chart in Microsoft PowerPoint]Conferences'!$C$2</c:f>
              <c:strCache>
                <c:ptCount val="1"/>
                <c:pt idx="0">
                  <c:v>Fail</c:v>
                </c:pt>
              </c:strCache>
            </c:strRef>
          </c:tx>
          <c:spPr>
            <a:solidFill>
              <a:schemeClr val="accent2">
                <a:lumMod val="75000"/>
              </a:schemeClr>
            </a:solidFill>
            <a:ln>
              <a:noFill/>
            </a:ln>
            <a:effectLst/>
          </c:spPr>
          <c:invertIfNegative val="0"/>
          <c:cat>
            <c:strRef>
              <c:f>'[Chart in Microsoft PowerPoint]Conferences'!$A$3:$A$16</c:f>
              <c:strCache>
                <c:ptCount val="14"/>
                <c:pt idx="0">
                  <c:v>Conference USA</c:v>
                </c:pt>
                <c:pt idx="1">
                  <c:v>Missouri Valley</c:v>
                </c:pt>
                <c:pt idx="2">
                  <c:v>Big 12</c:v>
                </c:pt>
                <c:pt idx="3">
                  <c:v>Western Athletic</c:v>
                </c:pt>
                <c:pt idx="4">
                  <c:v>Big West</c:v>
                </c:pt>
                <c:pt idx="5">
                  <c:v>Southeast</c:v>
                </c:pt>
                <c:pt idx="6">
                  <c:v>Atlantic Coast</c:v>
                </c:pt>
                <c:pt idx="7">
                  <c:v>Pacific 12</c:v>
                </c:pt>
                <c:pt idx="8">
                  <c:v>Atlantic 10</c:v>
                </c:pt>
                <c:pt idx="9">
                  <c:v>Noconference</c:v>
                </c:pt>
                <c:pt idx="10">
                  <c:v>Big Ten</c:v>
                </c:pt>
                <c:pt idx="11">
                  <c:v>Ivy League</c:v>
                </c:pt>
                <c:pt idx="12">
                  <c:v>Midamerican</c:v>
                </c:pt>
                <c:pt idx="13">
                  <c:v>Big East</c:v>
                </c:pt>
              </c:strCache>
            </c:strRef>
          </c:cat>
          <c:val>
            <c:numRef>
              <c:f>'[Chart in Microsoft PowerPoint]Conferences'!$C$3:$C$16</c:f>
              <c:numCache>
                <c:formatCode>0.0</c:formatCode>
                <c:ptCount val="14"/>
                <c:pt idx="0">
                  <c:v>7.2</c:v>
                </c:pt>
                <c:pt idx="1">
                  <c:v>6.6</c:v>
                </c:pt>
                <c:pt idx="2">
                  <c:v>6.1</c:v>
                </c:pt>
                <c:pt idx="3">
                  <c:v>6.5</c:v>
                </c:pt>
                <c:pt idx="4">
                  <c:v>6.7</c:v>
                </c:pt>
                <c:pt idx="5">
                  <c:v>7.5</c:v>
                </c:pt>
                <c:pt idx="6">
                  <c:v>6.8</c:v>
                </c:pt>
                <c:pt idx="7">
                  <c:v>7.1</c:v>
                </c:pt>
                <c:pt idx="8">
                  <c:v>6.7</c:v>
                </c:pt>
                <c:pt idx="9">
                  <c:v>6.3</c:v>
                </c:pt>
                <c:pt idx="10">
                  <c:v>5.5</c:v>
                </c:pt>
                <c:pt idx="11">
                  <c:v>6.6</c:v>
                </c:pt>
                <c:pt idx="12">
                  <c:v>5.6</c:v>
                </c:pt>
                <c:pt idx="13">
                  <c:v>4.9000000000000004</c:v>
                </c:pt>
              </c:numCache>
            </c:numRef>
          </c:val>
          <c:extLst>
            <c:ext xmlns:c16="http://schemas.microsoft.com/office/drawing/2014/chart" uri="{C3380CC4-5D6E-409C-BE32-E72D297353CC}">
              <c16:uniqueId val="{00000001-7C39-4BC5-98CA-FAAB088F77FD}"/>
            </c:ext>
          </c:extLst>
        </c:ser>
        <c:ser>
          <c:idx val="2"/>
          <c:order val="2"/>
          <c:tx>
            <c:strRef>
              <c:f>'[Chart in Microsoft PowerPoint]Conferences'!$D$2</c:f>
              <c:strCache>
                <c:ptCount val="1"/>
                <c:pt idx="0">
                  <c:v>Manual Checks</c:v>
                </c:pt>
              </c:strCache>
            </c:strRef>
          </c:tx>
          <c:spPr>
            <a:solidFill>
              <a:schemeClr val="accent4">
                <a:lumMod val="75000"/>
              </a:schemeClr>
            </a:solidFill>
            <a:ln>
              <a:solidFill>
                <a:schemeClr val="accent4">
                  <a:lumMod val="75000"/>
                </a:schemeClr>
              </a:solidFill>
            </a:ln>
            <a:effectLst/>
          </c:spPr>
          <c:invertIfNegative val="0"/>
          <c:cat>
            <c:strRef>
              <c:f>'[Chart in Microsoft PowerPoint]Conferences'!$A$3:$A$16</c:f>
              <c:strCache>
                <c:ptCount val="14"/>
                <c:pt idx="0">
                  <c:v>Conference USA</c:v>
                </c:pt>
                <c:pt idx="1">
                  <c:v>Missouri Valley</c:v>
                </c:pt>
                <c:pt idx="2">
                  <c:v>Big 12</c:v>
                </c:pt>
                <c:pt idx="3">
                  <c:v>Western Athletic</c:v>
                </c:pt>
                <c:pt idx="4">
                  <c:v>Big West</c:v>
                </c:pt>
                <c:pt idx="5">
                  <c:v>Southeast</c:v>
                </c:pt>
                <c:pt idx="6">
                  <c:v>Atlantic Coast</c:v>
                </c:pt>
                <c:pt idx="7">
                  <c:v>Pacific 12</c:v>
                </c:pt>
                <c:pt idx="8">
                  <c:v>Atlantic 10</c:v>
                </c:pt>
                <c:pt idx="9">
                  <c:v>Noconference</c:v>
                </c:pt>
                <c:pt idx="10">
                  <c:v>Big Ten</c:v>
                </c:pt>
                <c:pt idx="11">
                  <c:v>Ivy League</c:v>
                </c:pt>
                <c:pt idx="12">
                  <c:v>Midamerican</c:v>
                </c:pt>
                <c:pt idx="13">
                  <c:v>Big East</c:v>
                </c:pt>
              </c:strCache>
            </c:strRef>
          </c:cat>
          <c:val>
            <c:numRef>
              <c:f>'[Chart in Microsoft PowerPoint]Conferences'!$D$3:$D$16</c:f>
              <c:numCache>
                <c:formatCode>0.0</c:formatCode>
                <c:ptCount val="14"/>
                <c:pt idx="0">
                  <c:v>49.4</c:v>
                </c:pt>
                <c:pt idx="1">
                  <c:v>49.3</c:v>
                </c:pt>
                <c:pt idx="2">
                  <c:v>49.6</c:v>
                </c:pt>
                <c:pt idx="3">
                  <c:v>49.2</c:v>
                </c:pt>
                <c:pt idx="4">
                  <c:v>48.9</c:v>
                </c:pt>
                <c:pt idx="5">
                  <c:v>47.8</c:v>
                </c:pt>
                <c:pt idx="6">
                  <c:v>48.4</c:v>
                </c:pt>
                <c:pt idx="7">
                  <c:v>47.9</c:v>
                </c:pt>
                <c:pt idx="8">
                  <c:v>47.7</c:v>
                </c:pt>
                <c:pt idx="9">
                  <c:v>48.1</c:v>
                </c:pt>
                <c:pt idx="10">
                  <c:v>48.5</c:v>
                </c:pt>
                <c:pt idx="11">
                  <c:v>47.1</c:v>
                </c:pt>
                <c:pt idx="12">
                  <c:v>47.5</c:v>
                </c:pt>
                <c:pt idx="13">
                  <c:v>47.9</c:v>
                </c:pt>
              </c:numCache>
            </c:numRef>
          </c:val>
          <c:extLst>
            <c:ext xmlns:c16="http://schemas.microsoft.com/office/drawing/2014/chart" uri="{C3380CC4-5D6E-409C-BE32-E72D297353CC}">
              <c16:uniqueId val="{00000002-7C39-4BC5-98CA-FAAB088F77FD}"/>
            </c:ext>
          </c:extLst>
        </c:ser>
        <c:dLbls>
          <c:showLegendKey val="0"/>
          <c:showVal val="0"/>
          <c:showCatName val="0"/>
          <c:showSerName val="0"/>
          <c:showPercent val="0"/>
          <c:showBubbleSize val="0"/>
        </c:dLbls>
        <c:gapWidth val="150"/>
        <c:overlap val="100"/>
        <c:axId val="1041926184"/>
        <c:axId val="1041926840"/>
      </c:barChart>
      <c:catAx>
        <c:axId val="10419261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crossAx val="1041926840"/>
        <c:crosses val="autoZero"/>
        <c:auto val="1"/>
        <c:lblAlgn val="ctr"/>
        <c:lblOffset val="100"/>
        <c:noMultiLvlLbl val="0"/>
      </c:catAx>
      <c:valAx>
        <c:axId val="1041926840"/>
        <c:scaling>
          <c:orientation val="minMax"/>
          <c:max val="100"/>
        </c:scaling>
        <c:delete val="0"/>
        <c:axPos val="b"/>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3000" b="1" i="0" u="none" strike="noStrike" kern="1200" baseline="0">
                <a:solidFill>
                  <a:schemeClr val="tx1">
                    <a:lumMod val="65000"/>
                    <a:lumOff val="35000"/>
                  </a:schemeClr>
                </a:solidFill>
                <a:latin typeface="+mn-lt"/>
                <a:ea typeface="+mn-ea"/>
                <a:cs typeface="+mn-cs"/>
              </a:defRPr>
            </a:pPr>
            <a:endParaRPr lang="en-US"/>
          </a:p>
        </c:txPr>
        <c:crossAx val="10419261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3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3000" b="1" i="0" baseline="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'Rule Categories'!$B$2</c:f>
              <c:strCache>
                <c:ptCount val="1"/>
                <c:pt idx="0">
                  <c:v>Pass</c:v>
                </c:pt>
              </c:strCache>
            </c:strRef>
          </c:tx>
          <c:spPr>
            <a:solidFill>
              <a:schemeClr val="accent3">
                <a:lumMod val="75000"/>
              </a:schemeClr>
            </a:solidFill>
            <a:ln>
              <a:noFill/>
            </a:ln>
            <a:effectLst/>
          </c:spPr>
          <c:invertIfNegative val="0"/>
          <c:cat>
            <c:strRef>
              <c:f>'Rule Categories'!$A$3:$A$14</c:f>
              <c:strCache>
                <c:ptCount val="12"/>
                <c:pt idx="0">
                  <c:v>Site Navigation</c:v>
                </c:pt>
                <c:pt idx="1">
                  <c:v>Timing</c:v>
                </c:pt>
                <c:pt idx="2">
                  <c:v>Keyboard</c:v>
                </c:pt>
                <c:pt idx="3">
                  <c:v>Audio/Video</c:v>
                </c:pt>
                <c:pt idx="4">
                  <c:v>Widgets/Scripts</c:v>
                </c:pt>
                <c:pt idx="5">
                  <c:v>Forms</c:v>
                </c:pt>
                <c:pt idx="6">
                  <c:v>Tables</c:v>
                </c:pt>
                <c:pt idx="7">
                  <c:v>Links</c:v>
                </c:pt>
                <c:pt idx="8">
                  <c:v>Images</c:v>
                </c:pt>
                <c:pt idx="9">
                  <c:v>Styles/Content</c:v>
                </c:pt>
                <c:pt idx="10">
                  <c:v>Headings</c:v>
                </c:pt>
                <c:pt idx="11">
                  <c:v>Landmarks</c:v>
                </c:pt>
              </c:strCache>
            </c:strRef>
          </c:cat>
          <c:val>
            <c:numRef>
              <c:f>'Rule Categories'!$B$3:$B$14</c:f>
              <c:numCache>
                <c:formatCode>General</c:formatCode>
                <c:ptCount val="12"/>
                <c:pt idx="0">
                  <c:v>0</c:v>
                </c:pt>
                <c:pt idx="1">
                  <c:v>0</c:v>
                </c:pt>
                <c:pt idx="2">
                  <c:v>30.7</c:v>
                </c:pt>
                <c:pt idx="3">
                  <c:v>0.1</c:v>
                </c:pt>
                <c:pt idx="4">
                  <c:v>68.8</c:v>
                </c:pt>
                <c:pt idx="5">
                  <c:v>50.6</c:v>
                </c:pt>
                <c:pt idx="6">
                  <c:v>34.299999999999997</c:v>
                </c:pt>
                <c:pt idx="7">
                  <c:v>22.6</c:v>
                </c:pt>
                <c:pt idx="8">
                  <c:v>46.4</c:v>
                </c:pt>
                <c:pt idx="9">
                  <c:v>20</c:v>
                </c:pt>
                <c:pt idx="10">
                  <c:v>86.8</c:v>
                </c:pt>
                <c:pt idx="11">
                  <c:v>74.7</c:v>
                </c:pt>
              </c:numCache>
            </c:numRef>
          </c:val>
          <c:extLst>
            <c:ext xmlns:c16="http://schemas.microsoft.com/office/drawing/2014/chart" uri="{C3380CC4-5D6E-409C-BE32-E72D297353CC}">
              <c16:uniqueId val="{00000000-5323-4174-94AD-3CF81BFF7AB0}"/>
            </c:ext>
          </c:extLst>
        </c:ser>
        <c:ser>
          <c:idx val="1"/>
          <c:order val="1"/>
          <c:tx>
            <c:strRef>
              <c:f>'Rule Categories'!$C$2</c:f>
              <c:strCache>
                <c:ptCount val="1"/>
                <c:pt idx="0">
                  <c:v>Fail</c:v>
                </c:pt>
              </c:strCache>
            </c:strRef>
          </c:tx>
          <c:spPr>
            <a:solidFill>
              <a:schemeClr val="accent2">
                <a:lumMod val="75000"/>
              </a:schemeClr>
            </a:solidFill>
            <a:ln>
              <a:noFill/>
            </a:ln>
            <a:effectLst/>
          </c:spPr>
          <c:invertIfNegative val="0"/>
          <c:cat>
            <c:strRef>
              <c:f>'Rule Categories'!$A$3:$A$14</c:f>
              <c:strCache>
                <c:ptCount val="12"/>
                <c:pt idx="0">
                  <c:v>Site Navigation</c:v>
                </c:pt>
                <c:pt idx="1">
                  <c:v>Timing</c:v>
                </c:pt>
                <c:pt idx="2">
                  <c:v>Keyboard</c:v>
                </c:pt>
                <c:pt idx="3">
                  <c:v>Audio/Video</c:v>
                </c:pt>
                <c:pt idx="4">
                  <c:v>Widgets/Scripts</c:v>
                </c:pt>
                <c:pt idx="5">
                  <c:v>Forms</c:v>
                </c:pt>
                <c:pt idx="6">
                  <c:v>Tables</c:v>
                </c:pt>
                <c:pt idx="7">
                  <c:v>Links</c:v>
                </c:pt>
                <c:pt idx="8">
                  <c:v>Images</c:v>
                </c:pt>
                <c:pt idx="9">
                  <c:v>Styles/Content</c:v>
                </c:pt>
                <c:pt idx="10">
                  <c:v>Headings</c:v>
                </c:pt>
                <c:pt idx="11">
                  <c:v>Landmarks</c:v>
                </c:pt>
              </c:strCache>
            </c:strRef>
          </c:cat>
          <c:val>
            <c:numRef>
              <c:f>'Rule Categories'!$C$3:$C$14</c:f>
              <c:numCache>
                <c:formatCode>General</c:formatCode>
                <c:ptCount val="12"/>
                <c:pt idx="0">
                  <c:v>0.4</c:v>
                </c:pt>
                <c:pt idx="1">
                  <c:v>0</c:v>
                </c:pt>
                <c:pt idx="2">
                  <c:v>1.1000000000000001</c:v>
                </c:pt>
                <c:pt idx="3">
                  <c:v>0</c:v>
                </c:pt>
                <c:pt idx="4">
                  <c:v>3.8</c:v>
                </c:pt>
                <c:pt idx="5">
                  <c:v>4.9000000000000004</c:v>
                </c:pt>
                <c:pt idx="6">
                  <c:v>25</c:v>
                </c:pt>
                <c:pt idx="7">
                  <c:v>12.3</c:v>
                </c:pt>
                <c:pt idx="8">
                  <c:v>1.3</c:v>
                </c:pt>
                <c:pt idx="9">
                  <c:v>2.9</c:v>
                </c:pt>
                <c:pt idx="10">
                  <c:v>13.2</c:v>
                </c:pt>
                <c:pt idx="11">
                  <c:v>13.5</c:v>
                </c:pt>
              </c:numCache>
            </c:numRef>
          </c:val>
          <c:extLst>
            <c:ext xmlns:c16="http://schemas.microsoft.com/office/drawing/2014/chart" uri="{C3380CC4-5D6E-409C-BE32-E72D297353CC}">
              <c16:uniqueId val="{00000001-5323-4174-94AD-3CF81BFF7AB0}"/>
            </c:ext>
          </c:extLst>
        </c:ser>
        <c:ser>
          <c:idx val="2"/>
          <c:order val="2"/>
          <c:tx>
            <c:strRef>
              <c:f>'Rule Categories'!$D$2</c:f>
              <c:strCache>
                <c:ptCount val="1"/>
                <c:pt idx="0">
                  <c:v>Manual Check</c:v>
                </c:pt>
              </c:strCache>
            </c:strRef>
          </c:tx>
          <c:spPr>
            <a:solidFill>
              <a:schemeClr val="accent4">
                <a:lumMod val="75000"/>
              </a:schemeClr>
            </a:solidFill>
            <a:ln>
              <a:noFill/>
            </a:ln>
            <a:effectLst/>
          </c:spPr>
          <c:invertIfNegative val="0"/>
          <c:cat>
            <c:strRef>
              <c:f>'Rule Categories'!$A$3:$A$14</c:f>
              <c:strCache>
                <c:ptCount val="12"/>
                <c:pt idx="0">
                  <c:v>Site Navigation</c:v>
                </c:pt>
                <c:pt idx="1">
                  <c:v>Timing</c:v>
                </c:pt>
                <c:pt idx="2">
                  <c:v>Keyboard</c:v>
                </c:pt>
                <c:pt idx="3">
                  <c:v>Audio/Video</c:v>
                </c:pt>
                <c:pt idx="4">
                  <c:v>Widgets/Scripts</c:v>
                </c:pt>
                <c:pt idx="5">
                  <c:v>Forms</c:v>
                </c:pt>
                <c:pt idx="6">
                  <c:v>Tables</c:v>
                </c:pt>
                <c:pt idx="7">
                  <c:v>Links</c:v>
                </c:pt>
                <c:pt idx="8">
                  <c:v>Images</c:v>
                </c:pt>
                <c:pt idx="9">
                  <c:v>Styles/Content</c:v>
                </c:pt>
                <c:pt idx="10">
                  <c:v>Headings</c:v>
                </c:pt>
                <c:pt idx="11">
                  <c:v>Landmarks</c:v>
                </c:pt>
              </c:strCache>
            </c:strRef>
          </c:cat>
          <c:val>
            <c:numRef>
              <c:f>'Rule Categories'!$D$3:$D$14</c:f>
              <c:numCache>
                <c:formatCode>General</c:formatCode>
                <c:ptCount val="12"/>
                <c:pt idx="0">
                  <c:v>99.6</c:v>
                </c:pt>
                <c:pt idx="1">
                  <c:v>100</c:v>
                </c:pt>
                <c:pt idx="2">
                  <c:v>68.2</c:v>
                </c:pt>
                <c:pt idx="3">
                  <c:v>99.9</c:v>
                </c:pt>
                <c:pt idx="4">
                  <c:v>27.5</c:v>
                </c:pt>
                <c:pt idx="5">
                  <c:v>44.5</c:v>
                </c:pt>
                <c:pt idx="6">
                  <c:v>40.700000000000003</c:v>
                </c:pt>
                <c:pt idx="7">
                  <c:v>65.099999999999994</c:v>
                </c:pt>
                <c:pt idx="8">
                  <c:v>52.3</c:v>
                </c:pt>
                <c:pt idx="9">
                  <c:v>77.099999999999994</c:v>
                </c:pt>
                <c:pt idx="10">
                  <c:v>0</c:v>
                </c:pt>
                <c:pt idx="11">
                  <c:v>11.7</c:v>
                </c:pt>
              </c:numCache>
            </c:numRef>
          </c:val>
          <c:extLst>
            <c:ext xmlns:c16="http://schemas.microsoft.com/office/drawing/2014/chart" uri="{C3380CC4-5D6E-409C-BE32-E72D297353CC}">
              <c16:uniqueId val="{00000002-5323-4174-94AD-3CF81BFF7AB0}"/>
            </c:ext>
          </c:extLst>
        </c:ser>
        <c:dLbls>
          <c:showLegendKey val="0"/>
          <c:showVal val="0"/>
          <c:showCatName val="0"/>
          <c:showSerName val="0"/>
          <c:showPercent val="0"/>
          <c:showBubbleSize val="0"/>
        </c:dLbls>
        <c:gapWidth val="150"/>
        <c:overlap val="100"/>
        <c:axId val="715996704"/>
        <c:axId val="715997688"/>
      </c:barChart>
      <c:catAx>
        <c:axId val="7159967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crossAx val="715997688"/>
        <c:crosses val="autoZero"/>
        <c:auto val="1"/>
        <c:lblAlgn val="ctr"/>
        <c:lblOffset val="100"/>
        <c:noMultiLvlLbl val="0"/>
      </c:catAx>
      <c:valAx>
        <c:axId val="7159976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crossAx val="715996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400" b="1" i="0" baseline="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Rules!$B$3</c:f>
              <c:strCache>
                <c:ptCount val="1"/>
                <c:pt idx="0">
                  <c:v>Pass</c:v>
                </c:pt>
              </c:strCache>
            </c:strRef>
          </c:tx>
          <c:spPr>
            <a:solidFill>
              <a:schemeClr val="accent3">
                <a:lumMod val="75000"/>
              </a:schemeClr>
            </a:solidFill>
            <a:ln>
              <a:noFill/>
            </a:ln>
            <a:effectLst/>
          </c:spPr>
          <c:invertIfNegative val="0"/>
          <c:cat>
            <c:strRef>
              <c:f>Rules!$A$4:$A$19</c:f>
              <c:strCache>
                <c:ptCount val="16"/>
                <c:pt idx="0">
                  <c:v>At least two ways to find content</c:v>
                </c:pt>
                <c:pt idx="1">
                  <c:v>Skip to main link</c:v>
                </c:pt>
                <c:pt idx="2">
                  <c:v>Control time limits</c:v>
                </c:pt>
                <c:pt idx="3">
                  <c:v>Audio must have alternative</c:v>
                </c:pt>
                <c:pt idx="4">
                  <c:v>Video captions</c:v>
                </c:pt>
                <c:pt idx="5">
                  <c:v>Grouping label for radios</c:v>
                </c:pt>
                <c:pt idx="6">
                  <c:v>Form labels</c:v>
                </c:pt>
                <c:pt idx="7">
                  <c:v>Tables have headers</c:v>
                </c:pt>
                <c:pt idx="8">
                  <c:v>Tables have name</c:v>
                </c:pt>
                <c:pt idx="9">
                  <c:v>Unique Link Text</c:v>
                </c:pt>
                <c:pt idx="10">
                  <c:v>ALT Text for Images</c:v>
                </c:pt>
                <c:pt idx="11">
                  <c:v>Color Contrast Ratio</c:v>
                </c:pt>
                <c:pt idx="12">
                  <c:v>Headings Nested</c:v>
                </c:pt>
                <c:pt idx="13">
                  <c:v>H1 for Main Landmark</c:v>
                </c:pt>
                <c:pt idx="14">
                  <c:v>Main Landmark</c:v>
                </c:pt>
                <c:pt idx="15">
                  <c:v>All Content in Landmrk</c:v>
                </c:pt>
              </c:strCache>
            </c:strRef>
          </c:cat>
          <c:val>
            <c:numRef>
              <c:f>Rules!$B$4:$B$19</c:f>
              <c:numCache>
                <c:formatCode>0.0</c:formatCode>
                <c:ptCount val="16"/>
                <c:pt idx="0">
                  <c:v>0</c:v>
                </c:pt>
                <c:pt idx="1">
                  <c:v>69.3</c:v>
                </c:pt>
                <c:pt idx="2">
                  <c:v>0</c:v>
                </c:pt>
                <c:pt idx="3">
                  <c:v>0</c:v>
                </c:pt>
                <c:pt idx="4">
                  <c:v>0</c:v>
                </c:pt>
                <c:pt idx="5">
                  <c:v>54.5</c:v>
                </c:pt>
                <c:pt idx="6">
                  <c:v>87.8</c:v>
                </c:pt>
                <c:pt idx="7">
                  <c:v>4.9000000000000004</c:v>
                </c:pt>
                <c:pt idx="8">
                  <c:v>23.5</c:v>
                </c:pt>
                <c:pt idx="9">
                  <c:v>59</c:v>
                </c:pt>
                <c:pt idx="10">
                  <c:v>92.3</c:v>
                </c:pt>
                <c:pt idx="11">
                  <c:v>73.3</c:v>
                </c:pt>
                <c:pt idx="12">
                  <c:v>77</c:v>
                </c:pt>
                <c:pt idx="13">
                  <c:v>85.1</c:v>
                </c:pt>
                <c:pt idx="14">
                  <c:v>74.8</c:v>
                </c:pt>
                <c:pt idx="15">
                  <c:v>67.7</c:v>
                </c:pt>
              </c:numCache>
            </c:numRef>
          </c:val>
          <c:extLst>
            <c:ext xmlns:c16="http://schemas.microsoft.com/office/drawing/2014/chart" uri="{C3380CC4-5D6E-409C-BE32-E72D297353CC}">
              <c16:uniqueId val="{00000000-9D41-413E-AF66-E6F6F13245B6}"/>
            </c:ext>
          </c:extLst>
        </c:ser>
        <c:ser>
          <c:idx val="1"/>
          <c:order val="1"/>
          <c:tx>
            <c:strRef>
              <c:f>Rules!$C$3</c:f>
              <c:strCache>
                <c:ptCount val="1"/>
                <c:pt idx="0">
                  <c:v>Fail</c:v>
                </c:pt>
              </c:strCache>
            </c:strRef>
          </c:tx>
          <c:spPr>
            <a:solidFill>
              <a:schemeClr val="accent2">
                <a:lumMod val="75000"/>
              </a:schemeClr>
            </a:solidFill>
            <a:ln>
              <a:noFill/>
            </a:ln>
            <a:effectLst/>
          </c:spPr>
          <c:invertIfNegative val="0"/>
          <c:cat>
            <c:strRef>
              <c:f>Rules!$A$4:$A$19</c:f>
              <c:strCache>
                <c:ptCount val="16"/>
                <c:pt idx="0">
                  <c:v>At least two ways to find content</c:v>
                </c:pt>
                <c:pt idx="1">
                  <c:v>Skip to main link</c:v>
                </c:pt>
                <c:pt idx="2">
                  <c:v>Control time limits</c:v>
                </c:pt>
                <c:pt idx="3">
                  <c:v>Audio must have alternative</c:v>
                </c:pt>
                <c:pt idx="4">
                  <c:v>Video captions</c:v>
                </c:pt>
                <c:pt idx="5">
                  <c:v>Grouping label for radios</c:v>
                </c:pt>
                <c:pt idx="6">
                  <c:v>Form labels</c:v>
                </c:pt>
                <c:pt idx="7">
                  <c:v>Tables have headers</c:v>
                </c:pt>
                <c:pt idx="8">
                  <c:v>Tables have name</c:v>
                </c:pt>
                <c:pt idx="9">
                  <c:v>Unique Link Text</c:v>
                </c:pt>
                <c:pt idx="10">
                  <c:v>ALT Text for Images</c:v>
                </c:pt>
                <c:pt idx="11">
                  <c:v>Color Contrast Ratio</c:v>
                </c:pt>
                <c:pt idx="12">
                  <c:v>Headings Nested</c:v>
                </c:pt>
                <c:pt idx="13">
                  <c:v>H1 for Main Landmark</c:v>
                </c:pt>
                <c:pt idx="14">
                  <c:v>Main Landmark</c:v>
                </c:pt>
                <c:pt idx="15">
                  <c:v>All Content in Landmrk</c:v>
                </c:pt>
              </c:strCache>
            </c:strRef>
          </c:cat>
          <c:val>
            <c:numRef>
              <c:f>Rules!$C$4:$C$19</c:f>
              <c:numCache>
                <c:formatCode>0.0</c:formatCode>
                <c:ptCount val="16"/>
                <c:pt idx="0">
                  <c:v>0</c:v>
                </c:pt>
                <c:pt idx="1">
                  <c:v>4.8</c:v>
                </c:pt>
                <c:pt idx="2">
                  <c:v>0</c:v>
                </c:pt>
                <c:pt idx="3">
                  <c:v>0</c:v>
                </c:pt>
                <c:pt idx="4">
                  <c:v>0</c:v>
                </c:pt>
                <c:pt idx="5">
                  <c:v>45.5</c:v>
                </c:pt>
                <c:pt idx="6">
                  <c:v>12.2</c:v>
                </c:pt>
                <c:pt idx="7">
                  <c:v>82.1</c:v>
                </c:pt>
                <c:pt idx="8">
                  <c:v>76.5</c:v>
                </c:pt>
                <c:pt idx="9">
                  <c:v>41</c:v>
                </c:pt>
                <c:pt idx="10">
                  <c:v>7.7</c:v>
                </c:pt>
                <c:pt idx="11">
                  <c:v>4.8</c:v>
                </c:pt>
                <c:pt idx="12">
                  <c:v>23</c:v>
                </c:pt>
                <c:pt idx="13">
                  <c:v>14.9</c:v>
                </c:pt>
                <c:pt idx="14">
                  <c:v>25.2</c:v>
                </c:pt>
                <c:pt idx="15">
                  <c:v>32.299999999999997</c:v>
                </c:pt>
              </c:numCache>
            </c:numRef>
          </c:val>
          <c:extLst>
            <c:ext xmlns:c16="http://schemas.microsoft.com/office/drawing/2014/chart" uri="{C3380CC4-5D6E-409C-BE32-E72D297353CC}">
              <c16:uniqueId val="{00000001-9D41-413E-AF66-E6F6F13245B6}"/>
            </c:ext>
          </c:extLst>
        </c:ser>
        <c:ser>
          <c:idx val="2"/>
          <c:order val="2"/>
          <c:tx>
            <c:strRef>
              <c:f>Rules!$D$3</c:f>
              <c:strCache>
                <c:ptCount val="1"/>
                <c:pt idx="0">
                  <c:v>Manual Check</c:v>
                </c:pt>
              </c:strCache>
            </c:strRef>
          </c:tx>
          <c:spPr>
            <a:solidFill>
              <a:schemeClr val="accent4">
                <a:lumMod val="75000"/>
              </a:schemeClr>
            </a:solidFill>
            <a:ln>
              <a:noFill/>
            </a:ln>
            <a:effectLst/>
          </c:spPr>
          <c:invertIfNegative val="0"/>
          <c:cat>
            <c:strRef>
              <c:f>Rules!$A$4:$A$19</c:f>
              <c:strCache>
                <c:ptCount val="16"/>
                <c:pt idx="0">
                  <c:v>At least two ways to find content</c:v>
                </c:pt>
                <c:pt idx="1">
                  <c:v>Skip to main link</c:v>
                </c:pt>
                <c:pt idx="2">
                  <c:v>Control time limits</c:v>
                </c:pt>
                <c:pt idx="3">
                  <c:v>Audio must have alternative</c:v>
                </c:pt>
                <c:pt idx="4">
                  <c:v>Video captions</c:v>
                </c:pt>
                <c:pt idx="5">
                  <c:v>Grouping label for radios</c:v>
                </c:pt>
                <c:pt idx="6">
                  <c:v>Form labels</c:v>
                </c:pt>
                <c:pt idx="7">
                  <c:v>Tables have headers</c:v>
                </c:pt>
                <c:pt idx="8">
                  <c:v>Tables have name</c:v>
                </c:pt>
                <c:pt idx="9">
                  <c:v>Unique Link Text</c:v>
                </c:pt>
                <c:pt idx="10">
                  <c:v>ALT Text for Images</c:v>
                </c:pt>
                <c:pt idx="11">
                  <c:v>Color Contrast Ratio</c:v>
                </c:pt>
                <c:pt idx="12">
                  <c:v>Headings Nested</c:v>
                </c:pt>
                <c:pt idx="13">
                  <c:v>H1 for Main Landmark</c:v>
                </c:pt>
                <c:pt idx="14">
                  <c:v>Main Landmark</c:v>
                </c:pt>
                <c:pt idx="15">
                  <c:v>All Content in Landmrk</c:v>
                </c:pt>
              </c:strCache>
            </c:strRef>
          </c:cat>
          <c:val>
            <c:numRef>
              <c:f>Rules!$D$4:$D$19</c:f>
              <c:numCache>
                <c:formatCode>0.0</c:formatCode>
                <c:ptCount val="16"/>
                <c:pt idx="0">
                  <c:v>100</c:v>
                </c:pt>
                <c:pt idx="1">
                  <c:v>25.9</c:v>
                </c:pt>
                <c:pt idx="2">
                  <c:v>100</c:v>
                </c:pt>
                <c:pt idx="3">
                  <c:v>100</c:v>
                </c:pt>
                <c:pt idx="4">
                  <c:v>100</c:v>
                </c:pt>
                <c:pt idx="5">
                  <c:v>0</c:v>
                </c:pt>
                <c:pt idx="6">
                  <c:v>0</c:v>
                </c:pt>
                <c:pt idx="7">
                  <c:v>12.9</c:v>
                </c:pt>
                <c:pt idx="8">
                  <c:v>0</c:v>
                </c:pt>
                <c:pt idx="9">
                  <c:v>0</c:v>
                </c:pt>
                <c:pt idx="10">
                  <c:v>0</c:v>
                </c:pt>
                <c:pt idx="11">
                  <c:v>22</c:v>
                </c:pt>
                <c:pt idx="12">
                  <c:v>0</c:v>
                </c:pt>
                <c:pt idx="13">
                  <c:v>0</c:v>
                </c:pt>
                <c:pt idx="14">
                  <c:v>0</c:v>
                </c:pt>
                <c:pt idx="15">
                  <c:v>0</c:v>
                </c:pt>
              </c:numCache>
            </c:numRef>
          </c:val>
          <c:extLst>
            <c:ext xmlns:c16="http://schemas.microsoft.com/office/drawing/2014/chart" uri="{C3380CC4-5D6E-409C-BE32-E72D297353CC}">
              <c16:uniqueId val="{00000002-9D41-413E-AF66-E6F6F13245B6}"/>
            </c:ext>
          </c:extLst>
        </c:ser>
        <c:dLbls>
          <c:showLegendKey val="0"/>
          <c:showVal val="0"/>
          <c:showCatName val="0"/>
          <c:showSerName val="0"/>
          <c:showPercent val="0"/>
          <c:showBubbleSize val="0"/>
        </c:dLbls>
        <c:gapWidth val="150"/>
        <c:overlap val="100"/>
        <c:axId val="949639768"/>
        <c:axId val="949640096"/>
      </c:barChart>
      <c:catAx>
        <c:axId val="9496397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crossAx val="949640096"/>
        <c:crosses val="autoZero"/>
        <c:auto val="1"/>
        <c:lblAlgn val="ctr"/>
        <c:lblOffset val="100"/>
        <c:noMultiLvlLbl val="0"/>
      </c:catAx>
      <c:valAx>
        <c:axId val="949640096"/>
        <c:scaling>
          <c:orientation val="minMax"/>
          <c:max val="100"/>
        </c:scaling>
        <c:delete val="0"/>
        <c:axPos val="b"/>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2600" b="1" i="0" u="none" strike="noStrike" kern="1200" baseline="0">
                <a:solidFill>
                  <a:schemeClr val="tx1">
                    <a:lumMod val="65000"/>
                    <a:lumOff val="35000"/>
                  </a:schemeClr>
                </a:solidFill>
                <a:latin typeface="+mn-lt"/>
                <a:ea typeface="+mn-ea"/>
                <a:cs typeface="+mn-cs"/>
              </a:defRPr>
            </a:pPr>
            <a:endParaRPr lang="en-US"/>
          </a:p>
        </c:txPr>
        <c:crossAx val="949639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6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A91F10-F105-F240-BB11-F3B689646099}" type="datetimeFigureOut">
              <a:rPr lang="en-US" smtClean="0"/>
              <a:pPr/>
              <a:t>10/7/2019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313593-E61B-054B-81C4-FAE256538AED}" type="slidenum">
              <a:rPr lang="en-US" smtClean="0"/>
              <a:pPr/>
              <a:t>‹#›</a:t>
            </a:fld>
            <a:endParaRPr lang="en-US" dirty="0"/>
          </a:p>
        </p:txBody>
      </p:sp>
    </p:spTree>
    <p:extLst>
      <p:ext uri="{BB962C8B-B14F-4D97-AF65-F5344CB8AC3E}">
        <p14:creationId xmlns:p14="http://schemas.microsoft.com/office/powerpoint/2010/main" val="384486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2194560"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2194560" fontAlgn="auto">
              <a:spcBef>
                <a:spcPts val="0"/>
              </a:spcBef>
              <a:spcAft>
                <a:spcPts val="0"/>
              </a:spcAft>
              <a:defRPr sz="1200">
                <a:latin typeface="+mn-lt"/>
                <a:ea typeface="+mn-ea"/>
                <a:cs typeface="+mn-cs"/>
              </a:defRPr>
            </a:lvl1pPr>
          </a:lstStyle>
          <a:p>
            <a:pPr>
              <a:defRPr/>
            </a:pPr>
            <a:fld id="{39B9E5EC-0846-6941-8703-CD90130FC354}" type="datetime1">
              <a:rPr lang="en-US"/>
              <a:pPr>
                <a:defRPr/>
              </a:pPr>
              <a:t>10/7/2019</a:t>
            </a:fld>
            <a:endParaRPr lang="en-US" dirty="0"/>
          </a:p>
        </p:txBody>
      </p:sp>
      <p:sp>
        <p:nvSpPr>
          <p:cNvPr id="4" name="Slide Image Placeholder 3"/>
          <p:cNvSpPr>
            <a:spLocks noGrp="1" noRot="1" noChangeAspect="1"/>
          </p:cNvSpPr>
          <p:nvPr>
            <p:ph type="sldImg" idx="2"/>
          </p:nvPr>
        </p:nvSpPr>
        <p:spPr>
          <a:xfrm>
            <a:off x="1116013" y="685800"/>
            <a:ext cx="4625975"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2194560"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2194560" fontAlgn="auto">
              <a:spcBef>
                <a:spcPts val="0"/>
              </a:spcBef>
              <a:spcAft>
                <a:spcPts val="0"/>
              </a:spcAft>
              <a:defRPr sz="1200">
                <a:latin typeface="+mn-lt"/>
                <a:ea typeface="+mn-ea"/>
                <a:cs typeface="+mn-cs"/>
              </a:defRPr>
            </a:lvl1pPr>
          </a:lstStyle>
          <a:p>
            <a:pPr>
              <a:defRPr/>
            </a:pPr>
            <a:fld id="{572C3E04-EAED-7A4D-B838-0B5ADB0969A6}" type="slidenum">
              <a:rPr lang="en-US"/>
              <a:pPr>
                <a:defRPr/>
              </a:pPr>
              <a:t>‹#›</a:t>
            </a:fld>
            <a:endParaRPr lang="en-US" dirty="0"/>
          </a:p>
        </p:txBody>
      </p:sp>
    </p:spTree>
    <p:extLst>
      <p:ext uri="{BB962C8B-B14F-4D97-AF65-F5344CB8AC3E}">
        <p14:creationId xmlns:p14="http://schemas.microsoft.com/office/powerpoint/2010/main" val="94772807"/>
      </p:ext>
    </p:extLst>
  </p:cSld>
  <p:clrMap bg1="lt1" tx1="dk1" bg2="lt2" tx2="dk2" accent1="accent1" accent2="accent2" accent3="accent3" accent4="accent4" accent5="accent5" accent6="accent6" hlink="hlink" folHlink="folHlink"/>
  <p:notesStyle>
    <a:lvl1pPr algn="l" defTabSz="419068" rtl="0" eaLnBrk="0" fontAlgn="base" hangingPunct="0">
      <a:spcBef>
        <a:spcPct val="30000"/>
      </a:spcBef>
      <a:spcAft>
        <a:spcPct val="0"/>
      </a:spcAft>
      <a:defRPr sz="1000" kern="1200">
        <a:solidFill>
          <a:schemeClr val="tx1"/>
        </a:solidFill>
        <a:latin typeface="+mn-lt"/>
        <a:ea typeface="ＭＳ Ｐゴシック" pitchFamily="-108" charset="-128"/>
        <a:cs typeface="ＭＳ Ｐゴシック" pitchFamily="-108" charset="-128"/>
      </a:defRPr>
    </a:lvl1pPr>
    <a:lvl2pPr marL="419068" algn="l" defTabSz="419068" rtl="0" eaLnBrk="0" fontAlgn="base" hangingPunct="0">
      <a:spcBef>
        <a:spcPct val="30000"/>
      </a:spcBef>
      <a:spcAft>
        <a:spcPct val="0"/>
      </a:spcAft>
      <a:defRPr sz="1000" kern="1200">
        <a:solidFill>
          <a:schemeClr val="tx1"/>
        </a:solidFill>
        <a:latin typeface="+mn-lt"/>
        <a:ea typeface="ＭＳ Ｐゴシック" pitchFamily="-108" charset="-128"/>
        <a:cs typeface="+mn-cs"/>
      </a:defRPr>
    </a:lvl2pPr>
    <a:lvl3pPr marL="838137" algn="l" defTabSz="419068" rtl="0" eaLnBrk="0" fontAlgn="base" hangingPunct="0">
      <a:spcBef>
        <a:spcPct val="30000"/>
      </a:spcBef>
      <a:spcAft>
        <a:spcPct val="0"/>
      </a:spcAft>
      <a:defRPr sz="1000" kern="1200">
        <a:solidFill>
          <a:schemeClr val="tx1"/>
        </a:solidFill>
        <a:latin typeface="+mn-lt"/>
        <a:ea typeface="ＭＳ Ｐゴシック" pitchFamily="-108" charset="-128"/>
        <a:cs typeface="+mn-cs"/>
      </a:defRPr>
    </a:lvl3pPr>
    <a:lvl4pPr marL="1257205" algn="l" defTabSz="419068" rtl="0" eaLnBrk="0" fontAlgn="base" hangingPunct="0">
      <a:spcBef>
        <a:spcPct val="30000"/>
      </a:spcBef>
      <a:spcAft>
        <a:spcPct val="0"/>
      </a:spcAft>
      <a:defRPr sz="1000" kern="1200">
        <a:solidFill>
          <a:schemeClr val="tx1"/>
        </a:solidFill>
        <a:latin typeface="+mn-lt"/>
        <a:ea typeface="ＭＳ Ｐゴシック" pitchFamily="-108" charset="-128"/>
        <a:cs typeface="+mn-cs"/>
      </a:defRPr>
    </a:lvl4pPr>
    <a:lvl5pPr marL="1676274" algn="l" defTabSz="419068" rtl="0" eaLnBrk="0" fontAlgn="base" hangingPunct="0">
      <a:spcBef>
        <a:spcPct val="30000"/>
      </a:spcBef>
      <a:spcAft>
        <a:spcPct val="0"/>
      </a:spcAft>
      <a:defRPr sz="1000" kern="1200">
        <a:solidFill>
          <a:schemeClr val="tx1"/>
        </a:solidFill>
        <a:latin typeface="+mn-lt"/>
        <a:ea typeface="ＭＳ Ｐゴシック" pitchFamily="-108" charset="-128"/>
        <a:cs typeface="+mn-cs"/>
      </a:defRPr>
    </a:lvl5pPr>
    <a:lvl6pPr marL="2095342" algn="l" defTabSz="419068" rtl="0" eaLnBrk="1" latinLnBrk="0" hangingPunct="1">
      <a:defRPr sz="1000" kern="1200">
        <a:solidFill>
          <a:schemeClr val="tx1"/>
        </a:solidFill>
        <a:latin typeface="+mn-lt"/>
        <a:ea typeface="+mn-ea"/>
        <a:cs typeface="+mn-cs"/>
      </a:defRPr>
    </a:lvl6pPr>
    <a:lvl7pPr marL="2514410" algn="l" defTabSz="419068" rtl="0" eaLnBrk="1" latinLnBrk="0" hangingPunct="1">
      <a:defRPr sz="1000" kern="1200">
        <a:solidFill>
          <a:schemeClr val="tx1"/>
        </a:solidFill>
        <a:latin typeface="+mn-lt"/>
        <a:ea typeface="+mn-ea"/>
        <a:cs typeface="+mn-cs"/>
      </a:defRPr>
    </a:lvl7pPr>
    <a:lvl8pPr marL="2933479" algn="l" defTabSz="419068" rtl="0" eaLnBrk="1" latinLnBrk="0" hangingPunct="1">
      <a:defRPr sz="1000" kern="1200">
        <a:solidFill>
          <a:schemeClr val="tx1"/>
        </a:solidFill>
        <a:latin typeface="+mn-lt"/>
        <a:ea typeface="+mn-ea"/>
        <a:cs typeface="+mn-cs"/>
      </a:defRPr>
    </a:lvl8pPr>
    <a:lvl9pPr marL="3352547" algn="l" defTabSz="419068"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p:cNvSpPr>
          <p:nvPr>
            <p:ph type="sldImg"/>
          </p:nvPr>
        </p:nvSpPr>
        <p:spPr bwMode="auto">
          <a:xfrm>
            <a:off x="1116013" y="685800"/>
            <a:ext cx="4625975" cy="3429000"/>
          </a:xfrm>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07" charset="-128"/>
              <a:cs typeface="ＭＳ Ｐゴシック" pitchFamily="-107" charset="-128"/>
            </a:endParaRPr>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2193925" fontAlgn="base">
              <a:spcBef>
                <a:spcPct val="0"/>
              </a:spcBef>
              <a:spcAft>
                <a:spcPct val="0"/>
              </a:spcAft>
              <a:defRPr/>
            </a:pPr>
            <a:fld id="{49DB0A5A-AF5E-9543-8B7A-88F16E74363B}" type="slidenum">
              <a:rPr lang="en-US" smtClean="0">
                <a:ea typeface="ＭＳ Ｐゴシック" pitchFamily="-108" charset="-128"/>
                <a:cs typeface="ＭＳ Ｐゴシック" pitchFamily="-108" charset="-128"/>
              </a:rPr>
              <a:pPr defTabSz="2193925" fontAlgn="base">
                <a:spcBef>
                  <a:spcPct val="0"/>
                </a:spcBef>
                <a:spcAft>
                  <a:spcPct val="0"/>
                </a:spcAft>
                <a:defRPr/>
              </a:pPr>
              <a:t>1</a:t>
            </a:fld>
            <a:endParaRPr lang="en-US" dirty="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2597650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1788354"/>
            <a:ext cx="43525440" cy="8134138"/>
          </a:xfrm>
        </p:spPr>
        <p:txBody>
          <a:bodyPr/>
          <a:lstStyle/>
          <a:p>
            <a:r>
              <a:rPr lang="en-US"/>
              <a:t>Click to edit Master title style</a:t>
            </a:r>
          </a:p>
        </p:txBody>
      </p:sp>
      <p:sp>
        <p:nvSpPr>
          <p:cNvPr id="3" name="Subtitle 2"/>
          <p:cNvSpPr>
            <a:spLocks noGrp="1"/>
          </p:cNvSpPr>
          <p:nvPr>
            <p:ph type="subTitle" idx="1"/>
          </p:nvPr>
        </p:nvSpPr>
        <p:spPr>
          <a:xfrm>
            <a:off x="7680960" y="21503640"/>
            <a:ext cx="35844480" cy="9697720"/>
          </a:xfrm>
        </p:spPr>
        <p:txBody>
          <a:bodyPr/>
          <a:lstStyle>
            <a:lvl1pPr marL="0" indent="0" algn="ctr">
              <a:buNone/>
              <a:defRPr>
                <a:solidFill>
                  <a:schemeClr val="tx1">
                    <a:tint val="75000"/>
                  </a:schemeClr>
                </a:solidFill>
              </a:defRPr>
            </a:lvl1pPr>
            <a:lvl2pPr marL="2011529" indent="0" algn="ctr">
              <a:buNone/>
              <a:defRPr>
                <a:solidFill>
                  <a:schemeClr val="tx1">
                    <a:tint val="75000"/>
                  </a:schemeClr>
                </a:solidFill>
              </a:defRPr>
            </a:lvl2pPr>
            <a:lvl3pPr marL="4023057" indent="0" algn="ctr">
              <a:buNone/>
              <a:defRPr>
                <a:solidFill>
                  <a:schemeClr val="tx1">
                    <a:tint val="75000"/>
                  </a:schemeClr>
                </a:solidFill>
              </a:defRPr>
            </a:lvl3pPr>
            <a:lvl4pPr marL="6034585" indent="0" algn="ctr">
              <a:buNone/>
              <a:defRPr>
                <a:solidFill>
                  <a:schemeClr val="tx1">
                    <a:tint val="75000"/>
                  </a:schemeClr>
                </a:solidFill>
              </a:defRPr>
            </a:lvl4pPr>
            <a:lvl5pPr marL="8046114" indent="0" algn="ctr">
              <a:buNone/>
              <a:defRPr>
                <a:solidFill>
                  <a:schemeClr val="tx1">
                    <a:tint val="75000"/>
                  </a:schemeClr>
                </a:solidFill>
              </a:defRPr>
            </a:lvl5pPr>
            <a:lvl6pPr marL="10057642" indent="0" algn="ctr">
              <a:buNone/>
              <a:defRPr>
                <a:solidFill>
                  <a:schemeClr val="tx1">
                    <a:tint val="75000"/>
                  </a:schemeClr>
                </a:solidFill>
              </a:defRPr>
            </a:lvl6pPr>
            <a:lvl7pPr marL="12069171" indent="0" algn="ctr">
              <a:buNone/>
              <a:defRPr>
                <a:solidFill>
                  <a:schemeClr val="tx1">
                    <a:tint val="75000"/>
                  </a:schemeClr>
                </a:solidFill>
              </a:defRPr>
            </a:lvl7pPr>
            <a:lvl8pPr marL="14080700" indent="0" algn="ctr">
              <a:buNone/>
              <a:defRPr>
                <a:solidFill>
                  <a:schemeClr val="tx1">
                    <a:tint val="75000"/>
                  </a:schemeClr>
                </a:solidFill>
              </a:defRPr>
            </a:lvl8pPr>
            <a:lvl9pPr marL="1609222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D9B0DC0-DEB6-5245-9786-81835CA7B236}" type="datetime1">
              <a:rPr lang="en-US"/>
              <a:pPr>
                <a:defRPr/>
              </a:pPr>
              <a:t>10/7/2019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10CB6CD-A896-034E-886C-9AD731625548}"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FE152F3-A628-174C-B1C5-D7957B5E1D38}" type="datetime1">
              <a:rPr lang="en-US"/>
              <a:pPr>
                <a:defRPr/>
              </a:pPr>
              <a:t>10/7/2019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0FCF62F-1C22-F342-AEF6-5751E4D1B1C2}"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8200056" y="7290859"/>
            <a:ext cx="55304688" cy="155418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285984" y="7290859"/>
            <a:ext cx="165060632" cy="155418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745D483-D49F-FF4D-A9BE-F07770943FEC}" type="datetime1">
              <a:rPr lang="en-US"/>
              <a:pPr>
                <a:defRPr/>
              </a:pPr>
              <a:t>10/7/2019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B774BD7-0588-6F4B-AC48-26B402219AE7}"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E7EE88-36B3-3346-BBA2-F431CBED7E14}" type="datetime1">
              <a:rPr lang="en-US"/>
              <a:pPr>
                <a:defRPr/>
              </a:pPr>
              <a:t>10/7/2019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4E96FE8-16DA-394E-A83E-4578336391CB}"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2" y="24384849"/>
            <a:ext cx="43525440" cy="7536815"/>
          </a:xfrm>
        </p:spPr>
        <p:txBody>
          <a:bodyPr anchor="t"/>
          <a:lstStyle>
            <a:lvl1pPr algn="l">
              <a:defRPr sz="17600" b="1" cap="all"/>
            </a:lvl1pPr>
          </a:lstStyle>
          <a:p>
            <a:r>
              <a:rPr lang="en-US"/>
              <a:t>Click to edit Master title style</a:t>
            </a:r>
          </a:p>
        </p:txBody>
      </p:sp>
      <p:sp>
        <p:nvSpPr>
          <p:cNvPr id="3" name="Text Placeholder 2"/>
          <p:cNvSpPr>
            <a:spLocks noGrp="1"/>
          </p:cNvSpPr>
          <p:nvPr>
            <p:ph type="body" idx="1"/>
          </p:nvPr>
        </p:nvSpPr>
        <p:spPr>
          <a:xfrm>
            <a:off x="4044952" y="16083817"/>
            <a:ext cx="43525440" cy="8301037"/>
          </a:xfrm>
        </p:spPr>
        <p:txBody>
          <a:bodyPr anchor="b"/>
          <a:lstStyle>
            <a:lvl1pPr marL="0" indent="0">
              <a:buNone/>
              <a:defRPr sz="8700">
                <a:solidFill>
                  <a:schemeClr val="tx1">
                    <a:tint val="75000"/>
                  </a:schemeClr>
                </a:solidFill>
              </a:defRPr>
            </a:lvl1pPr>
            <a:lvl2pPr marL="2011529" indent="0">
              <a:buNone/>
              <a:defRPr sz="7900">
                <a:solidFill>
                  <a:schemeClr val="tx1">
                    <a:tint val="75000"/>
                  </a:schemeClr>
                </a:solidFill>
              </a:defRPr>
            </a:lvl2pPr>
            <a:lvl3pPr marL="4023057" indent="0">
              <a:buNone/>
              <a:defRPr sz="7000">
                <a:solidFill>
                  <a:schemeClr val="tx1">
                    <a:tint val="75000"/>
                  </a:schemeClr>
                </a:solidFill>
              </a:defRPr>
            </a:lvl3pPr>
            <a:lvl4pPr marL="6034585" indent="0">
              <a:buNone/>
              <a:defRPr sz="6200">
                <a:solidFill>
                  <a:schemeClr val="tx1">
                    <a:tint val="75000"/>
                  </a:schemeClr>
                </a:solidFill>
              </a:defRPr>
            </a:lvl4pPr>
            <a:lvl5pPr marL="8046114" indent="0">
              <a:buNone/>
              <a:defRPr sz="6200">
                <a:solidFill>
                  <a:schemeClr val="tx1">
                    <a:tint val="75000"/>
                  </a:schemeClr>
                </a:solidFill>
              </a:defRPr>
            </a:lvl5pPr>
            <a:lvl6pPr marL="10057642" indent="0">
              <a:buNone/>
              <a:defRPr sz="6200">
                <a:solidFill>
                  <a:schemeClr val="tx1">
                    <a:tint val="75000"/>
                  </a:schemeClr>
                </a:solidFill>
              </a:defRPr>
            </a:lvl6pPr>
            <a:lvl7pPr marL="12069171" indent="0">
              <a:buNone/>
              <a:defRPr sz="6200">
                <a:solidFill>
                  <a:schemeClr val="tx1">
                    <a:tint val="75000"/>
                  </a:schemeClr>
                </a:solidFill>
              </a:defRPr>
            </a:lvl7pPr>
            <a:lvl8pPr marL="14080700" indent="0">
              <a:buNone/>
              <a:defRPr sz="6200">
                <a:solidFill>
                  <a:schemeClr val="tx1">
                    <a:tint val="75000"/>
                  </a:schemeClr>
                </a:solidFill>
              </a:defRPr>
            </a:lvl8pPr>
            <a:lvl9pPr marL="16092227" indent="0">
              <a:buNone/>
              <a:defRPr sz="6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7DEA6E3-440A-4444-BB11-7B989A77FD77}" type="datetime1">
              <a:rPr lang="en-US"/>
              <a:pPr>
                <a:defRPr/>
              </a:pPr>
              <a:t>10/7/2019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A5C8EF9-EBE1-BB4A-BC45-FEB94B053A1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285985" y="42497799"/>
            <a:ext cx="110182660" cy="120211323"/>
          </a:xfrm>
        </p:spPr>
        <p:txBody>
          <a:bodyPr/>
          <a:lstStyle>
            <a:lvl1pPr>
              <a:defRPr sz="12200"/>
            </a:lvl1pPr>
            <a:lvl2pPr>
              <a:defRPr sz="10500"/>
            </a:lvl2pPr>
            <a:lvl3pPr>
              <a:defRPr sz="8700"/>
            </a:lvl3pPr>
            <a:lvl4pPr>
              <a:defRPr sz="7900"/>
            </a:lvl4pPr>
            <a:lvl5pPr>
              <a:defRPr sz="7900"/>
            </a:lvl5pPr>
            <a:lvl6pPr>
              <a:defRPr sz="7900"/>
            </a:lvl6pPr>
            <a:lvl7pPr>
              <a:defRPr sz="7900"/>
            </a:lvl7pPr>
            <a:lvl8pPr>
              <a:defRPr sz="7900"/>
            </a:lvl8pPr>
            <a:lvl9pPr>
              <a:defRPr sz="7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3322085" y="42497799"/>
            <a:ext cx="110182660" cy="120211323"/>
          </a:xfrm>
        </p:spPr>
        <p:txBody>
          <a:bodyPr/>
          <a:lstStyle>
            <a:lvl1pPr>
              <a:defRPr sz="12200"/>
            </a:lvl1pPr>
            <a:lvl2pPr>
              <a:defRPr sz="10500"/>
            </a:lvl2pPr>
            <a:lvl3pPr>
              <a:defRPr sz="8700"/>
            </a:lvl3pPr>
            <a:lvl4pPr>
              <a:defRPr sz="7900"/>
            </a:lvl4pPr>
            <a:lvl5pPr>
              <a:defRPr sz="7900"/>
            </a:lvl5pPr>
            <a:lvl6pPr>
              <a:defRPr sz="7900"/>
            </a:lvl6pPr>
            <a:lvl7pPr>
              <a:defRPr sz="7900"/>
            </a:lvl7pPr>
            <a:lvl8pPr>
              <a:defRPr sz="7900"/>
            </a:lvl8pPr>
            <a:lvl9pPr>
              <a:defRPr sz="7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0F24EE3-BE6B-6F40-8449-0EE688B334C3}" type="datetime1">
              <a:rPr lang="en-US"/>
              <a:pPr>
                <a:defRPr/>
              </a:pPr>
              <a:t>10/7/2019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40A0E92-9676-0646-8393-C6A11532230B}"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519663"/>
            <a:ext cx="46085760" cy="6324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3" y="8494294"/>
            <a:ext cx="22625052" cy="3540018"/>
          </a:xfrm>
        </p:spPr>
        <p:txBody>
          <a:bodyPr anchor="b"/>
          <a:lstStyle>
            <a:lvl1pPr marL="0" indent="0">
              <a:buNone/>
              <a:defRPr sz="10500" b="1"/>
            </a:lvl1pPr>
            <a:lvl2pPr marL="2011529" indent="0">
              <a:buNone/>
              <a:defRPr sz="8700" b="1"/>
            </a:lvl2pPr>
            <a:lvl3pPr marL="4023057" indent="0">
              <a:buNone/>
              <a:defRPr sz="7900" b="1"/>
            </a:lvl3pPr>
            <a:lvl4pPr marL="6034585" indent="0">
              <a:buNone/>
              <a:defRPr sz="7000" b="1"/>
            </a:lvl4pPr>
            <a:lvl5pPr marL="8046114" indent="0">
              <a:buNone/>
              <a:defRPr sz="7000" b="1"/>
            </a:lvl5pPr>
            <a:lvl6pPr marL="10057642" indent="0">
              <a:buNone/>
              <a:defRPr sz="7000" b="1"/>
            </a:lvl6pPr>
            <a:lvl7pPr marL="12069171" indent="0">
              <a:buNone/>
              <a:defRPr sz="7000" b="1"/>
            </a:lvl7pPr>
            <a:lvl8pPr marL="14080700" indent="0">
              <a:buNone/>
              <a:defRPr sz="7000" b="1"/>
            </a:lvl8pPr>
            <a:lvl9pPr marL="16092227" indent="0">
              <a:buNone/>
              <a:defRPr sz="7000" b="1"/>
            </a:lvl9pPr>
          </a:lstStyle>
          <a:p>
            <a:pPr lvl="0"/>
            <a:r>
              <a:rPr lang="en-US"/>
              <a:t>Click to edit Master text styles</a:t>
            </a:r>
          </a:p>
        </p:txBody>
      </p:sp>
      <p:sp>
        <p:nvSpPr>
          <p:cNvPr id="4" name="Content Placeholder 3"/>
          <p:cNvSpPr>
            <a:spLocks noGrp="1"/>
          </p:cNvSpPr>
          <p:nvPr>
            <p:ph sz="half" idx="2"/>
          </p:nvPr>
        </p:nvSpPr>
        <p:spPr>
          <a:xfrm>
            <a:off x="2560323" y="12034309"/>
            <a:ext cx="22625052" cy="21863793"/>
          </a:xfrm>
        </p:spPr>
        <p:txBody>
          <a:bodyPr/>
          <a:lstStyle>
            <a:lvl1pPr>
              <a:defRPr sz="10500"/>
            </a:lvl1pPr>
            <a:lvl2pPr>
              <a:defRPr sz="8700"/>
            </a:lvl2pPr>
            <a:lvl3pPr>
              <a:defRPr sz="7900"/>
            </a:lvl3pPr>
            <a:lvl4pPr>
              <a:defRPr sz="7000"/>
            </a:lvl4pPr>
            <a:lvl5pPr>
              <a:defRPr sz="7000"/>
            </a:lvl5pPr>
            <a:lvl6pPr>
              <a:defRPr sz="7000"/>
            </a:lvl6pPr>
            <a:lvl7pPr>
              <a:defRPr sz="7000"/>
            </a:lvl7pPr>
            <a:lvl8pPr>
              <a:defRPr sz="7000"/>
            </a:lvl8pPr>
            <a:lvl9pPr>
              <a:defRPr sz="7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4" y="8494294"/>
            <a:ext cx="22633940" cy="3540018"/>
          </a:xfrm>
        </p:spPr>
        <p:txBody>
          <a:bodyPr anchor="b"/>
          <a:lstStyle>
            <a:lvl1pPr marL="0" indent="0">
              <a:buNone/>
              <a:defRPr sz="10500" b="1"/>
            </a:lvl1pPr>
            <a:lvl2pPr marL="2011529" indent="0">
              <a:buNone/>
              <a:defRPr sz="8700" b="1"/>
            </a:lvl2pPr>
            <a:lvl3pPr marL="4023057" indent="0">
              <a:buNone/>
              <a:defRPr sz="7900" b="1"/>
            </a:lvl3pPr>
            <a:lvl4pPr marL="6034585" indent="0">
              <a:buNone/>
              <a:defRPr sz="7000" b="1"/>
            </a:lvl4pPr>
            <a:lvl5pPr marL="8046114" indent="0">
              <a:buNone/>
              <a:defRPr sz="7000" b="1"/>
            </a:lvl5pPr>
            <a:lvl6pPr marL="10057642" indent="0">
              <a:buNone/>
              <a:defRPr sz="7000" b="1"/>
            </a:lvl6pPr>
            <a:lvl7pPr marL="12069171" indent="0">
              <a:buNone/>
              <a:defRPr sz="7000" b="1"/>
            </a:lvl7pPr>
            <a:lvl8pPr marL="14080700" indent="0">
              <a:buNone/>
              <a:defRPr sz="7000" b="1"/>
            </a:lvl8pPr>
            <a:lvl9pPr marL="16092227" indent="0">
              <a:buNone/>
              <a:defRPr sz="7000" b="1"/>
            </a:lvl9pPr>
          </a:lstStyle>
          <a:p>
            <a:pPr lvl="0"/>
            <a:r>
              <a:rPr lang="en-US"/>
              <a:t>Click to edit Master text styles</a:t>
            </a:r>
          </a:p>
        </p:txBody>
      </p:sp>
      <p:sp>
        <p:nvSpPr>
          <p:cNvPr id="6" name="Content Placeholder 5"/>
          <p:cNvSpPr>
            <a:spLocks noGrp="1"/>
          </p:cNvSpPr>
          <p:nvPr>
            <p:ph sz="quarter" idx="4"/>
          </p:nvPr>
        </p:nvSpPr>
        <p:spPr>
          <a:xfrm>
            <a:off x="26012144" y="12034309"/>
            <a:ext cx="22633940" cy="21863793"/>
          </a:xfrm>
        </p:spPr>
        <p:txBody>
          <a:bodyPr/>
          <a:lstStyle>
            <a:lvl1pPr>
              <a:defRPr sz="10500"/>
            </a:lvl1pPr>
            <a:lvl2pPr>
              <a:defRPr sz="8700"/>
            </a:lvl2pPr>
            <a:lvl3pPr>
              <a:defRPr sz="7900"/>
            </a:lvl3pPr>
            <a:lvl4pPr>
              <a:defRPr sz="7000"/>
            </a:lvl4pPr>
            <a:lvl5pPr>
              <a:defRPr sz="7000"/>
            </a:lvl5pPr>
            <a:lvl6pPr>
              <a:defRPr sz="7000"/>
            </a:lvl6pPr>
            <a:lvl7pPr>
              <a:defRPr sz="7000"/>
            </a:lvl7pPr>
            <a:lvl8pPr>
              <a:defRPr sz="7000"/>
            </a:lvl8pPr>
            <a:lvl9pPr>
              <a:defRPr sz="7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EB25384-CBCF-B646-AF0F-35BE8D53D802}" type="datetime1">
              <a:rPr lang="en-US"/>
              <a:pPr>
                <a:defRPr/>
              </a:pPr>
              <a:t>10/7/2019</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6A81054D-299A-2D4B-A58E-B6B2DCDDC984}"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FC97E24-7DE0-2049-B283-98D5EA78F8EA}" type="datetime1">
              <a:rPr lang="en-US"/>
              <a:pPr>
                <a:defRPr/>
              </a:pPr>
              <a:t>10/7/2019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CCC60871-0703-CC4C-A829-D75B00D0A2DE}"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4D595BF-B042-E74D-B532-F84F734A770B}" type="datetime1">
              <a:rPr lang="en-US"/>
              <a:pPr>
                <a:defRPr/>
              </a:pPr>
              <a:t>10/7/2019</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CFE51F58-CED8-114E-989B-FAB78C4990E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4" y="1510877"/>
            <a:ext cx="16846552" cy="6430010"/>
          </a:xfrm>
        </p:spPr>
        <p:txBody>
          <a:bodyPr anchor="b"/>
          <a:lstStyle>
            <a:lvl1pPr algn="l">
              <a:defRPr sz="8700" b="1"/>
            </a:lvl1pPr>
          </a:lstStyle>
          <a:p>
            <a:r>
              <a:rPr lang="en-US"/>
              <a:t>Click to edit Master title style</a:t>
            </a:r>
          </a:p>
        </p:txBody>
      </p:sp>
      <p:sp>
        <p:nvSpPr>
          <p:cNvPr id="3" name="Content Placeholder 2"/>
          <p:cNvSpPr>
            <a:spLocks noGrp="1"/>
          </p:cNvSpPr>
          <p:nvPr>
            <p:ph idx="1"/>
          </p:nvPr>
        </p:nvSpPr>
        <p:spPr>
          <a:xfrm>
            <a:off x="20020280" y="1510882"/>
            <a:ext cx="28625800" cy="32387224"/>
          </a:xfrm>
        </p:spPr>
        <p:txBody>
          <a:bodyPr/>
          <a:lstStyle>
            <a:lvl1pPr>
              <a:defRPr sz="14100"/>
            </a:lvl1pPr>
            <a:lvl2pPr>
              <a:defRPr sz="12200"/>
            </a:lvl2pPr>
            <a:lvl3pPr>
              <a:defRPr sz="105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4" y="7940892"/>
            <a:ext cx="16846552" cy="25957214"/>
          </a:xfrm>
        </p:spPr>
        <p:txBody>
          <a:bodyPr/>
          <a:lstStyle>
            <a:lvl1pPr marL="0" indent="0">
              <a:buNone/>
              <a:defRPr sz="6200"/>
            </a:lvl1pPr>
            <a:lvl2pPr marL="2011529" indent="0">
              <a:buNone/>
              <a:defRPr sz="5400"/>
            </a:lvl2pPr>
            <a:lvl3pPr marL="4023057" indent="0">
              <a:buNone/>
              <a:defRPr sz="4400"/>
            </a:lvl3pPr>
            <a:lvl4pPr marL="6034585" indent="0">
              <a:buNone/>
              <a:defRPr sz="4000"/>
            </a:lvl4pPr>
            <a:lvl5pPr marL="8046114" indent="0">
              <a:buNone/>
              <a:defRPr sz="4000"/>
            </a:lvl5pPr>
            <a:lvl6pPr marL="10057642" indent="0">
              <a:buNone/>
              <a:defRPr sz="4000"/>
            </a:lvl6pPr>
            <a:lvl7pPr marL="12069171" indent="0">
              <a:buNone/>
              <a:defRPr sz="4000"/>
            </a:lvl7pPr>
            <a:lvl8pPr marL="14080700" indent="0">
              <a:buNone/>
              <a:defRPr sz="4000"/>
            </a:lvl8pPr>
            <a:lvl9pPr marL="16092227" indent="0">
              <a:buNone/>
              <a:defRPr sz="4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AE1BB32-3A3A-1442-B647-28E14D9E02CB}" type="datetime1">
              <a:rPr lang="en-US"/>
              <a:pPr>
                <a:defRPr/>
              </a:pPr>
              <a:t>10/7/2019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16AC1B3-1A4E-1147-990C-E994497E563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2" y="26563321"/>
            <a:ext cx="30723840" cy="3135949"/>
          </a:xfrm>
        </p:spPr>
        <p:txBody>
          <a:bodyPr anchor="b"/>
          <a:lstStyle>
            <a:lvl1pPr algn="l">
              <a:defRPr sz="8700" b="1"/>
            </a:lvl1pPr>
          </a:lstStyle>
          <a:p>
            <a:r>
              <a:rPr lang="en-US"/>
              <a:t>Click to edit Master title style</a:t>
            </a:r>
          </a:p>
        </p:txBody>
      </p:sp>
      <p:sp>
        <p:nvSpPr>
          <p:cNvPr id="3" name="Picture Placeholder 2"/>
          <p:cNvSpPr>
            <a:spLocks noGrp="1"/>
          </p:cNvSpPr>
          <p:nvPr>
            <p:ph type="pic" idx="1"/>
          </p:nvPr>
        </p:nvSpPr>
        <p:spPr>
          <a:xfrm>
            <a:off x="10036812" y="3390688"/>
            <a:ext cx="30723840" cy="22768560"/>
          </a:xfrm>
        </p:spPr>
        <p:txBody>
          <a:bodyPr rtlCol="0">
            <a:normAutofit/>
          </a:bodyPr>
          <a:lstStyle>
            <a:lvl1pPr marL="0" indent="0">
              <a:buNone/>
              <a:defRPr sz="14100"/>
            </a:lvl1pPr>
            <a:lvl2pPr marL="2011529" indent="0">
              <a:buNone/>
              <a:defRPr sz="12200"/>
            </a:lvl2pPr>
            <a:lvl3pPr marL="4023057" indent="0">
              <a:buNone/>
              <a:defRPr sz="10500"/>
            </a:lvl3pPr>
            <a:lvl4pPr marL="6034585" indent="0">
              <a:buNone/>
              <a:defRPr sz="8700"/>
            </a:lvl4pPr>
            <a:lvl5pPr marL="8046114" indent="0">
              <a:buNone/>
              <a:defRPr sz="8700"/>
            </a:lvl5pPr>
            <a:lvl6pPr marL="10057642" indent="0">
              <a:buNone/>
              <a:defRPr sz="8700"/>
            </a:lvl6pPr>
            <a:lvl7pPr marL="12069171" indent="0">
              <a:buNone/>
              <a:defRPr sz="8700"/>
            </a:lvl7pPr>
            <a:lvl8pPr marL="14080700" indent="0">
              <a:buNone/>
              <a:defRPr sz="8700"/>
            </a:lvl8pPr>
            <a:lvl9pPr marL="16092227" indent="0">
              <a:buNone/>
              <a:defRPr sz="8700"/>
            </a:lvl9pPr>
          </a:lstStyle>
          <a:p>
            <a:pPr lvl="0"/>
            <a:r>
              <a:rPr lang="en-US" noProof="0" dirty="0"/>
              <a:t>Click icon to add picture</a:t>
            </a:r>
          </a:p>
        </p:txBody>
      </p:sp>
      <p:sp>
        <p:nvSpPr>
          <p:cNvPr id="4" name="Text Placeholder 3"/>
          <p:cNvSpPr>
            <a:spLocks noGrp="1"/>
          </p:cNvSpPr>
          <p:nvPr>
            <p:ph type="body" sz="half" idx="2"/>
          </p:nvPr>
        </p:nvSpPr>
        <p:spPr>
          <a:xfrm>
            <a:off x="10036812" y="29699272"/>
            <a:ext cx="30723840" cy="4453572"/>
          </a:xfrm>
        </p:spPr>
        <p:txBody>
          <a:bodyPr/>
          <a:lstStyle>
            <a:lvl1pPr marL="0" indent="0">
              <a:buNone/>
              <a:defRPr sz="6200"/>
            </a:lvl1pPr>
            <a:lvl2pPr marL="2011529" indent="0">
              <a:buNone/>
              <a:defRPr sz="5400"/>
            </a:lvl2pPr>
            <a:lvl3pPr marL="4023057" indent="0">
              <a:buNone/>
              <a:defRPr sz="4400"/>
            </a:lvl3pPr>
            <a:lvl4pPr marL="6034585" indent="0">
              <a:buNone/>
              <a:defRPr sz="4000"/>
            </a:lvl4pPr>
            <a:lvl5pPr marL="8046114" indent="0">
              <a:buNone/>
              <a:defRPr sz="4000"/>
            </a:lvl5pPr>
            <a:lvl6pPr marL="10057642" indent="0">
              <a:buNone/>
              <a:defRPr sz="4000"/>
            </a:lvl6pPr>
            <a:lvl7pPr marL="12069171" indent="0">
              <a:buNone/>
              <a:defRPr sz="4000"/>
            </a:lvl7pPr>
            <a:lvl8pPr marL="14080700" indent="0">
              <a:buNone/>
              <a:defRPr sz="4000"/>
            </a:lvl8pPr>
            <a:lvl9pPr marL="16092227" indent="0">
              <a:buNone/>
              <a:defRPr sz="4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6EE6D99-5BC1-9447-9734-C2AA085436E8}" type="datetime1">
              <a:rPr lang="en-US"/>
              <a:pPr>
                <a:defRPr/>
              </a:pPr>
              <a:t>10/7/2019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0B73B32-3A11-C34E-B587-0381224FDA00}"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CC3300">
                <a:lumMod val="98000"/>
                <a:lumOff val="2000"/>
                <a:alpha val="10000"/>
              </a:srgbClr>
            </a:gs>
            <a:gs pos="100000">
              <a:srgbClr val="CC3300">
                <a:alpha val="80000"/>
              </a:srgbClr>
            </a:gs>
            <a:gs pos="100000">
              <a:srgbClr val="5771A1"/>
            </a:gs>
          </a:gsLst>
          <a:lin ang="5400000" scaled="0"/>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59581" y="1518930"/>
            <a:ext cx="46087242" cy="6324600"/>
          </a:xfrm>
          <a:prstGeom prst="rect">
            <a:avLst/>
          </a:prstGeom>
          <a:noFill/>
          <a:ln w="9525">
            <a:noFill/>
            <a:miter lim="800000"/>
            <a:headEnd/>
            <a:tailEnd/>
          </a:ln>
        </p:spPr>
        <p:txBody>
          <a:bodyPr vert="horz" wrap="square" lIns="402306" tIns="201153" rIns="402306" bIns="201153"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559581" y="8853709"/>
            <a:ext cx="46087242" cy="25044026"/>
          </a:xfrm>
          <a:prstGeom prst="rect">
            <a:avLst/>
          </a:prstGeom>
          <a:noFill/>
          <a:ln w="9525">
            <a:noFill/>
            <a:miter lim="800000"/>
            <a:headEnd/>
            <a:tailEnd/>
          </a:ln>
        </p:spPr>
        <p:txBody>
          <a:bodyPr vert="horz" wrap="square" lIns="402306" tIns="201153" rIns="402306" bIns="20115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59581" y="35171439"/>
            <a:ext cx="11949642" cy="2020358"/>
          </a:xfrm>
          <a:prstGeom prst="rect">
            <a:avLst/>
          </a:prstGeom>
        </p:spPr>
        <p:txBody>
          <a:bodyPr vert="horz" lIns="402306" tIns="201153" rIns="402306" bIns="201153" rtlCol="0" anchor="ctr"/>
          <a:lstStyle>
            <a:lvl1pPr algn="l" defTabSz="2011529" fontAlgn="auto">
              <a:spcBef>
                <a:spcPts val="0"/>
              </a:spcBef>
              <a:spcAft>
                <a:spcPts val="0"/>
              </a:spcAft>
              <a:defRPr sz="5400">
                <a:solidFill>
                  <a:schemeClr val="tx1">
                    <a:tint val="75000"/>
                  </a:schemeClr>
                </a:solidFill>
                <a:latin typeface="+mn-lt"/>
                <a:ea typeface="+mn-ea"/>
                <a:cs typeface="+mn-cs"/>
              </a:defRPr>
            </a:lvl1pPr>
          </a:lstStyle>
          <a:p>
            <a:pPr>
              <a:defRPr/>
            </a:pPr>
            <a:fld id="{7D63A7D0-97BF-1846-9583-B99EC1CA1C7E}" type="datetime1">
              <a:rPr lang="en-US"/>
              <a:pPr>
                <a:defRPr/>
              </a:pPr>
              <a:t>10/7/2019</a:t>
            </a:fld>
            <a:endParaRPr lang="en-US" dirty="0"/>
          </a:p>
        </p:txBody>
      </p:sp>
      <p:sp>
        <p:nvSpPr>
          <p:cNvPr id="5" name="Footer Placeholder 4"/>
          <p:cNvSpPr>
            <a:spLocks noGrp="1"/>
          </p:cNvSpPr>
          <p:nvPr>
            <p:ph type="ftr" sz="quarter" idx="3"/>
          </p:nvPr>
        </p:nvSpPr>
        <p:spPr>
          <a:xfrm>
            <a:off x="17494781" y="35171439"/>
            <a:ext cx="16216842" cy="2020358"/>
          </a:xfrm>
          <a:prstGeom prst="rect">
            <a:avLst/>
          </a:prstGeom>
        </p:spPr>
        <p:txBody>
          <a:bodyPr vert="horz" lIns="402306" tIns="201153" rIns="402306" bIns="201153" rtlCol="0" anchor="ctr"/>
          <a:lstStyle>
            <a:lvl1pPr algn="ctr" defTabSz="2011529" fontAlgn="auto">
              <a:spcBef>
                <a:spcPts val="0"/>
              </a:spcBef>
              <a:spcAft>
                <a:spcPts val="0"/>
              </a:spcAft>
              <a:defRPr sz="5400">
                <a:solidFill>
                  <a:schemeClr val="tx1">
                    <a:tint val="75000"/>
                  </a:schemeClr>
                </a:solidFill>
                <a:latin typeface="+mn-lt"/>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6697181" y="35171439"/>
            <a:ext cx="11949642" cy="2020358"/>
          </a:xfrm>
          <a:prstGeom prst="rect">
            <a:avLst/>
          </a:prstGeom>
        </p:spPr>
        <p:txBody>
          <a:bodyPr vert="horz" lIns="402306" tIns="201153" rIns="402306" bIns="201153" rtlCol="0" anchor="ctr"/>
          <a:lstStyle>
            <a:lvl1pPr algn="r" defTabSz="2011529" fontAlgn="auto">
              <a:spcBef>
                <a:spcPts val="0"/>
              </a:spcBef>
              <a:spcAft>
                <a:spcPts val="0"/>
              </a:spcAft>
              <a:defRPr sz="5400">
                <a:solidFill>
                  <a:schemeClr val="tx1">
                    <a:tint val="75000"/>
                  </a:schemeClr>
                </a:solidFill>
                <a:latin typeface="+mn-lt"/>
                <a:ea typeface="+mn-ea"/>
                <a:cs typeface="+mn-cs"/>
              </a:defRPr>
            </a:lvl1pPr>
          </a:lstStyle>
          <a:p>
            <a:pPr>
              <a:defRPr/>
            </a:pPr>
            <a:fld id="{B063F8FF-54E3-2749-9438-DED0CB14858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10947" rtl="0" eaLnBrk="1" fontAlgn="base" hangingPunct="1">
        <a:spcBef>
          <a:spcPct val="0"/>
        </a:spcBef>
        <a:spcAft>
          <a:spcPct val="0"/>
        </a:spcAft>
        <a:defRPr sz="19400" kern="1200">
          <a:solidFill>
            <a:schemeClr val="tx1"/>
          </a:solidFill>
          <a:latin typeface="+mj-lt"/>
          <a:ea typeface="ＭＳ Ｐゴシック" pitchFamily="-108" charset="-128"/>
          <a:cs typeface="ＭＳ Ｐゴシック" pitchFamily="-108" charset="-128"/>
        </a:defRPr>
      </a:lvl1pPr>
      <a:lvl2pPr algn="ctr" defTabSz="2010947" rtl="0" eaLnBrk="1" fontAlgn="base" hangingPunct="1">
        <a:spcBef>
          <a:spcPct val="0"/>
        </a:spcBef>
        <a:spcAft>
          <a:spcPct val="0"/>
        </a:spcAft>
        <a:defRPr sz="19400">
          <a:solidFill>
            <a:schemeClr val="tx1"/>
          </a:solidFill>
          <a:latin typeface="Arial" pitchFamily="-108" charset="0"/>
          <a:ea typeface="ＭＳ Ｐゴシック" pitchFamily="-108" charset="-128"/>
          <a:cs typeface="ＭＳ Ｐゴシック" pitchFamily="-108" charset="-128"/>
        </a:defRPr>
      </a:lvl2pPr>
      <a:lvl3pPr algn="ctr" defTabSz="2010947" rtl="0" eaLnBrk="1" fontAlgn="base" hangingPunct="1">
        <a:spcBef>
          <a:spcPct val="0"/>
        </a:spcBef>
        <a:spcAft>
          <a:spcPct val="0"/>
        </a:spcAft>
        <a:defRPr sz="19400">
          <a:solidFill>
            <a:schemeClr val="tx1"/>
          </a:solidFill>
          <a:latin typeface="Arial" pitchFamily="-108" charset="0"/>
          <a:ea typeface="ＭＳ Ｐゴシック" pitchFamily="-108" charset="-128"/>
          <a:cs typeface="ＭＳ Ｐゴシック" pitchFamily="-108" charset="-128"/>
        </a:defRPr>
      </a:lvl3pPr>
      <a:lvl4pPr algn="ctr" defTabSz="2010947" rtl="0" eaLnBrk="1" fontAlgn="base" hangingPunct="1">
        <a:spcBef>
          <a:spcPct val="0"/>
        </a:spcBef>
        <a:spcAft>
          <a:spcPct val="0"/>
        </a:spcAft>
        <a:defRPr sz="19400">
          <a:solidFill>
            <a:schemeClr val="tx1"/>
          </a:solidFill>
          <a:latin typeface="Arial" pitchFamily="-108" charset="0"/>
          <a:ea typeface="ＭＳ Ｐゴシック" pitchFamily="-108" charset="-128"/>
          <a:cs typeface="ＭＳ Ｐゴシック" pitchFamily="-108" charset="-128"/>
        </a:defRPr>
      </a:lvl4pPr>
      <a:lvl5pPr algn="ctr" defTabSz="2010947" rtl="0" eaLnBrk="1" fontAlgn="base" hangingPunct="1">
        <a:spcBef>
          <a:spcPct val="0"/>
        </a:spcBef>
        <a:spcAft>
          <a:spcPct val="0"/>
        </a:spcAft>
        <a:defRPr sz="19400">
          <a:solidFill>
            <a:schemeClr val="tx1"/>
          </a:solidFill>
          <a:latin typeface="Arial" pitchFamily="-108" charset="0"/>
          <a:ea typeface="ＭＳ Ｐゴシック" pitchFamily="-108" charset="-128"/>
          <a:cs typeface="ＭＳ Ｐゴシック" pitchFamily="-108" charset="-128"/>
        </a:defRPr>
      </a:lvl5pPr>
      <a:lvl6pPr marL="419068" algn="ctr" defTabSz="2010947" rtl="0" eaLnBrk="1" fontAlgn="base" hangingPunct="1">
        <a:spcBef>
          <a:spcPct val="0"/>
        </a:spcBef>
        <a:spcAft>
          <a:spcPct val="0"/>
        </a:spcAft>
        <a:defRPr sz="19400">
          <a:solidFill>
            <a:schemeClr val="tx1"/>
          </a:solidFill>
          <a:latin typeface="Arial" pitchFamily="-108" charset="0"/>
          <a:ea typeface="ＭＳ Ｐゴシック" pitchFamily="-108" charset="-128"/>
          <a:cs typeface="ＭＳ Ｐゴシック" pitchFamily="-108" charset="-128"/>
        </a:defRPr>
      </a:lvl6pPr>
      <a:lvl7pPr marL="838137" algn="ctr" defTabSz="2010947" rtl="0" eaLnBrk="1" fontAlgn="base" hangingPunct="1">
        <a:spcBef>
          <a:spcPct val="0"/>
        </a:spcBef>
        <a:spcAft>
          <a:spcPct val="0"/>
        </a:spcAft>
        <a:defRPr sz="19400">
          <a:solidFill>
            <a:schemeClr val="tx1"/>
          </a:solidFill>
          <a:latin typeface="Arial" pitchFamily="-108" charset="0"/>
          <a:ea typeface="ＭＳ Ｐゴシック" pitchFamily="-108" charset="-128"/>
          <a:cs typeface="ＭＳ Ｐゴシック" pitchFamily="-108" charset="-128"/>
        </a:defRPr>
      </a:lvl7pPr>
      <a:lvl8pPr marL="1257205" algn="ctr" defTabSz="2010947" rtl="0" eaLnBrk="1" fontAlgn="base" hangingPunct="1">
        <a:spcBef>
          <a:spcPct val="0"/>
        </a:spcBef>
        <a:spcAft>
          <a:spcPct val="0"/>
        </a:spcAft>
        <a:defRPr sz="19400">
          <a:solidFill>
            <a:schemeClr val="tx1"/>
          </a:solidFill>
          <a:latin typeface="Arial" pitchFamily="-108" charset="0"/>
          <a:ea typeface="ＭＳ Ｐゴシック" pitchFamily="-108" charset="-128"/>
          <a:cs typeface="ＭＳ Ｐゴシック" pitchFamily="-108" charset="-128"/>
        </a:defRPr>
      </a:lvl8pPr>
      <a:lvl9pPr marL="1676274" algn="ctr" defTabSz="2010947" rtl="0" eaLnBrk="1" fontAlgn="base" hangingPunct="1">
        <a:spcBef>
          <a:spcPct val="0"/>
        </a:spcBef>
        <a:spcAft>
          <a:spcPct val="0"/>
        </a:spcAft>
        <a:defRPr sz="19400">
          <a:solidFill>
            <a:schemeClr val="tx1"/>
          </a:solidFill>
          <a:latin typeface="Arial" pitchFamily="-108" charset="0"/>
          <a:ea typeface="ＭＳ Ｐゴシック" pitchFamily="-108" charset="-128"/>
          <a:cs typeface="ＭＳ Ｐゴシック" pitchFamily="-108" charset="-128"/>
        </a:defRPr>
      </a:lvl9pPr>
    </p:titleStyle>
    <p:bodyStyle>
      <a:lvl1pPr marL="1507483" indent="-1507483" algn="l" defTabSz="2010947" rtl="0" eaLnBrk="1" fontAlgn="base" hangingPunct="1">
        <a:spcBef>
          <a:spcPct val="20000"/>
        </a:spcBef>
        <a:spcAft>
          <a:spcPct val="0"/>
        </a:spcAft>
        <a:buFont typeface="Arial" pitchFamily="-107" charset="0"/>
        <a:buChar char="•"/>
        <a:defRPr sz="14100" kern="1200">
          <a:solidFill>
            <a:schemeClr val="tx1"/>
          </a:solidFill>
          <a:latin typeface="+mn-lt"/>
          <a:ea typeface="ＭＳ Ｐゴシック" pitchFamily="-108" charset="-128"/>
          <a:cs typeface="ＭＳ Ｐゴシック" pitchFamily="-108" charset="-128"/>
        </a:defRPr>
      </a:lvl1pPr>
      <a:lvl2pPr marL="3268152" indent="-1257205" algn="l" defTabSz="2010947" rtl="0" eaLnBrk="1" fontAlgn="base" hangingPunct="1">
        <a:spcBef>
          <a:spcPct val="20000"/>
        </a:spcBef>
        <a:spcAft>
          <a:spcPct val="0"/>
        </a:spcAft>
        <a:buFont typeface="Arial" pitchFamily="-107" charset="0"/>
        <a:buChar char="–"/>
        <a:defRPr sz="12200" kern="1200">
          <a:solidFill>
            <a:schemeClr val="tx1"/>
          </a:solidFill>
          <a:latin typeface="+mn-lt"/>
          <a:ea typeface="ＭＳ Ｐゴシック" pitchFamily="-108" charset="-128"/>
          <a:cs typeface="+mn-cs"/>
        </a:defRPr>
      </a:lvl2pPr>
      <a:lvl3pPr marL="5028821" indent="-1005474" algn="l" defTabSz="2010947" rtl="0" eaLnBrk="1" fontAlgn="base" hangingPunct="1">
        <a:spcBef>
          <a:spcPct val="20000"/>
        </a:spcBef>
        <a:spcAft>
          <a:spcPct val="0"/>
        </a:spcAft>
        <a:buFont typeface="Arial" pitchFamily="-107" charset="0"/>
        <a:buChar char="•"/>
        <a:defRPr sz="10500" kern="1200">
          <a:solidFill>
            <a:schemeClr val="tx1"/>
          </a:solidFill>
          <a:latin typeface="+mn-lt"/>
          <a:ea typeface="ＭＳ Ｐゴシック" pitchFamily="-108" charset="-128"/>
          <a:cs typeface="+mn-cs"/>
        </a:defRPr>
      </a:lvl3pPr>
      <a:lvl4pPr marL="7039767" indent="-1005474" algn="l" defTabSz="2010947" rtl="0" eaLnBrk="1" fontAlgn="base" hangingPunct="1">
        <a:spcBef>
          <a:spcPct val="20000"/>
        </a:spcBef>
        <a:spcAft>
          <a:spcPct val="0"/>
        </a:spcAft>
        <a:buFont typeface="Arial" pitchFamily="-107" charset="0"/>
        <a:buChar char="–"/>
        <a:defRPr sz="8700" kern="1200">
          <a:solidFill>
            <a:schemeClr val="tx1"/>
          </a:solidFill>
          <a:latin typeface="+mn-lt"/>
          <a:ea typeface="ＭＳ Ｐゴシック" pitchFamily="-108" charset="-128"/>
          <a:cs typeface="+mn-cs"/>
        </a:defRPr>
      </a:lvl4pPr>
      <a:lvl5pPr marL="9050714" indent="-1005474" algn="l" defTabSz="2010947" rtl="0" eaLnBrk="1" fontAlgn="base" hangingPunct="1">
        <a:spcBef>
          <a:spcPct val="20000"/>
        </a:spcBef>
        <a:spcAft>
          <a:spcPct val="0"/>
        </a:spcAft>
        <a:buFont typeface="Arial" pitchFamily="-107" charset="0"/>
        <a:buChar char="»"/>
        <a:defRPr sz="8700" kern="1200">
          <a:solidFill>
            <a:schemeClr val="tx1"/>
          </a:solidFill>
          <a:latin typeface="+mn-lt"/>
          <a:ea typeface="ＭＳ Ｐゴシック" pitchFamily="-108" charset="-128"/>
          <a:cs typeface="+mn-cs"/>
        </a:defRPr>
      </a:lvl5pPr>
      <a:lvl6pPr marL="11063407" indent="-1005764" algn="l" defTabSz="2011529" rtl="0" eaLnBrk="1" latinLnBrk="0" hangingPunct="1">
        <a:spcBef>
          <a:spcPct val="20000"/>
        </a:spcBef>
        <a:buFont typeface="Arial"/>
        <a:buChar char="•"/>
        <a:defRPr sz="8700" kern="1200">
          <a:solidFill>
            <a:schemeClr val="tx1"/>
          </a:solidFill>
          <a:latin typeface="+mn-lt"/>
          <a:ea typeface="+mn-ea"/>
          <a:cs typeface="+mn-cs"/>
        </a:defRPr>
      </a:lvl6pPr>
      <a:lvl7pPr marL="13074935" indent="-1005764" algn="l" defTabSz="2011529" rtl="0" eaLnBrk="1" latinLnBrk="0" hangingPunct="1">
        <a:spcBef>
          <a:spcPct val="20000"/>
        </a:spcBef>
        <a:buFont typeface="Arial"/>
        <a:buChar char="•"/>
        <a:defRPr sz="8700" kern="1200">
          <a:solidFill>
            <a:schemeClr val="tx1"/>
          </a:solidFill>
          <a:latin typeface="+mn-lt"/>
          <a:ea typeface="+mn-ea"/>
          <a:cs typeface="+mn-cs"/>
        </a:defRPr>
      </a:lvl7pPr>
      <a:lvl8pPr marL="15086463" indent="-1005764" algn="l" defTabSz="2011529" rtl="0" eaLnBrk="1" latinLnBrk="0" hangingPunct="1">
        <a:spcBef>
          <a:spcPct val="20000"/>
        </a:spcBef>
        <a:buFont typeface="Arial"/>
        <a:buChar char="•"/>
        <a:defRPr sz="8700" kern="1200">
          <a:solidFill>
            <a:schemeClr val="tx1"/>
          </a:solidFill>
          <a:latin typeface="+mn-lt"/>
          <a:ea typeface="+mn-ea"/>
          <a:cs typeface="+mn-cs"/>
        </a:defRPr>
      </a:lvl8pPr>
      <a:lvl9pPr marL="17097992" indent="-1005764" algn="l" defTabSz="2011529" rtl="0" eaLnBrk="1" latinLnBrk="0" hangingPunct="1">
        <a:spcBef>
          <a:spcPct val="20000"/>
        </a:spcBef>
        <a:buFont typeface="Arial"/>
        <a:buChar char="•"/>
        <a:defRPr sz="8700" kern="1200">
          <a:solidFill>
            <a:schemeClr val="tx1"/>
          </a:solidFill>
          <a:latin typeface="+mn-lt"/>
          <a:ea typeface="+mn-ea"/>
          <a:cs typeface="+mn-cs"/>
        </a:defRPr>
      </a:lvl9pPr>
    </p:bodyStyle>
    <p:otherStyle>
      <a:defPPr>
        <a:defRPr lang="en-US"/>
      </a:defPPr>
      <a:lvl1pPr marL="0" algn="l" defTabSz="2011529" rtl="0" eaLnBrk="1" latinLnBrk="0" hangingPunct="1">
        <a:defRPr sz="7900" kern="1200">
          <a:solidFill>
            <a:schemeClr val="tx1"/>
          </a:solidFill>
          <a:latin typeface="+mn-lt"/>
          <a:ea typeface="+mn-ea"/>
          <a:cs typeface="+mn-cs"/>
        </a:defRPr>
      </a:lvl1pPr>
      <a:lvl2pPr marL="2011529" algn="l" defTabSz="2011529" rtl="0" eaLnBrk="1" latinLnBrk="0" hangingPunct="1">
        <a:defRPr sz="7900" kern="1200">
          <a:solidFill>
            <a:schemeClr val="tx1"/>
          </a:solidFill>
          <a:latin typeface="+mn-lt"/>
          <a:ea typeface="+mn-ea"/>
          <a:cs typeface="+mn-cs"/>
        </a:defRPr>
      </a:lvl2pPr>
      <a:lvl3pPr marL="4023057" algn="l" defTabSz="2011529" rtl="0" eaLnBrk="1" latinLnBrk="0" hangingPunct="1">
        <a:defRPr sz="7900" kern="1200">
          <a:solidFill>
            <a:schemeClr val="tx1"/>
          </a:solidFill>
          <a:latin typeface="+mn-lt"/>
          <a:ea typeface="+mn-ea"/>
          <a:cs typeface="+mn-cs"/>
        </a:defRPr>
      </a:lvl3pPr>
      <a:lvl4pPr marL="6034585" algn="l" defTabSz="2011529" rtl="0" eaLnBrk="1" latinLnBrk="0" hangingPunct="1">
        <a:defRPr sz="7900" kern="1200">
          <a:solidFill>
            <a:schemeClr val="tx1"/>
          </a:solidFill>
          <a:latin typeface="+mn-lt"/>
          <a:ea typeface="+mn-ea"/>
          <a:cs typeface="+mn-cs"/>
        </a:defRPr>
      </a:lvl4pPr>
      <a:lvl5pPr marL="8046114" algn="l" defTabSz="2011529" rtl="0" eaLnBrk="1" latinLnBrk="0" hangingPunct="1">
        <a:defRPr sz="7900" kern="1200">
          <a:solidFill>
            <a:schemeClr val="tx1"/>
          </a:solidFill>
          <a:latin typeface="+mn-lt"/>
          <a:ea typeface="+mn-ea"/>
          <a:cs typeface="+mn-cs"/>
        </a:defRPr>
      </a:lvl5pPr>
      <a:lvl6pPr marL="10057642" algn="l" defTabSz="2011529" rtl="0" eaLnBrk="1" latinLnBrk="0" hangingPunct="1">
        <a:defRPr sz="7900" kern="1200">
          <a:solidFill>
            <a:schemeClr val="tx1"/>
          </a:solidFill>
          <a:latin typeface="+mn-lt"/>
          <a:ea typeface="+mn-ea"/>
          <a:cs typeface="+mn-cs"/>
        </a:defRPr>
      </a:lvl6pPr>
      <a:lvl7pPr marL="12069171" algn="l" defTabSz="2011529" rtl="0" eaLnBrk="1" latinLnBrk="0" hangingPunct="1">
        <a:defRPr sz="7900" kern="1200">
          <a:solidFill>
            <a:schemeClr val="tx1"/>
          </a:solidFill>
          <a:latin typeface="+mn-lt"/>
          <a:ea typeface="+mn-ea"/>
          <a:cs typeface="+mn-cs"/>
        </a:defRPr>
      </a:lvl7pPr>
      <a:lvl8pPr marL="14080700" algn="l" defTabSz="2011529" rtl="0" eaLnBrk="1" latinLnBrk="0" hangingPunct="1">
        <a:defRPr sz="7900" kern="1200">
          <a:solidFill>
            <a:schemeClr val="tx1"/>
          </a:solidFill>
          <a:latin typeface="+mn-lt"/>
          <a:ea typeface="+mn-ea"/>
          <a:cs typeface="+mn-cs"/>
        </a:defRPr>
      </a:lvl8pPr>
      <a:lvl9pPr marL="16092227" algn="l" defTabSz="2011529" rtl="0" eaLnBrk="1" latinLnBrk="0" hangingPunct="1">
        <a:defRPr sz="7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hart" Target="../charts/chart4.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a:off x="0" y="4743451"/>
            <a:ext cx="51206400" cy="1832"/>
          </a:xfrm>
          <a:prstGeom prst="line">
            <a:avLst/>
          </a:prstGeom>
          <a:ln w="76200" cap="flat" cmpd="sng" algn="ctr">
            <a:solidFill>
              <a:schemeClr val="bg1"/>
            </a:solidFill>
            <a:prstDash val="solid"/>
            <a:round/>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27" name="Rectangle 5"/>
          <p:cNvSpPr>
            <a:spLocks noChangeArrowheads="1"/>
          </p:cNvSpPr>
          <p:nvPr/>
        </p:nvSpPr>
        <p:spPr bwMode="auto">
          <a:xfrm>
            <a:off x="1333500" y="2814595"/>
            <a:ext cx="48539400" cy="1315543"/>
          </a:xfrm>
          <a:prstGeom prst="rect">
            <a:avLst/>
          </a:prstGeom>
          <a:noFill/>
          <a:ln w="9525">
            <a:noFill/>
            <a:miter lim="800000"/>
            <a:headEnd/>
            <a:tailEnd/>
          </a:ln>
        </p:spPr>
        <p:txBody>
          <a:bodyPr lIns="83634" tIns="41810" rIns="83634" bIns="41810">
            <a:prstTxWarp prst="textNoShape">
              <a:avLst/>
            </a:prstTxWarp>
            <a:spAutoFit/>
          </a:bodyPr>
          <a:lstStyle/>
          <a:p>
            <a:pPr>
              <a:spcBef>
                <a:spcPct val="50000"/>
              </a:spcBef>
            </a:pPr>
            <a:r>
              <a:rPr lang="en-US" sz="4800" b="1" dirty="0"/>
              <a:t>Jon Gunderson, Ph.D.</a:t>
            </a:r>
            <a:br>
              <a:rPr lang="en-US" sz="4400" b="1" dirty="0"/>
            </a:br>
            <a:r>
              <a:rPr lang="en-US" sz="3200" b="1" dirty="0"/>
              <a:t>Division of Disability Resources and Education Services, College of Applied Health Sciences, University of Illinois at Urbana-Champaign</a:t>
            </a:r>
          </a:p>
        </p:txBody>
      </p:sp>
      <p:sp>
        <p:nvSpPr>
          <p:cNvPr id="28" name="TextBox 93"/>
          <p:cNvSpPr txBox="1">
            <a:spLocks noChangeArrowheads="1"/>
          </p:cNvSpPr>
          <p:nvPr/>
        </p:nvSpPr>
        <p:spPr bwMode="auto">
          <a:xfrm>
            <a:off x="1333500" y="1022993"/>
            <a:ext cx="48539400" cy="1438849"/>
          </a:xfrm>
          <a:prstGeom prst="rect">
            <a:avLst/>
          </a:prstGeom>
          <a:noFill/>
          <a:ln w="9525">
            <a:noFill/>
            <a:miter lim="800000"/>
            <a:headEnd/>
            <a:tailEnd/>
          </a:ln>
        </p:spPr>
        <p:txBody>
          <a:bodyPr lIns="83813" tIns="41907" rIns="83813" bIns="41907">
            <a:prstTxWarp prst="textNoShape">
              <a:avLst/>
            </a:prstTxWarp>
            <a:spAutoFit/>
          </a:bodyPr>
          <a:lstStyle/>
          <a:p>
            <a:r>
              <a:rPr lang="en-US" sz="8800" dirty="0">
                <a:solidFill>
                  <a:srgbClr val="052754"/>
                </a:solidFill>
                <a:latin typeface="Arial Black" pitchFamily="-107" charset="0"/>
              </a:rPr>
              <a:t>Athletic Rivalries and Web Accessibility: Who is in the Sweet 16 this Year?</a:t>
            </a:r>
          </a:p>
        </p:txBody>
      </p:sp>
      <p:sp>
        <p:nvSpPr>
          <p:cNvPr id="29" name="Rectangle 35"/>
          <p:cNvSpPr>
            <a:spLocks noChangeArrowheads="1"/>
          </p:cNvSpPr>
          <p:nvPr/>
        </p:nvSpPr>
        <p:spPr bwMode="auto">
          <a:xfrm>
            <a:off x="38404802" y="26289000"/>
            <a:ext cx="11468100" cy="6036733"/>
          </a:xfrm>
          <a:prstGeom prst="rect">
            <a:avLst/>
          </a:prstGeom>
          <a:solidFill>
            <a:schemeClr val="bg1"/>
          </a:solidFill>
          <a:ln w="9525">
            <a:noFill/>
            <a:miter lim="800000"/>
            <a:headEnd/>
            <a:tailEnd/>
          </a:ln>
        </p:spPr>
        <p:txBody>
          <a:bodyPr lIns="329975" tIns="329975" rIns="329975" bIns="329975">
            <a:prstTxWarp prst="textNoShape">
              <a:avLst/>
            </a:prstTxWarp>
          </a:bodyPr>
          <a:lstStyle/>
          <a:p>
            <a:pPr>
              <a:spcBef>
                <a:spcPct val="50000"/>
              </a:spcBef>
            </a:pPr>
            <a:r>
              <a:rPr lang="en-GB" sz="4400" b="1" dirty="0">
                <a:solidFill>
                  <a:srgbClr val="CC3300"/>
                </a:solidFill>
              </a:rPr>
              <a:t>Acknowledgments</a:t>
            </a:r>
          </a:p>
          <a:p>
            <a:pPr>
              <a:spcBef>
                <a:spcPct val="50000"/>
              </a:spcBef>
            </a:pPr>
            <a:r>
              <a:rPr lang="en-GB" sz="3200" dirty="0"/>
              <a:t>This work was carried out with the support of the University of Illinois, University of Illinois Foundation and an IBM corporate gift to support rule development.  I would also like to thank the including Nicholas Hoyt (DRES), Joshi Pramod (AITS).  A special thanks to the members of the OpenAjax Accessibility Task Force, the Open Accessibility Alliance Tools Discussion group and the many people who have taken time to provide feedback and report bugs on the tools or evaluation library.</a:t>
            </a:r>
          </a:p>
          <a:p>
            <a:endParaRPr lang="en-US" sz="2600" dirty="0"/>
          </a:p>
        </p:txBody>
      </p:sp>
      <p:sp>
        <p:nvSpPr>
          <p:cNvPr id="30" name="Rectangle 34"/>
          <p:cNvSpPr>
            <a:spLocks noChangeArrowheads="1"/>
          </p:cNvSpPr>
          <p:nvPr/>
        </p:nvSpPr>
        <p:spPr bwMode="auto">
          <a:xfrm>
            <a:off x="38404802" y="5446183"/>
            <a:ext cx="11468100" cy="11930039"/>
          </a:xfrm>
          <a:prstGeom prst="rect">
            <a:avLst/>
          </a:prstGeom>
          <a:solidFill>
            <a:schemeClr val="bg1"/>
          </a:solidFill>
          <a:ln w="9525">
            <a:noFill/>
            <a:miter lim="800000"/>
            <a:headEnd/>
            <a:tailEnd/>
          </a:ln>
        </p:spPr>
        <p:txBody>
          <a:bodyPr lIns="329975" tIns="329975" rIns="329975" bIns="329975">
            <a:prstTxWarp prst="textNoShape">
              <a:avLst/>
            </a:prstTxWarp>
          </a:bodyPr>
          <a:lstStyle/>
          <a:p>
            <a:pPr>
              <a:spcBef>
                <a:spcPct val="50000"/>
              </a:spcBef>
            </a:pPr>
            <a:r>
              <a:rPr lang="en-GB" sz="4400" b="1" dirty="0">
                <a:solidFill>
                  <a:srgbClr val="CC3300"/>
                </a:solidFill>
              </a:rPr>
              <a:t>Conclusions</a:t>
            </a:r>
          </a:p>
          <a:p>
            <a:r>
              <a:rPr lang="en-US" sz="3200" dirty="0"/>
              <a:t>The results show there is still much work to do to improve the accessibility and usability of web resources to people with disabilities in higher education. Universities need to  implement proactive plans to support the accessibility and usability of online administrative and instructional materials. To move web accessibility into the main stream of web development, online instructional design and procurement of vended online resources universities need tools to help them understand the accessibility of existing campus web resources.  </a:t>
            </a:r>
          </a:p>
          <a:p>
            <a:endParaRPr lang="en-US" sz="3200" dirty="0"/>
          </a:p>
          <a:p>
            <a:r>
              <a:rPr lang="en-US" sz="3200" dirty="0"/>
              <a:t>Data is needed to help answer the following questions:  </a:t>
            </a:r>
          </a:p>
          <a:p>
            <a:pPr marL="457200" indent="-457200">
              <a:lnSpc>
                <a:spcPct val="150000"/>
              </a:lnSpc>
              <a:buFont typeface="Arial" panose="020B0604020202020204" pitchFamily="34" charset="0"/>
              <a:buChar char="•"/>
            </a:pPr>
            <a:r>
              <a:rPr lang="en-US" sz="3200" dirty="0"/>
              <a:t>Current level of implementation of web accessibility in higher education</a:t>
            </a:r>
          </a:p>
          <a:p>
            <a:pPr marL="457200" indent="-457200">
              <a:lnSpc>
                <a:spcPct val="150000"/>
              </a:lnSpc>
              <a:buFont typeface="Arial" panose="020B0604020202020204" pitchFamily="34" charset="0"/>
              <a:buChar char="•"/>
            </a:pPr>
            <a:r>
              <a:rPr lang="en-US" sz="3200" dirty="0"/>
              <a:t>What accessibility requirements are understood and what requirements do people need to learn about </a:t>
            </a:r>
          </a:p>
          <a:p>
            <a:pPr marL="457200" indent="-457200">
              <a:lnSpc>
                <a:spcPct val="150000"/>
              </a:lnSpc>
              <a:buFont typeface="Arial" panose="020B0604020202020204" pitchFamily="34" charset="0"/>
              <a:buChar char="•"/>
            </a:pPr>
            <a:r>
              <a:rPr lang="en-US" sz="3200" dirty="0"/>
              <a:t>What development and procurement teams need to understand to </a:t>
            </a:r>
            <a:r>
              <a:rPr lang="en-US" sz="3200"/>
              <a:t>improve accessibility</a:t>
            </a:r>
            <a:endParaRPr lang="en-US" sz="1600" dirty="0"/>
          </a:p>
          <a:p>
            <a:pPr>
              <a:lnSpc>
                <a:spcPct val="150000"/>
              </a:lnSpc>
            </a:pPr>
            <a:endParaRPr lang="en-US" sz="3200" dirty="0"/>
          </a:p>
          <a:p>
            <a:pPr>
              <a:lnSpc>
                <a:spcPct val="150000"/>
              </a:lnSpc>
            </a:pPr>
            <a:endParaRPr lang="en-US" sz="3200" dirty="0"/>
          </a:p>
          <a:p>
            <a:pPr>
              <a:lnSpc>
                <a:spcPct val="150000"/>
              </a:lnSpc>
            </a:pPr>
            <a:endParaRPr lang="en-US" sz="3200" dirty="0"/>
          </a:p>
        </p:txBody>
      </p:sp>
      <p:sp>
        <p:nvSpPr>
          <p:cNvPr id="31" name="Rectangle 33"/>
          <p:cNvSpPr>
            <a:spLocks noChangeArrowheads="1"/>
          </p:cNvSpPr>
          <p:nvPr/>
        </p:nvSpPr>
        <p:spPr bwMode="auto">
          <a:xfrm>
            <a:off x="1333502" y="17693500"/>
            <a:ext cx="11468100" cy="18936475"/>
          </a:xfrm>
          <a:prstGeom prst="rect">
            <a:avLst/>
          </a:prstGeom>
          <a:solidFill>
            <a:schemeClr val="bg1"/>
          </a:solidFill>
          <a:ln w="9525">
            <a:noFill/>
            <a:miter lim="800000"/>
            <a:headEnd/>
            <a:tailEnd/>
          </a:ln>
        </p:spPr>
        <p:txBody>
          <a:bodyPr lIns="329975" tIns="329975" rIns="329975" bIns="329975">
            <a:prstTxWarp prst="textNoShape">
              <a:avLst/>
            </a:prstTxWarp>
          </a:bodyPr>
          <a:lstStyle/>
          <a:p>
            <a:pPr>
              <a:spcBef>
                <a:spcPct val="50000"/>
              </a:spcBef>
            </a:pPr>
            <a:r>
              <a:rPr lang="en-GB" sz="4400" b="1" dirty="0">
                <a:solidFill>
                  <a:srgbClr val="CC3300"/>
                </a:solidFill>
              </a:rPr>
              <a:t>Rule Categories</a:t>
            </a:r>
          </a:p>
          <a:p>
            <a:r>
              <a:rPr lang="en-US" sz="2600" dirty="0"/>
              <a:t> </a:t>
            </a:r>
          </a:p>
          <a:p>
            <a:r>
              <a:rPr lang="en-US" sz="3200" b="1" dirty="0"/>
              <a:t>Landmarks</a:t>
            </a:r>
          </a:p>
          <a:p>
            <a:r>
              <a:rPr lang="en-US" sz="3200" dirty="0"/>
              <a:t>Landmark roles are used to structure the content of a page and identify major sections of content, thus making them more findable and navigable. </a:t>
            </a:r>
          </a:p>
          <a:p>
            <a:endParaRPr lang="en-US" sz="800" b="1" dirty="0"/>
          </a:p>
          <a:p>
            <a:r>
              <a:rPr lang="en-US" sz="3200" b="1" dirty="0"/>
              <a:t>Headings</a:t>
            </a:r>
          </a:p>
          <a:p>
            <a:r>
              <a:rPr lang="en-US" sz="3200" dirty="0"/>
              <a:t>Use heading elements (H1-H6) provide a means to identify sections and subsections of content within landmarks.</a:t>
            </a:r>
          </a:p>
          <a:p>
            <a:endParaRPr lang="en-US" sz="800" b="1" dirty="0"/>
          </a:p>
          <a:p>
            <a:r>
              <a:rPr lang="en-US" sz="3200" b="1" dirty="0"/>
              <a:t>Style/Content</a:t>
            </a:r>
          </a:p>
          <a:p>
            <a:r>
              <a:rPr lang="en-US" sz="3200" dirty="0"/>
              <a:t>HTML markup identifies the page semantics, language of text content and ensure that text is readable.</a:t>
            </a:r>
          </a:p>
          <a:p>
            <a:endParaRPr lang="en-US" sz="800" b="1" dirty="0"/>
          </a:p>
          <a:p>
            <a:r>
              <a:rPr lang="en-US" sz="3200" b="1" dirty="0"/>
              <a:t>Images and Graphics</a:t>
            </a:r>
          </a:p>
          <a:p>
            <a:r>
              <a:rPr lang="en-US" sz="3200" dirty="0"/>
              <a:t>Images have text alternatives</a:t>
            </a:r>
          </a:p>
          <a:p>
            <a:endParaRPr lang="en-US" sz="800" b="1" dirty="0"/>
          </a:p>
          <a:p>
            <a:r>
              <a:rPr lang="en-US" sz="3200" b="1" dirty="0"/>
              <a:t>Link</a:t>
            </a:r>
          </a:p>
          <a:p>
            <a:r>
              <a:rPr lang="en-US" sz="3200" dirty="0"/>
              <a:t>Links are consistent and descriptive.</a:t>
            </a:r>
          </a:p>
          <a:p>
            <a:endParaRPr lang="en-US" sz="800" b="1" dirty="0"/>
          </a:p>
          <a:p>
            <a:r>
              <a:rPr lang="en-US" sz="3200" b="1" dirty="0"/>
              <a:t>Table</a:t>
            </a:r>
          </a:p>
          <a:p>
            <a:r>
              <a:rPr lang="en-US" sz="3200" dirty="0"/>
              <a:t>Provide captions, row and column headers for data tables.</a:t>
            </a:r>
          </a:p>
          <a:p>
            <a:endParaRPr lang="en-US" sz="800" b="1" dirty="0"/>
          </a:p>
          <a:p>
            <a:r>
              <a:rPr lang="en-US" sz="3200" b="1" dirty="0"/>
              <a:t>Form</a:t>
            </a:r>
          </a:p>
          <a:p>
            <a:r>
              <a:rPr lang="en-US" sz="3200" dirty="0"/>
              <a:t>Form controls are labelled and error feedback is accessible.</a:t>
            </a:r>
          </a:p>
          <a:p>
            <a:endParaRPr lang="en-US" sz="800" b="1" dirty="0"/>
          </a:p>
          <a:p>
            <a:r>
              <a:rPr lang="en-US" sz="3200" b="1" dirty="0"/>
              <a:t>Widget/Scripting</a:t>
            </a:r>
          </a:p>
          <a:p>
            <a:r>
              <a:rPr lang="en-US" sz="3200" dirty="0"/>
              <a:t>Ensure that custom widgets created using JavaScript support keyboard interaction and describe their roles, properties and states using WAI-ARIA.</a:t>
            </a:r>
          </a:p>
          <a:p>
            <a:endParaRPr lang="en-US" sz="800" b="1" dirty="0"/>
          </a:p>
          <a:p>
            <a:r>
              <a:rPr lang="en-US" sz="3200" b="1" dirty="0"/>
              <a:t>Audio/Video</a:t>
            </a:r>
          </a:p>
          <a:p>
            <a:r>
              <a:rPr lang="en-US" sz="3200" dirty="0"/>
              <a:t>Multimedia content have text transcripts, captions and/or audio descriptions.</a:t>
            </a:r>
          </a:p>
          <a:p>
            <a:endParaRPr lang="en-US" sz="800" b="1" dirty="0"/>
          </a:p>
          <a:p>
            <a:r>
              <a:rPr lang="en-US" sz="3200" b="1" dirty="0"/>
              <a:t>Keyboard</a:t>
            </a:r>
          </a:p>
          <a:p>
            <a:r>
              <a:rPr lang="en-US" sz="3200" dirty="0"/>
              <a:t>Web pages support keyboard only operation.</a:t>
            </a:r>
          </a:p>
          <a:p>
            <a:endParaRPr lang="en-US" sz="800" b="1" dirty="0"/>
          </a:p>
          <a:p>
            <a:r>
              <a:rPr lang="en-US" sz="3200" b="1" dirty="0"/>
              <a:t>Timing</a:t>
            </a:r>
          </a:p>
          <a:p>
            <a:r>
              <a:rPr lang="en-US" sz="3200" dirty="0"/>
              <a:t>Allow extension to time limits and control of content that moves, scrolls, flashes or auto-updates.</a:t>
            </a:r>
          </a:p>
          <a:p>
            <a:endParaRPr lang="en-US" sz="800" b="1" dirty="0"/>
          </a:p>
          <a:p>
            <a:r>
              <a:rPr lang="en-US" sz="3200" b="1" dirty="0"/>
              <a:t>Site Navigation</a:t>
            </a:r>
          </a:p>
          <a:p>
            <a:r>
              <a:rPr lang="en-US" sz="3200" dirty="0"/>
              <a:t>Provide consistent page tilting and the labeling and ordering of recurrent page sections of pages within a website. </a:t>
            </a:r>
          </a:p>
        </p:txBody>
      </p:sp>
      <p:sp>
        <p:nvSpPr>
          <p:cNvPr id="32" name="Rectangle 29"/>
          <p:cNvSpPr>
            <a:spLocks noChangeArrowheads="1"/>
          </p:cNvSpPr>
          <p:nvPr/>
        </p:nvSpPr>
        <p:spPr bwMode="auto">
          <a:xfrm>
            <a:off x="1333502" y="5446183"/>
            <a:ext cx="11468100" cy="11546417"/>
          </a:xfrm>
          <a:prstGeom prst="rect">
            <a:avLst/>
          </a:prstGeom>
          <a:solidFill>
            <a:schemeClr val="bg1"/>
          </a:solidFill>
          <a:ln w="9525">
            <a:noFill/>
            <a:miter lim="800000"/>
            <a:headEnd/>
            <a:tailEnd/>
          </a:ln>
        </p:spPr>
        <p:txBody>
          <a:bodyPr lIns="329975" tIns="329975" rIns="329975" bIns="329975">
            <a:prstTxWarp prst="textNoShape">
              <a:avLst/>
            </a:prstTxWarp>
          </a:bodyPr>
          <a:lstStyle/>
          <a:p>
            <a:pPr>
              <a:spcBef>
                <a:spcPct val="50000"/>
              </a:spcBef>
            </a:pPr>
            <a:r>
              <a:rPr lang="en-GB" sz="4400" b="1" dirty="0">
                <a:solidFill>
                  <a:srgbClr val="CC3300"/>
                </a:solidFill>
              </a:rPr>
              <a:t>Abstract </a:t>
            </a:r>
          </a:p>
          <a:p>
            <a:r>
              <a:rPr lang="en-US" sz="3200" dirty="0"/>
              <a:t>Web accessibility is an important, but IT administrator and procurement staff struggle to understand what it means for them.  Analytics are needed to help people learn and understand a university’s current level of accessibility.  The OpenAjax accessibility (OAA) evaluation library is an open source library designed to evaluate dynamically generated web content for WCAG 2.0 Level A and AA requirements using the HTML5 and Accessible Rich Internet Application (ARIA) 1.0 specifications.  The OAA library was used to evaluate over 191,000 web pages from 152 universities. The data is useful in helping in the development and monitoring the progress of accessibility plans.  The data can be used by administrators to understand which units on campus are complying with accessibility standards, the types of accessibility features units seem to be implementing and what features they need help and training in understanding and implementation.  These results are a first step in providing web accessibility information and identifying the metrics that are most useful to support web accessibility policies of a university.</a:t>
            </a:r>
          </a:p>
        </p:txBody>
      </p:sp>
      <p:sp>
        <p:nvSpPr>
          <p:cNvPr id="33" name="Rectangle 32"/>
          <p:cNvSpPr>
            <a:spLocks noChangeArrowheads="1"/>
          </p:cNvSpPr>
          <p:nvPr/>
        </p:nvSpPr>
        <p:spPr bwMode="auto">
          <a:xfrm>
            <a:off x="13690602" y="5446183"/>
            <a:ext cx="11468100" cy="31183792"/>
          </a:xfrm>
          <a:prstGeom prst="rect">
            <a:avLst/>
          </a:prstGeom>
          <a:solidFill>
            <a:schemeClr val="bg1"/>
          </a:solidFill>
          <a:ln w="9525">
            <a:noFill/>
            <a:miter lim="800000"/>
            <a:headEnd/>
            <a:tailEnd/>
          </a:ln>
        </p:spPr>
        <p:txBody>
          <a:bodyPr lIns="329975" tIns="329975" rIns="329975" bIns="329975">
            <a:prstTxWarp prst="textNoShape">
              <a:avLst/>
            </a:prstTxWarp>
          </a:bodyPr>
          <a:lstStyle/>
          <a:p>
            <a:pPr marL="349224" indent="-349224">
              <a:spcBef>
                <a:spcPct val="50000"/>
              </a:spcBef>
              <a:defRPr/>
            </a:pPr>
            <a:r>
              <a:rPr lang="en-GB" sz="4400" b="1" dirty="0">
                <a:solidFill>
                  <a:srgbClr val="CC3300"/>
                </a:solidFill>
                <a:latin typeface="Arial" pitchFamily="-108" charset="0"/>
                <a:ea typeface="ＭＳ Ｐゴシック" pitchFamily="-108" charset="-128"/>
                <a:cs typeface="ＭＳ Ｐゴシック" pitchFamily="-108" charset="-128"/>
              </a:rPr>
              <a:t>University/Conference Results</a:t>
            </a:r>
          </a:p>
          <a:p>
            <a:pPr indent="-349224">
              <a:defRPr/>
            </a:pPr>
            <a:r>
              <a:rPr lang="en-US" sz="3200" dirty="0">
                <a:latin typeface="Arial" pitchFamily="-108" charset="0"/>
                <a:ea typeface="ＭＳ Ｐゴシック" pitchFamily="-108" charset="-128"/>
              </a:rPr>
              <a:t>The following chart </a:t>
            </a:r>
            <a:r>
              <a:rPr lang="en-US" sz="3200" dirty="0" err="1">
                <a:latin typeface="Arial" pitchFamily="-108" charset="0"/>
                <a:ea typeface="ＭＳ Ｐゴシック" pitchFamily="-108" charset="-128"/>
              </a:rPr>
              <a:t>sindicate</a:t>
            </a:r>
            <a:r>
              <a:rPr lang="en-US" sz="3200" dirty="0">
                <a:latin typeface="Arial" pitchFamily="-108" charset="0"/>
                <a:ea typeface="ＭＳ Ｐゴシック" pitchFamily="-108" charset="-128"/>
              </a:rPr>
              <a:t> the number of times rules passed, failed or required a manual check for the pages evaluated for each university or athletic conference.  The number of pages evaluated for each university is between 168 up to1,500 pages, with an average of 655 pages.</a:t>
            </a:r>
          </a:p>
          <a:p>
            <a:pPr indent="-349224">
              <a:defRPr/>
            </a:pPr>
            <a:endParaRPr lang="en-US" sz="3200" dirty="0"/>
          </a:p>
          <a:p>
            <a:pPr indent="-349224">
              <a:defRPr/>
            </a:pPr>
            <a:r>
              <a:rPr lang="en-US" sz="3200" b="1" dirty="0"/>
              <a:t>Sweet 16 Universities</a:t>
            </a:r>
          </a:p>
          <a:p>
            <a:pPr indent="-349224">
              <a:defRPr/>
            </a:pPr>
            <a:r>
              <a:rPr lang="en-US" sz="3200" dirty="0"/>
              <a:t> </a:t>
            </a:r>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1600" b="1" dirty="0"/>
          </a:p>
          <a:p>
            <a:pPr indent="-349224">
              <a:defRPr/>
            </a:pPr>
            <a:r>
              <a:rPr lang="en-US" sz="3200" b="1" dirty="0"/>
              <a:t>Basketball Conferences</a:t>
            </a:r>
            <a:endParaRPr lang="en-US" sz="3200" dirty="0"/>
          </a:p>
          <a:p>
            <a:pPr indent="-349224">
              <a:defRPr/>
            </a:pPr>
            <a:endParaRPr lang="en-US" sz="3200" dirty="0">
              <a:latin typeface="Arial" pitchFamily="-108" charset="0"/>
              <a:ea typeface="ＭＳ Ｐゴシック" pitchFamily="-108" charset="-128"/>
              <a:cs typeface="ＭＳ Ｐゴシック" pitchFamily="-108" charset="-128"/>
            </a:endParaRPr>
          </a:p>
        </p:txBody>
      </p:sp>
      <p:sp>
        <p:nvSpPr>
          <p:cNvPr id="34" name="Rectangle 31"/>
          <p:cNvSpPr>
            <a:spLocks noChangeArrowheads="1"/>
          </p:cNvSpPr>
          <p:nvPr/>
        </p:nvSpPr>
        <p:spPr bwMode="auto">
          <a:xfrm>
            <a:off x="26047702" y="5446184"/>
            <a:ext cx="11468100" cy="31183792"/>
          </a:xfrm>
          <a:prstGeom prst="rect">
            <a:avLst/>
          </a:prstGeom>
          <a:solidFill>
            <a:schemeClr val="bg1"/>
          </a:solidFill>
          <a:ln w="9525">
            <a:noFill/>
            <a:miter lim="800000"/>
            <a:headEnd/>
            <a:tailEnd/>
          </a:ln>
        </p:spPr>
        <p:txBody>
          <a:bodyPr lIns="329975" tIns="329975" rIns="329975" bIns="329975">
            <a:prstTxWarp prst="textNoShape">
              <a:avLst/>
            </a:prstTxWarp>
          </a:bodyPr>
          <a:lstStyle/>
          <a:p>
            <a:pPr>
              <a:spcBef>
                <a:spcPct val="50000"/>
              </a:spcBef>
            </a:pPr>
            <a:r>
              <a:rPr lang="en-GB" sz="4400" b="1" dirty="0">
                <a:solidFill>
                  <a:srgbClr val="CC3300"/>
                </a:solidFill>
              </a:rPr>
              <a:t>Rule Category Results</a:t>
            </a:r>
          </a:p>
          <a:p>
            <a:endParaRPr lang="en-US" sz="2600" dirty="0"/>
          </a:p>
          <a:p>
            <a:r>
              <a:rPr lang="en-US" sz="3200" b="1" dirty="0"/>
              <a:t>Rule Results</a:t>
            </a:r>
          </a:p>
          <a:p>
            <a:r>
              <a:rPr lang="en-US" sz="3200" dirty="0"/>
              <a:t>Some rules can detect the presence or absence of an accessibility feature (e.g. main landmark, label on a form control).  The following implementation scores indicate the level of implementation of automated rules for each rule category over the 119,000 web pages. </a:t>
            </a:r>
          </a:p>
          <a:p>
            <a:endParaRPr lang="en-US" sz="3200" dirty="0"/>
          </a:p>
          <a:p>
            <a:endParaRPr lang="en-US" sz="3200" dirty="0"/>
          </a:p>
          <a:p>
            <a:endParaRPr lang="en-US" sz="3200" dirty="0"/>
          </a:p>
          <a:p>
            <a:endParaRPr lang="en-US" sz="3200"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r>
              <a:rPr lang="en-US" sz="3200" b="1" dirty="0"/>
              <a:t>Selected Rule Results</a:t>
            </a:r>
          </a:p>
          <a:p>
            <a:r>
              <a:rPr lang="en-US" sz="3200" dirty="0"/>
              <a:t>The following chart indicates the number of times a rule passed, failed or required a manual check for selected rules in the evaluation library.  Note that many rules always require manual checking, for example in the case of timing requirements, video captions and audio transcriptions.</a:t>
            </a:r>
          </a:p>
        </p:txBody>
      </p:sp>
      <p:sp>
        <p:nvSpPr>
          <p:cNvPr id="48" name="Rectangle 35"/>
          <p:cNvSpPr>
            <a:spLocks noChangeArrowheads="1"/>
          </p:cNvSpPr>
          <p:nvPr/>
        </p:nvSpPr>
        <p:spPr bwMode="auto">
          <a:xfrm>
            <a:off x="38404802" y="33204150"/>
            <a:ext cx="11468100" cy="3425825"/>
          </a:xfrm>
          <a:prstGeom prst="rect">
            <a:avLst/>
          </a:prstGeom>
          <a:solidFill>
            <a:schemeClr val="bg1"/>
          </a:solidFill>
          <a:ln w="9525">
            <a:noFill/>
            <a:miter lim="800000"/>
            <a:headEnd/>
            <a:tailEnd/>
          </a:ln>
        </p:spPr>
        <p:txBody>
          <a:bodyPr lIns="329975" tIns="329975" rIns="329975" bIns="329975">
            <a:prstTxWarp prst="textNoShape">
              <a:avLst/>
            </a:prstTxWarp>
          </a:bodyPr>
          <a:lstStyle/>
          <a:p>
            <a:pPr>
              <a:spcBef>
                <a:spcPct val="50000"/>
              </a:spcBef>
            </a:pPr>
            <a:endParaRPr lang="en-US" sz="2600" dirty="0"/>
          </a:p>
        </p:txBody>
      </p:sp>
      <p:sp>
        <p:nvSpPr>
          <p:cNvPr id="4" name="TextBox 3"/>
          <p:cNvSpPr txBox="1"/>
          <p:nvPr/>
        </p:nvSpPr>
        <p:spPr>
          <a:xfrm>
            <a:off x="38404802" y="18283947"/>
            <a:ext cx="11485685" cy="7097328"/>
          </a:xfrm>
          <a:prstGeom prst="rect">
            <a:avLst/>
          </a:prstGeom>
          <a:solidFill>
            <a:schemeClr val="bg1"/>
          </a:solidFill>
        </p:spPr>
        <p:txBody>
          <a:bodyPr wrap="square" lIns="329184" tIns="329184" rIns="329184" bIns="329184" rtlCol="0">
            <a:spAutoFit/>
          </a:bodyPr>
          <a:lstStyle/>
          <a:p>
            <a:pPr>
              <a:lnSpc>
                <a:spcPct val="150000"/>
              </a:lnSpc>
            </a:pPr>
            <a:r>
              <a:rPr lang="en-US" sz="4400" b="1" dirty="0">
                <a:solidFill>
                  <a:srgbClr val="CC3300"/>
                </a:solidFill>
              </a:rPr>
              <a:t>Open Source Evaluation Tools</a:t>
            </a:r>
          </a:p>
          <a:p>
            <a:r>
              <a:rPr lang="en-US" sz="3200" b="1" dirty="0"/>
              <a:t>Functional Accessibility Evaluator 2.0</a:t>
            </a:r>
            <a:br>
              <a:rPr lang="en-US" sz="3200" b="1" dirty="0"/>
            </a:br>
            <a:r>
              <a:rPr lang="en-US" sz="3200" dirty="0"/>
              <a:t>http://fae.disability.illinois.edu </a:t>
            </a:r>
          </a:p>
          <a:p>
            <a:endParaRPr lang="en-US" sz="3200" b="1" dirty="0"/>
          </a:p>
          <a:p>
            <a:r>
              <a:rPr lang="en-US" sz="3200" b="1" dirty="0" err="1"/>
              <a:t>AInspector</a:t>
            </a:r>
            <a:r>
              <a:rPr lang="en-US" sz="3200" b="1" dirty="0"/>
              <a:t> WCAG for Firefox</a:t>
            </a:r>
          </a:p>
          <a:p>
            <a:r>
              <a:rPr lang="en-US" sz="3200" dirty="0"/>
              <a:t>https://go.Illinois.edu/ainspector-wcag </a:t>
            </a:r>
          </a:p>
          <a:p>
            <a:endParaRPr lang="en-US" sz="3200" b="1" dirty="0"/>
          </a:p>
          <a:p>
            <a:r>
              <a:rPr lang="en-US" sz="3200" b="1" dirty="0"/>
              <a:t>Source Code</a:t>
            </a:r>
          </a:p>
          <a:p>
            <a:r>
              <a:rPr lang="en-US" sz="3200"/>
              <a:t>https://github.com/opena11y</a:t>
            </a:r>
            <a:endParaRPr lang="en-US" sz="3200" dirty="0"/>
          </a:p>
          <a:p>
            <a:endParaRPr lang="en-US" sz="3200" dirty="0"/>
          </a:p>
          <a:p>
            <a:r>
              <a:rPr lang="en-US" sz="3200" b="1" dirty="0"/>
              <a:t>Contact</a:t>
            </a:r>
          </a:p>
          <a:p>
            <a:r>
              <a:rPr lang="en-US" sz="3200" dirty="0"/>
              <a:t>Jon Gunderson, e-mail: jongund@Illinois.edu</a:t>
            </a:r>
          </a:p>
        </p:txBody>
      </p:sp>
      <p:pic>
        <p:nvPicPr>
          <p:cNvPr id="3" name="Picture 2">
            <a:extLst>
              <a:ext uri="{FF2B5EF4-FFF2-40B4-BE49-F238E27FC236}">
                <a16:creationId xmlns:a16="http://schemas.microsoft.com/office/drawing/2014/main" id="{567D548D-2AF1-4264-9A45-C696274E91E1}"/>
              </a:ext>
            </a:extLst>
          </p:cNvPr>
          <p:cNvPicPr>
            <a:picLocks noChangeAspect="1"/>
          </p:cNvPicPr>
          <p:nvPr/>
        </p:nvPicPr>
        <p:blipFill>
          <a:blip r:embed="rId3"/>
          <a:stretch>
            <a:fillRect/>
          </a:stretch>
        </p:blipFill>
        <p:spPr>
          <a:xfrm>
            <a:off x="39139905" y="34099915"/>
            <a:ext cx="10161093" cy="1763713"/>
          </a:xfrm>
          <a:prstGeom prst="rect">
            <a:avLst/>
          </a:prstGeom>
        </p:spPr>
      </p:pic>
      <p:graphicFrame>
        <p:nvGraphicFramePr>
          <p:cNvPr id="24" name="Chart 23">
            <a:extLst>
              <a:ext uri="{FF2B5EF4-FFF2-40B4-BE49-F238E27FC236}">
                <a16:creationId xmlns:a16="http://schemas.microsoft.com/office/drawing/2014/main" id="{00000000-0008-0000-0000-000006000000}"/>
              </a:ext>
            </a:extLst>
          </p:cNvPr>
          <p:cNvGraphicFramePr>
            <a:graphicFrameLocks/>
          </p:cNvGraphicFramePr>
          <p:nvPr>
            <p:extLst>
              <p:ext uri="{D42A27DB-BD31-4B8C-83A1-F6EECF244321}">
                <p14:modId xmlns:p14="http://schemas.microsoft.com/office/powerpoint/2010/main" val="448088263"/>
              </p:ext>
            </p:extLst>
          </p:nvPr>
        </p:nvGraphicFramePr>
        <p:xfrm>
          <a:off x="13690603" y="10058399"/>
          <a:ext cx="11074398" cy="1440180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7" name="Chart 36">
            <a:extLst>
              <a:ext uri="{FF2B5EF4-FFF2-40B4-BE49-F238E27FC236}">
                <a16:creationId xmlns:a16="http://schemas.microsoft.com/office/drawing/2014/main" id="{A8E23507-55AC-431F-8479-DE7DBB99BD61}"/>
              </a:ext>
            </a:extLst>
          </p:cNvPr>
          <p:cNvGraphicFramePr>
            <a:graphicFrameLocks/>
          </p:cNvGraphicFramePr>
          <p:nvPr>
            <p:extLst>
              <p:ext uri="{D42A27DB-BD31-4B8C-83A1-F6EECF244321}">
                <p14:modId xmlns:p14="http://schemas.microsoft.com/office/powerpoint/2010/main" val="2716272559"/>
              </p:ext>
            </p:extLst>
          </p:nvPr>
        </p:nvGraphicFramePr>
        <p:xfrm>
          <a:off x="13868400" y="25225161"/>
          <a:ext cx="10896600" cy="1140481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8" name="Chart 37">
            <a:extLst>
              <a:ext uri="{FF2B5EF4-FFF2-40B4-BE49-F238E27FC236}">
                <a16:creationId xmlns:a16="http://schemas.microsoft.com/office/drawing/2014/main" id="{44B34495-D220-48BB-B309-4DAAAFF56C5F}"/>
              </a:ext>
            </a:extLst>
          </p:cNvPr>
          <p:cNvGraphicFramePr>
            <a:graphicFrameLocks/>
          </p:cNvGraphicFramePr>
          <p:nvPr>
            <p:extLst>
              <p:ext uri="{D42A27DB-BD31-4B8C-83A1-F6EECF244321}">
                <p14:modId xmlns:p14="http://schemas.microsoft.com/office/powerpoint/2010/main" val="358529469"/>
              </p:ext>
            </p:extLst>
          </p:nvPr>
        </p:nvGraphicFramePr>
        <p:xfrm>
          <a:off x="26441404" y="10124072"/>
          <a:ext cx="10591796" cy="991652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9" name="Chart 38">
            <a:extLst>
              <a:ext uri="{FF2B5EF4-FFF2-40B4-BE49-F238E27FC236}">
                <a16:creationId xmlns:a16="http://schemas.microsoft.com/office/drawing/2014/main" id="{1E9E2C7B-4157-45D2-B4A1-3BF43D320F3D}"/>
              </a:ext>
            </a:extLst>
          </p:cNvPr>
          <p:cNvGraphicFramePr>
            <a:graphicFrameLocks/>
          </p:cNvGraphicFramePr>
          <p:nvPr>
            <p:extLst>
              <p:ext uri="{D42A27DB-BD31-4B8C-83A1-F6EECF244321}">
                <p14:modId xmlns:p14="http://schemas.microsoft.com/office/powerpoint/2010/main" val="3762629674"/>
              </p:ext>
            </p:extLst>
          </p:nvPr>
        </p:nvGraphicFramePr>
        <p:xfrm>
          <a:off x="26441404" y="23698200"/>
          <a:ext cx="10591796" cy="1272540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theme/theme1.xml><?xml version="1.0" encoding="utf-8"?>
<a:theme xmlns:a="http://schemas.openxmlformats.org/drawingml/2006/main" name="Post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Postertemplate</Template>
  <TotalTime>2800</TotalTime>
  <Words>597</Words>
  <Application>Microsoft Office PowerPoint</Application>
  <PresentationFormat>Custom</PresentationFormat>
  <Paragraphs>127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Postertemplate</vt:lpstr>
      <vt:lpstr>PowerPoint Presentation</vt:lpstr>
    </vt:vector>
  </TitlesOfParts>
  <Company>University of Illinois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Kirkham</dc:creator>
  <cp:lastModifiedBy>Gunderson, Jon R</cp:lastModifiedBy>
  <cp:revision>162</cp:revision>
  <cp:lastPrinted>2009-06-18T18:06:01Z</cp:lastPrinted>
  <dcterms:created xsi:type="dcterms:W3CDTF">2012-08-08T16:20:56Z</dcterms:created>
  <dcterms:modified xsi:type="dcterms:W3CDTF">2019-10-07T21:55:40Z</dcterms:modified>
</cp:coreProperties>
</file>