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0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950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3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6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4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2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3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953183-85BD-487D-BC43-82F76F38030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A219-5321-4539-B966-5E95DEA6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6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10EF-4CC6-FC45-D637-942872DA6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Preprocessing Pipeline for fMRI Data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CCCAF-A588-6307-6B77-CEB7C71BC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Max Egan</a:t>
            </a:r>
          </a:p>
          <a:p>
            <a:r>
              <a:rPr lang="en-US" dirty="0"/>
              <a:t>Dec 8, 2022</a:t>
            </a:r>
          </a:p>
          <a:p>
            <a:endParaRPr lang="en-US" dirty="0"/>
          </a:p>
          <a:p>
            <a:r>
              <a:rPr lang="en-US" dirty="0"/>
              <a:t>Final Project for STAT 447</a:t>
            </a:r>
          </a:p>
        </p:txBody>
      </p:sp>
    </p:spTree>
    <p:extLst>
      <p:ext uri="{BB962C8B-B14F-4D97-AF65-F5344CB8AC3E}">
        <p14:creationId xmlns:p14="http://schemas.microsoft.com/office/powerpoint/2010/main" val="25662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E967-EE8B-382D-E6E2-0DB9A7D2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fMRI</a:t>
            </a:r>
          </a:p>
        </p:txBody>
      </p:sp>
      <p:pic>
        <p:nvPicPr>
          <p:cNvPr id="1026" name="Picture 2" descr="What is an fMRI scan and how does it work?">
            <a:extLst>
              <a:ext uri="{FF2B5EF4-FFF2-40B4-BE49-F238E27FC236}">
                <a16:creationId xmlns:a16="http://schemas.microsoft.com/office/drawing/2014/main" id="{D217928A-BE42-C614-5BF7-51484A71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6" y="2441015"/>
            <a:ext cx="3570692" cy="242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fMRI? Uses, How It Works, Duration, and What to Expect">
            <a:extLst>
              <a:ext uri="{FF2B5EF4-FFF2-40B4-BE49-F238E27FC236}">
                <a16:creationId xmlns:a16="http://schemas.microsoft.com/office/drawing/2014/main" id="{1CCEFECE-D430-9881-D06B-7F9FB09D0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87" y="2389998"/>
            <a:ext cx="4417132" cy="24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DF] Longitudinal fMRI analysis: A review of methods. | Semantic Scholar">
            <a:extLst>
              <a:ext uri="{FF2B5EF4-FFF2-40B4-BE49-F238E27FC236}">
                <a16:creationId xmlns:a16="http://schemas.microsoft.com/office/drawing/2014/main" id="{05F19DE7-FA5E-5028-0412-3EB12277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57" y="2648031"/>
            <a:ext cx="33718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11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83EC-341A-2A46-9208-C438E9AB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181D-59AB-D4FE-F3DB-05231FBA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86948"/>
          </a:xfrm>
        </p:spPr>
        <p:txBody>
          <a:bodyPr/>
          <a:lstStyle/>
          <a:p>
            <a:r>
              <a:rPr lang="en-US" dirty="0"/>
              <a:t>Raw DICOM files</a:t>
            </a:r>
          </a:p>
          <a:p>
            <a:r>
              <a:rPr lang="en-US" dirty="0"/>
              <a:t>Converted to </a:t>
            </a:r>
            <a:r>
              <a:rPr lang="en-US" dirty="0" err="1"/>
              <a:t>NifTi</a:t>
            </a:r>
            <a:r>
              <a:rPr lang="en-US" dirty="0"/>
              <a:t> files</a:t>
            </a:r>
          </a:p>
          <a:p>
            <a:r>
              <a:rPr lang="en-US" dirty="0"/>
              <a:t>Structural and functional</a:t>
            </a:r>
          </a:p>
        </p:txBody>
      </p:sp>
      <p:pic>
        <p:nvPicPr>
          <p:cNvPr id="2050" name="Picture 2" descr="Sizzling Headlines About Brain Damage - ConscienHealth">
            <a:extLst>
              <a:ext uri="{FF2B5EF4-FFF2-40B4-BE49-F238E27FC236}">
                <a16:creationId xmlns:a16="http://schemas.microsoft.com/office/drawing/2014/main" id="{E8C89A2C-7E53-19AA-5D4B-32E2298C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21" y="3571533"/>
            <a:ext cx="4242139" cy="28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unctional magnetic resonance imaging - Wikipedia">
            <a:extLst>
              <a:ext uri="{FF2B5EF4-FFF2-40B4-BE49-F238E27FC236}">
                <a16:creationId xmlns:a16="http://schemas.microsoft.com/office/drawing/2014/main" id="{682BD09F-A59C-7121-0D5C-B3537480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103" y="2855640"/>
            <a:ext cx="27622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C0A7-AB87-C72F-9E5A-04EB049A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0104-2B01-0D10-4666-BE4C4446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steps to get to data analysis</a:t>
            </a:r>
          </a:p>
          <a:p>
            <a:endParaRPr lang="en-US" dirty="0"/>
          </a:p>
          <a:p>
            <a:r>
              <a:rPr lang="en-US" dirty="0"/>
              <a:t>Slice timing correction</a:t>
            </a:r>
          </a:p>
          <a:p>
            <a:r>
              <a:rPr lang="en-US" dirty="0"/>
              <a:t>Head motion correction</a:t>
            </a:r>
          </a:p>
          <a:p>
            <a:r>
              <a:rPr lang="en-US" dirty="0" err="1"/>
              <a:t>Coregistration</a:t>
            </a:r>
            <a:endParaRPr lang="en-US" dirty="0"/>
          </a:p>
          <a:p>
            <a:r>
              <a:rPr lang="en-US" dirty="0"/>
              <a:t>Normalization</a:t>
            </a:r>
          </a:p>
          <a:p>
            <a:r>
              <a:rPr lang="en-US" dirty="0"/>
              <a:t>Smoothing</a:t>
            </a:r>
          </a:p>
        </p:txBody>
      </p:sp>
    </p:spTree>
    <p:extLst>
      <p:ext uri="{BB962C8B-B14F-4D97-AF65-F5344CB8AC3E}">
        <p14:creationId xmlns:p14="http://schemas.microsoft.com/office/powerpoint/2010/main" val="9555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A958-AFA9-7827-7642-017005E6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53CF-DBB1-3A90-7BD5-A66DCEBA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Useable data for GLM analysis in a different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Typically MATLAB or Python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R is not exactly great at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591075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76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Building a Preprocessing Pipeline for fMRI Data in R</vt:lpstr>
      <vt:lpstr>What is fMRI</vt:lpstr>
      <vt:lpstr>What do we get</vt:lpstr>
      <vt:lpstr>Preprocessing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Preprocessing Pipeline for fMRI Data in R</dc:title>
  <dc:creator>Egan, Maximillian Kirichenko</dc:creator>
  <cp:lastModifiedBy>Egan, Maximillian Kirichenko</cp:lastModifiedBy>
  <cp:revision>1</cp:revision>
  <dcterms:created xsi:type="dcterms:W3CDTF">2022-12-08T17:44:01Z</dcterms:created>
  <dcterms:modified xsi:type="dcterms:W3CDTF">2022-12-08T17:50:40Z</dcterms:modified>
</cp:coreProperties>
</file>