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9" d="100"/>
          <a:sy n="99" d="100"/>
        </p:scale>
        <p:origin x="38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47C3-9663-48DB-98A1-5E2D6E3E8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2BA9D-D3F3-4A07-9FA9-1FCFC8646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6AD11-3451-45D4-A553-F864D927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8117-D7D6-4E58-9D97-95FC9D06634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25398-377D-40A7-A138-51337F4C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AD705-FACF-485B-9624-1197777F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F634-83E6-4C63-B4F8-9F53B844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5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2656-9AE2-47F5-9BCB-B6F2A41C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20B55-7A1A-4CB5-AB41-658B963BE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7FCA3-7CCD-4B17-937E-5DA3BE11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8117-D7D6-4E58-9D97-95FC9D06634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C1693-CE2D-4861-AAE6-2470F394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A274-ACCF-40C4-B110-650AF7A2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F634-83E6-4C63-B4F8-9F53B844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D8001-8C70-4CC9-BC27-BFC5075D4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E8278-5DF1-48E0-A61E-A86D49209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64E01-53BD-4ACA-AF20-CB7DC125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8117-D7D6-4E58-9D97-95FC9D06634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6D42-F66A-4975-AC6E-08890B78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35C79-BC4D-4512-9D14-5737C05C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F634-83E6-4C63-B4F8-9F53B844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1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82A3-39B1-4E06-9077-BFF7A32E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07BE-B8AA-4E12-BE5C-83A3B6C16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88A04-3FAF-45F3-ABE0-122293CC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8117-D7D6-4E58-9D97-95FC9D06634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45B85-8D11-4951-98ED-31FC02B45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21CA-B56E-42DE-92C5-6B272D16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F634-83E6-4C63-B4F8-9F53B844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1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175C-CA8E-473C-B7D5-6D974ACA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996D8-7C6D-4C4F-B5CE-639AB080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A8335-7ECF-4C86-9A23-A123B16A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8117-D7D6-4E58-9D97-95FC9D06634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B31F1-7029-44FC-93D7-52C05AE7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69A5-4126-49B3-A4A0-0AD8DF0F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F634-83E6-4C63-B4F8-9F53B844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DB59-B2D9-4EAD-A5F8-B09AF430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B8EF1-208B-45E5-B4D2-CD2597CCC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3FBA0-8CB7-4243-835F-048F4FB84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6B8-3447-4390-9005-72EEECD3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8117-D7D6-4E58-9D97-95FC9D06634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30AC4-8D8E-43E9-ADFE-425116E3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055D4-5FAD-4B95-837A-6818C46E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F634-83E6-4C63-B4F8-9F53B844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5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7608-F36C-43B2-A8EA-C3824C0F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F026B-407F-4E6F-B8AE-41FBD29A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80353-60AB-4479-A10D-710783482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BBB46-85C4-4F4D-ADD7-B2E3050C5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D6FCD-27FA-49EB-8D4C-ABA406385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7EF74-AE79-4B25-9FCF-3B6B4879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8117-D7D6-4E58-9D97-95FC9D06634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FB3F8-8FC1-47D8-8849-F7D96048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C175B-91E9-46DE-A39D-CF82D700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F634-83E6-4C63-B4F8-9F53B844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3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D116-F1A9-4753-B5B5-D8AE721E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E0FCE-D09B-4C41-BA63-9979C2D1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8117-D7D6-4E58-9D97-95FC9D06634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4F36C-A89A-4EC1-90DC-BE966554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D7DE3-3B96-4BE9-8199-72B34EB2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F634-83E6-4C63-B4F8-9F53B844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8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85387-56EB-4EB5-BB2D-89F3B857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8117-D7D6-4E58-9D97-95FC9D06634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F8C8F-3544-4895-B5E6-9B6FE248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540BC-6B1E-4806-92ED-CD0E9B5D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F634-83E6-4C63-B4F8-9F53B844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1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672B-ECB3-4AA1-AEA1-60A8D602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52FB-B6F2-4095-B564-CDE5A3359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81443-A432-4659-A4F8-90354BB23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990EC-C6B8-4725-A663-D3A008D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8117-D7D6-4E58-9D97-95FC9D06634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42E30-A102-4F13-B8C2-AFD57CB2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B1402-6DBF-46DC-9B48-EB7A7E6F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F634-83E6-4C63-B4F8-9F53B844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5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8EE9-6A9B-4C92-875F-56F189A3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67EB3-E047-477E-AC61-DD2C391E9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B3D11-8C01-4BBA-B3C6-202E7F947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2697E-D1F9-4BA9-B66F-19080B84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8117-D7D6-4E58-9D97-95FC9D06634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6C842-AF50-4AE6-92B5-F4E27262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B59EC-9FAE-42A1-89B8-C325BA38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F634-83E6-4C63-B4F8-9F53B844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7EFFA-2FA1-4256-80AD-95899055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A86FD-C96A-4620-A9F0-C07DDF09D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04B58-6053-49F5-A4D7-03C3890EC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F8117-D7D6-4E58-9D97-95FC9D06634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F3A4-80C4-4982-A02F-667E9D8E7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19CFC-972F-4054-BBFC-234769E5E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3F634-83E6-4C63-B4F8-9F53B844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2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2BE5FB-2401-415C-A215-C21D08D53165}"/>
              </a:ext>
            </a:extLst>
          </p:cNvPr>
          <p:cNvSpPr txBox="1"/>
          <p:nvPr/>
        </p:nvSpPr>
        <p:spPr>
          <a:xfrm>
            <a:off x="323918" y="766602"/>
            <a:ext cx="31243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Pressure System Diagram 10/18/17</a:t>
            </a:r>
          </a:p>
          <a:p>
            <a:r>
              <a:rPr lang="en-US" dirty="0"/>
              <a:t>Recreated 5/23/18</a:t>
            </a:r>
          </a:p>
          <a:p>
            <a:endParaRPr lang="en-US" dirty="0"/>
          </a:p>
          <a:p>
            <a:r>
              <a:rPr lang="en-US" dirty="0"/>
              <a:t>Notes: The switch box routes power to the valves and ignitor(s) to run the test. It is the smaller white box. Components with a “    “ indicate they are connected to the electrical system via the control  box.  If the component does not have a dedicated wire out of the switch box, it is connected to the SIG bus (ethernet cable)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800CEC-0782-4743-A362-DFF4912435A7}"/>
              </a:ext>
            </a:extLst>
          </p:cNvPr>
          <p:cNvCxnSpPr>
            <a:cxnSpLocks/>
          </p:cNvCxnSpPr>
          <p:nvPr/>
        </p:nvCxnSpPr>
        <p:spPr>
          <a:xfrm>
            <a:off x="4225723" y="315884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888817-E446-431B-91C9-4AE344C18931}"/>
              </a:ext>
            </a:extLst>
          </p:cNvPr>
          <p:cNvCxnSpPr>
            <a:cxnSpLocks/>
          </p:cNvCxnSpPr>
          <p:nvPr/>
        </p:nvCxnSpPr>
        <p:spPr>
          <a:xfrm>
            <a:off x="4225723" y="315884"/>
            <a:ext cx="75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C7D8CA-A5EF-456D-8DDC-D570C0FB4CDC}"/>
              </a:ext>
            </a:extLst>
          </p:cNvPr>
          <p:cNvCxnSpPr>
            <a:cxnSpLocks/>
          </p:cNvCxnSpPr>
          <p:nvPr/>
        </p:nvCxnSpPr>
        <p:spPr>
          <a:xfrm>
            <a:off x="4979702" y="315884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5D1863A8-71EF-4507-8BA5-166ECFAF7607}"/>
              </a:ext>
            </a:extLst>
          </p:cNvPr>
          <p:cNvSpPr/>
          <p:nvPr/>
        </p:nvSpPr>
        <p:spPr>
          <a:xfrm rot="5400000">
            <a:off x="4278580" y="853295"/>
            <a:ext cx="648264" cy="753980"/>
          </a:xfrm>
          <a:prstGeom prst="arc">
            <a:avLst>
              <a:gd name="adj1" fmla="val 16199987"/>
              <a:gd name="adj2" fmla="val 5385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7D7266-7473-4762-B483-98108254631F}"/>
              </a:ext>
            </a:extLst>
          </p:cNvPr>
          <p:cNvCxnSpPr>
            <a:cxnSpLocks/>
          </p:cNvCxnSpPr>
          <p:nvPr/>
        </p:nvCxnSpPr>
        <p:spPr>
          <a:xfrm>
            <a:off x="4514480" y="1554417"/>
            <a:ext cx="0" cy="22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6C43E0F-0144-4E49-B911-7E29DF5B4812}"/>
              </a:ext>
            </a:extLst>
          </p:cNvPr>
          <p:cNvSpPr/>
          <p:nvPr/>
        </p:nvSpPr>
        <p:spPr>
          <a:xfrm>
            <a:off x="4514480" y="1927910"/>
            <a:ext cx="176463" cy="1637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FBFAF2A-77E9-4FD6-98BC-458C2EB7913D}"/>
              </a:ext>
            </a:extLst>
          </p:cNvPr>
          <p:cNvSpPr/>
          <p:nvPr/>
        </p:nvSpPr>
        <p:spPr>
          <a:xfrm rot="10800000">
            <a:off x="4514480" y="1764198"/>
            <a:ext cx="176463" cy="1637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A48D98-9670-48DA-9FB9-80591CBF5A78}"/>
              </a:ext>
            </a:extLst>
          </p:cNvPr>
          <p:cNvCxnSpPr>
            <a:cxnSpLocks/>
          </p:cNvCxnSpPr>
          <p:nvPr/>
        </p:nvCxnSpPr>
        <p:spPr>
          <a:xfrm>
            <a:off x="4686129" y="1554417"/>
            <a:ext cx="0" cy="22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3A8BEB-8171-4D19-B3E8-BC526B0BC0A5}"/>
              </a:ext>
            </a:extLst>
          </p:cNvPr>
          <p:cNvCxnSpPr>
            <a:cxnSpLocks/>
          </p:cNvCxnSpPr>
          <p:nvPr/>
        </p:nvCxnSpPr>
        <p:spPr>
          <a:xfrm>
            <a:off x="4602711" y="2091622"/>
            <a:ext cx="0" cy="65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8380125-521B-4321-94C3-B7F972049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151424" y="2582618"/>
            <a:ext cx="201185" cy="33530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E5C106-5348-4F3A-BB8E-F083A84AF3CE}"/>
              </a:ext>
            </a:extLst>
          </p:cNvPr>
          <p:cNvCxnSpPr>
            <a:endCxn id="25" idx="2"/>
          </p:cNvCxnSpPr>
          <p:nvPr/>
        </p:nvCxnSpPr>
        <p:spPr>
          <a:xfrm>
            <a:off x="4602711" y="2750273"/>
            <a:ext cx="481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DB2444-9B6C-4CA6-BE8C-76289203ECEC}"/>
              </a:ext>
            </a:extLst>
          </p:cNvPr>
          <p:cNvCxnSpPr>
            <a:stCxn id="25" idx="0"/>
          </p:cNvCxnSpPr>
          <p:nvPr/>
        </p:nvCxnSpPr>
        <p:spPr>
          <a:xfrm flipV="1">
            <a:off x="5419671" y="2750272"/>
            <a:ext cx="10744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D96303DD-5FD4-46B4-85E3-7CC9C3792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61139" y="2582618"/>
            <a:ext cx="201185" cy="33530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20A4D9-8A19-4F73-99AB-062F2CDC8BC1}"/>
              </a:ext>
            </a:extLst>
          </p:cNvPr>
          <p:cNvCxnSpPr>
            <a:cxnSpLocks/>
          </p:cNvCxnSpPr>
          <p:nvPr/>
        </p:nvCxnSpPr>
        <p:spPr>
          <a:xfrm flipV="1">
            <a:off x="5956874" y="2354033"/>
            <a:ext cx="0" cy="39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8E8B9BA-CE9B-41BE-BEB8-943957CE097A}"/>
              </a:ext>
            </a:extLst>
          </p:cNvPr>
          <p:cNvSpPr/>
          <p:nvPr/>
        </p:nvSpPr>
        <p:spPr>
          <a:xfrm>
            <a:off x="5842576" y="2126358"/>
            <a:ext cx="228596" cy="227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B2CBA1-66F6-4CC1-8587-86A4C176FBC1}"/>
              </a:ext>
            </a:extLst>
          </p:cNvPr>
          <p:cNvCxnSpPr>
            <a:stCxn id="30" idx="0"/>
          </p:cNvCxnSpPr>
          <p:nvPr/>
        </p:nvCxnSpPr>
        <p:spPr>
          <a:xfrm flipV="1">
            <a:off x="6829386" y="2750272"/>
            <a:ext cx="67815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BE0D93-6691-4158-AC8D-AFE53CA6DA1D}"/>
              </a:ext>
            </a:extLst>
          </p:cNvPr>
          <p:cNvCxnSpPr>
            <a:cxnSpLocks/>
          </p:cNvCxnSpPr>
          <p:nvPr/>
        </p:nvCxnSpPr>
        <p:spPr>
          <a:xfrm>
            <a:off x="7240837" y="2091622"/>
            <a:ext cx="0" cy="1114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090DBC9-2C4F-4840-AE08-E49ED0504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804" y="337462"/>
            <a:ext cx="762066" cy="17801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B0ED218-16B4-4B4F-A387-AB4674A6B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461" y="3215242"/>
            <a:ext cx="201185" cy="335309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976CAF54-45F7-4437-81A8-DE0A9728872D}"/>
              </a:ext>
            </a:extLst>
          </p:cNvPr>
          <p:cNvSpPr/>
          <p:nvPr/>
        </p:nvSpPr>
        <p:spPr>
          <a:xfrm>
            <a:off x="7475886" y="2709420"/>
            <a:ext cx="92597" cy="817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0170902-1B99-4DDD-9E26-6C72F6AE8EFA}"/>
              </a:ext>
            </a:extLst>
          </p:cNvPr>
          <p:cNvCxnSpPr>
            <a:stCxn id="39" idx="2"/>
          </p:cNvCxnSpPr>
          <p:nvPr/>
        </p:nvCxnSpPr>
        <p:spPr>
          <a:xfrm flipH="1">
            <a:off x="7269053" y="3550551"/>
            <a:ext cx="1" cy="4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A66E01C-88DA-413C-A6A3-557ADCE8A65F}"/>
              </a:ext>
            </a:extLst>
          </p:cNvPr>
          <p:cNvCxnSpPr>
            <a:cxnSpLocks/>
          </p:cNvCxnSpPr>
          <p:nvPr/>
        </p:nvCxnSpPr>
        <p:spPr>
          <a:xfrm>
            <a:off x="7269053" y="4020595"/>
            <a:ext cx="1333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611948-29AC-4FB6-BBF3-FD8B4BCEC3FD}"/>
              </a:ext>
            </a:extLst>
          </p:cNvPr>
          <p:cNvCxnSpPr>
            <a:cxnSpLocks/>
          </p:cNvCxnSpPr>
          <p:nvPr/>
        </p:nvCxnSpPr>
        <p:spPr>
          <a:xfrm flipV="1">
            <a:off x="7954802" y="3661779"/>
            <a:ext cx="0" cy="35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F6CFB53-221D-48A8-A92E-E1F83B3EB227}"/>
              </a:ext>
            </a:extLst>
          </p:cNvPr>
          <p:cNvCxnSpPr>
            <a:cxnSpLocks/>
          </p:cNvCxnSpPr>
          <p:nvPr/>
        </p:nvCxnSpPr>
        <p:spPr>
          <a:xfrm flipV="1">
            <a:off x="8602984" y="3650205"/>
            <a:ext cx="0" cy="37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7A6D8F5-C062-41E5-9D5C-53F15D45264D}"/>
              </a:ext>
            </a:extLst>
          </p:cNvPr>
          <p:cNvSpPr/>
          <p:nvPr/>
        </p:nvSpPr>
        <p:spPr>
          <a:xfrm>
            <a:off x="7840504" y="3436714"/>
            <a:ext cx="228596" cy="227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CF1E855-3B20-4DDB-BB95-63C4CB118F09}"/>
              </a:ext>
            </a:extLst>
          </p:cNvPr>
          <p:cNvSpPr/>
          <p:nvPr/>
        </p:nvSpPr>
        <p:spPr>
          <a:xfrm>
            <a:off x="8488686" y="3436714"/>
            <a:ext cx="228596" cy="227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306C1C-8DD9-41BD-81A0-679F0176C854}"/>
              </a:ext>
            </a:extLst>
          </p:cNvPr>
          <p:cNvCxnSpPr>
            <a:cxnSpLocks/>
          </p:cNvCxnSpPr>
          <p:nvPr/>
        </p:nvCxnSpPr>
        <p:spPr>
          <a:xfrm>
            <a:off x="7954802" y="4020595"/>
            <a:ext cx="17362" cy="2005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4AD0AA-D29E-455E-BBF7-2534AED14ED9}"/>
              </a:ext>
            </a:extLst>
          </p:cNvPr>
          <p:cNvCxnSpPr/>
          <p:nvPr/>
        </p:nvCxnSpPr>
        <p:spPr>
          <a:xfrm>
            <a:off x="7723308" y="4341674"/>
            <a:ext cx="497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89A6200-0760-4B36-B711-CD25A98A8D0B}"/>
              </a:ext>
            </a:extLst>
          </p:cNvPr>
          <p:cNvCxnSpPr/>
          <p:nvPr/>
        </p:nvCxnSpPr>
        <p:spPr>
          <a:xfrm>
            <a:off x="7723308" y="4341674"/>
            <a:ext cx="0" cy="368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8B1F714-75B1-4993-8FF5-6F12724E7F05}"/>
              </a:ext>
            </a:extLst>
          </p:cNvPr>
          <p:cNvCxnSpPr/>
          <p:nvPr/>
        </p:nvCxnSpPr>
        <p:spPr>
          <a:xfrm>
            <a:off x="7723308" y="4716233"/>
            <a:ext cx="497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D4A71DD-9244-4372-8FC1-6BB39775CDD6}"/>
              </a:ext>
            </a:extLst>
          </p:cNvPr>
          <p:cNvCxnSpPr/>
          <p:nvPr/>
        </p:nvCxnSpPr>
        <p:spPr>
          <a:xfrm flipV="1">
            <a:off x="8221020" y="4341674"/>
            <a:ext cx="0" cy="368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5C4FFDB-E402-4F2A-926B-57D8E90811C1}"/>
              </a:ext>
            </a:extLst>
          </p:cNvPr>
          <p:cNvCxnSpPr>
            <a:cxnSpLocks/>
          </p:cNvCxnSpPr>
          <p:nvPr/>
        </p:nvCxnSpPr>
        <p:spPr>
          <a:xfrm>
            <a:off x="7811151" y="4809949"/>
            <a:ext cx="287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C992D18-3D54-474A-9A4A-517A27BD6194}"/>
              </a:ext>
            </a:extLst>
          </p:cNvPr>
          <p:cNvCxnSpPr/>
          <p:nvPr/>
        </p:nvCxnSpPr>
        <p:spPr>
          <a:xfrm flipH="1">
            <a:off x="7868330" y="4960417"/>
            <a:ext cx="172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9D3B3D7-8409-477B-81A3-8B9E1CF0911F}"/>
              </a:ext>
            </a:extLst>
          </p:cNvPr>
          <p:cNvCxnSpPr>
            <a:cxnSpLocks/>
          </p:cNvCxnSpPr>
          <p:nvPr/>
        </p:nvCxnSpPr>
        <p:spPr>
          <a:xfrm>
            <a:off x="7778392" y="5092153"/>
            <a:ext cx="355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99B91D7-F173-4198-9EC3-BE6649F943F7}"/>
              </a:ext>
            </a:extLst>
          </p:cNvPr>
          <p:cNvCxnSpPr/>
          <p:nvPr/>
        </p:nvCxnSpPr>
        <p:spPr>
          <a:xfrm>
            <a:off x="7778392" y="5092153"/>
            <a:ext cx="0" cy="7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15B9FE7-29ED-40D6-BB91-2220146F877D}"/>
              </a:ext>
            </a:extLst>
          </p:cNvPr>
          <p:cNvCxnSpPr/>
          <p:nvPr/>
        </p:nvCxnSpPr>
        <p:spPr>
          <a:xfrm>
            <a:off x="8133938" y="5092153"/>
            <a:ext cx="0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28F52F7-499B-4AFA-97ED-5ED81243CF3A}"/>
              </a:ext>
            </a:extLst>
          </p:cNvPr>
          <p:cNvCxnSpPr>
            <a:cxnSpLocks/>
          </p:cNvCxnSpPr>
          <p:nvPr/>
        </p:nvCxnSpPr>
        <p:spPr>
          <a:xfrm>
            <a:off x="7778392" y="5813513"/>
            <a:ext cx="355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1E264E7-24CA-4D0A-8023-3C5268A6990D}"/>
              </a:ext>
            </a:extLst>
          </p:cNvPr>
          <p:cNvCxnSpPr/>
          <p:nvPr/>
        </p:nvCxnSpPr>
        <p:spPr>
          <a:xfrm>
            <a:off x="7811151" y="4809949"/>
            <a:ext cx="57179" cy="150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AEE33FA-F75E-40A9-8EAA-ACF31876B8F3}"/>
              </a:ext>
            </a:extLst>
          </p:cNvPr>
          <p:cNvCxnSpPr/>
          <p:nvPr/>
        </p:nvCxnSpPr>
        <p:spPr>
          <a:xfrm flipH="1">
            <a:off x="8041273" y="4809949"/>
            <a:ext cx="57179" cy="150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4F7E77F-715A-40FA-B22C-A4F21C6D02FF}"/>
              </a:ext>
            </a:extLst>
          </p:cNvPr>
          <p:cNvCxnSpPr/>
          <p:nvPr/>
        </p:nvCxnSpPr>
        <p:spPr>
          <a:xfrm>
            <a:off x="7839740" y="6026227"/>
            <a:ext cx="258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175F1B9-EAAF-4110-9D27-DFAAC6915E94}"/>
              </a:ext>
            </a:extLst>
          </p:cNvPr>
          <p:cNvCxnSpPr/>
          <p:nvPr/>
        </p:nvCxnSpPr>
        <p:spPr>
          <a:xfrm>
            <a:off x="7839740" y="6026227"/>
            <a:ext cx="132424" cy="176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63D2EB8-4FA5-44C7-BDF5-A1722EAE912D}"/>
              </a:ext>
            </a:extLst>
          </p:cNvPr>
          <p:cNvCxnSpPr/>
          <p:nvPr/>
        </p:nvCxnSpPr>
        <p:spPr>
          <a:xfrm flipV="1">
            <a:off x="7972164" y="6026227"/>
            <a:ext cx="126288" cy="176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19C6B7E5-887F-4FC5-A133-41A3C91E46B5}"/>
              </a:ext>
            </a:extLst>
          </p:cNvPr>
          <p:cNvSpPr/>
          <p:nvPr/>
        </p:nvSpPr>
        <p:spPr>
          <a:xfrm>
            <a:off x="9412582" y="4371068"/>
            <a:ext cx="410899" cy="2005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5E7D56B-C7F5-4B03-BCC3-0C359C888BF0}"/>
              </a:ext>
            </a:extLst>
          </p:cNvPr>
          <p:cNvSpPr txBox="1"/>
          <p:nvPr/>
        </p:nvSpPr>
        <p:spPr>
          <a:xfrm>
            <a:off x="9949769" y="5189212"/>
            <a:ext cx="9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Engine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B9FDFB8-FA58-4916-9C3E-F28FA478A3A5}"/>
              </a:ext>
            </a:extLst>
          </p:cNvPr>
          <p:cNvSpPr txBox="1"/>
          <p:nvPr/>
        </p:nvSpPr>
        <p:spPr>
          <a:xfrm>
            <a:off x="4386119" y="738288"/>
            <a:ext cx="9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9260571-D1A0-4769-A57C-2FACCDA3D7F6}"/>
              </a:ext>
            </a:extLst>
          </p:cNvPr>
          <p:cNvSpPr txBox="1"/>
          <p:nvPr/>
        </p:nvSpPr>
        <p:spPr>
          <a:xfrm>
            <a:off x="8262759" y="4433138"/>
            <a:ext cx="1288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Settling Chamber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B29B923-9E32-4BF1-B011-EFCDAD19E2BC}"/>
              </a:ext>
            </a:extLst>
          </p:cNvPr>
          <p:cNvSpPr txBox="1"/>
          <p:nvPr/>
        </p:nvSpPr>
        <p:spPr>
          <a:xfrm>
            <a:off x="8315722" y="4738024"/>
            <a:ext cx="970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Injector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D6026A2-DCF6-4E16-B1BD-28EB98294891}"/>
              </a:ext>
            </a:extLst>
          </p:cNvPr>
          <p:cNvSpPr txBox="1"/>
          <p:nvPr/>
        </p:nvSpPr>
        <p:spPr>
          <a:xfrm>
            <a:off x="8231996" y="5290917"/>
            <a:ext cx="970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Combustor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C2CB3-DEC5-4C75-B467-150BFB36A8E6}"/>
              </a:ext>
            </a:extLst>
          </p:cNvPr>
          <p:cNvSpPr txBox="1"/>
          <p:nvPr/>
        </p:nvSpPr>
        <p:spPr>
          <a:xfrm>
            <a:off x="8287974" y="5985858"/>
            <a:ext cx="970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Nozzle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7A343DB-64C8-45C6-8E5C-82E686FF5DD4}"/>
              </a:ext>
            </a:extLst>
          </p:cNvPr>
          <p:cNvSpPr txBox="1"/>
          <p:nvPr/>
        </p:nvSpPr>
        <p:spPr>
          <a:xfrm>
            <a:off x="6935380" y="1083991"/>
            <a:ext cx="97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NO2 (l)</a:t>
            </a: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300D1DFA-4DEA-4A61-AD7D-5AC369DD73E4}"/>
              </a:ext>
            </a:extLst>
          </p:cNvPr>
          <p:cNvSpPr/>
          <p:nvPr/>
        </p:nvSpPr>
        <p:spPr>
          <a:xfrm>
            <a:off x="6870071" y="878456"/>
            <a:ext cx="743712" cy="54864"/>
          </a:xfrm>
          <a:custGeom>
            <a:avLst/>
            <a:gdLst>
              <a:gd name="connsiteX0" fmla="*/ 0 w 743712"/>
              <a:gd name="connsiteY0" fmla="*/ 36576 h 54864"/>
              <a:gd name="connsiteX1" fmla="*/ 30480 w 743712"/>
              <a:gd name="connsiteY1" fmla="*/ 18288 h 54864"/>
              <a:gd name="connsiteX2" fmla="*/ 48768 w 743712"/>
              <a:gd name="connsiteY2" fmla="*/ 6096 h 54864"/>
              <a:gd name="connsiteX3" fmla="*/ 97536 w 743712"/>
              <a:gd name="connsiteY3" fmla="*/ 18288 h 54864"/>
              <a:gd name="connsiteX4" fmla="*/ 146304 w 743712"/>
              <a:gd name="connsiteY4" fmla="*/ 48768 h 54864"/>
              <a:gd name="connsiteX5" fmla="*/ 164592 w 743712"/>
              <a:gd name="connsiteY5" fmla="*/ 54864 h 54864"/>
              <a:gd name="connsiteX6" fmla="*/ 201168 w 743712"/>
              <a:gd name="connsiteY6" fmla="*/ 48768 h 54864"/>
              <a:gd name="connsiteX7" fmla="*/ 219456 w 743712"/>
              <a:gd name="connsiteY7" fmla="*/ 42672 h 54864"/>
              <a:gd name="connsiteX8" fmla="*/ 243840 w 743712"/>
              <a:gd name="connsiteY8" fmla="*/ 36576 h 54864"/>
              <a:gd name="connsiteX9" fmla="*/ 262128 w 743712"/>
              <a:gd name="connsiteY9" fmla="*/ 18288 h 54864"/>
              <a:gd name="connsiteX10" fmla="*/ 353568 w 743712"/>
              <a:gd name="connsiteY10" fmla="*/ 36576 h 54864"/>
              <a:gd name="connsiteX11" fmla="*/ 390144 w 743712"/>
              <a:gd name="connsiteY11" fmla="*/ 54864 h 54864"/>
              <a:gd name="connsiteX12" fmla="*/ 438912 w 743712"/>
              <a:gd name="connsiteY12" fmla="*/ 48768 h 54864"/>
              <a:gd name="connsiteX13" fmla="*/ 475488 w 743712"/>
              <a:gd name="connsiteY13" fmla="*/ 36576 h 54864"/>
              <a:gd name="connsiteX14" fmla="*/ 530352 w 743712"/>
              <a:gd name="connsiteY14" fmla="*/ 6096 h 54864"/>
              <a:gd name="connsiteX15" fmla="*/ 548640 w 743712"/>
              <a:gd name="connsiteY15" fmla="*/ 0 h 54864"/>
              <a:gd name="connsiteX16" fmla="*/ 597408 w 743712"/>
              <a:gd name="connsiteY16" fmla="*/ 6096 h 54864"/>
              <a:gd name="connsiteX17" fmla="*/ 633984 w 743712"/>
              <a:gd name="connsiteY17" fmla="*/ 18288 h 54864"/>
              <a:gd name="connsiteX18" fmla="*/ 652272 w 743712"/>
              <a:gd name="connsiteY18" fmla="*/ 24384 h 54864"/>
              <a:gd name="connsiteX19" fmla="*/ 670560 w 743712"/>
              <a:gd name="connsiteY19" fmla="*/ 30480 h 54864"/>
              <a:gd name="connsiteX20" fmla="*/ 743712 w 743712"/>
              <a:gd name="connsiteY20" fmla="*/ 30480 h 5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43712" h="54864">
                <a:moveTo>
                  <a:pt x="0" y="36576"/>
                </a:moveTo>
                <a:cubicBezTo>
                  <a:pt x="10160" y="30480"/>
                  <a:pt x="20432" y="24568"/>
                  <a:pt x="30480" y="18288"/>
                </a:cubicBezTo>
                <a:cubicBezTo>
                  <a:pt x="36693" y="14405"/>
                  <a:pt x="41498" y="7005"/>
                  <a:pt x="48768" y="6096"/>
                </a:cubicBezTo>
                <a:cubicBezTo>
                  <a:pt x="59468" y="4759"/>
                  <a:pt x="85593" y="14307"/>
                  <a:pt x="97536" y="18288"/>
                </a:cubicBezTo>
                <a:cubicBezTo>
                  <a:pt x="116857" y="47269"/>
                  <a:pt x="102777" y="34259"/>
                  <a:pt x="146304" y="48768"/>
                </a:cubicBezTo>
                <a:lnTo>
                  <a:pt x="164592" y="54864"/>
                </a:lnTo>
                <a:cubicBezTo>
                  <a:pt x="176784" y="52832"/>
                  <a:pt x="189102" y="51449"/>
                  <a:pt x="201168" y="48768"/>
                </a:cubicBezTo>
                <a:cubicBezTo>
                  <a:pt x="207441" y="47374"/>
                  <a:pt x="213277" y="44437"/>
                  <a:pt x="219456" y="42672"/>
                </a:cubicBezTo>
                <a:cubicBezTo>
                  <a:pt x="227512" y="40370"/>
                  <a:pt x="235712" y="38608"/>
                  <a:pt x="243840" y="36576"/>
                </a:cubicBezTo>
                <a:cubicBezTo>
                  <a:pt x="249936" y="30480"/>
                  <a:pt x="253624" y="19705"/>
                  <a:pt x="262128" y="18288"/>
                </a:cubicBezTo>
                <a:cubicBezTo>
                  <a:pt x="276274" y="15930"/>
                  <a:pt x="336895" y="25461"/>
                  <a:pt x="353568" y="36576"/>
                </a:cubicBezTo>
                <a:cubicBezTo>
                  <a:pt x="377203" y="52332"/>
                  <a:pt x="364905" y="46451"/>
                  <a:pt x="390144" y="54864"/>
                </a:cubicBezTo>
                <a:cubicBezTo>
                  <a:pt x="406400" y="52832"/>
                  <a:pt x="422893" y="52201"/>
                  <a:pt x="438912" y="48768"/>
                </a:cubicBezTo>
                <a:cubicBezTo>
                  <a:pt x="451478" y="46075"/>
                  <a:pt x="475488" y="36576"/>
                  <a:pt x="475488" y="36576"/>
                </a:cubicBezTo>
                <a:cubicBezTo>
                  <a:pt x="502863" y="9201"/>
                  <a:pt x="485597" y="21014"/>
                  <a:pt x="530352" y="6096"/>
                </a:cubicBezTo>
                <a:lnTo>
                  <a:pt x="548640" y="0"/>
                </a:lnTo>
                <a:cubicBezTo>
                  <a:pt x="564896" y="2032"/>
                  <a:pt x="581389" y="2663"/>
                  <a:pt x="597408" y="6096"/>
                </a:cubicBezTo>
                <a:cubicBezTo>
                  <a:pt x="609974" y="8789"/>
                  <a:pt x="621792" y="14224"/>
                  <a:pt x="633984" y="18288"/>
                </a:cubicBezTo>
                <a:lnTo>
                  <a:pt x="652272" y="24384"/>
                </a:lnTo>
                <a:cubicBezTo>
                  <a:pt x="658368" y="26416"/>
                  <a:pt x="664134" y="30480"/>
                  <a:pt x="670560" y="30480"/>
                </a:cubicBezTo>
                <a:lnTo>
                  <a:pt x="743712" y="3048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7FE4E72-C4B7-4E4B-BB43-26A7FF47CFF7}"/>
              </a:ext>
            </a:extLst>
          </p:cNvPr>
          <p:cNvSpPr txBox="1"/>
          <p:nvPr/>
        </p:nvSpPr>
        <p:spPr>
          <a:xfrm>
            <a:off x="6785803" y="495343"/>
            <a:ext cx="966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 + NO2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E8F0323-D16B-40FA-A559-0CC60C20E385}"/>
              </a:ext>
            </a:extLst>
          </p:cNvPr>
          <p:cNvCxnSpPr/>
          <p:nvPr/>
        </p:nvCxnSpPr>
        <p:spPr>
          <a:xfrm flipV="1">
            <a:off x="7811151" y="3382896"/>
            <a:ext cx="322787" cy="27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EAF5B92-DF61-4A95-B10C-B50315D7D2EB}"/>
              </a:ext>
            </a:extLst>
          </p:cNvPr>
          <p:cNvCxnSpPr/>
          <p:nvPr/>
        </p:nvCxnSpPr>
        <p:spPr>
          <a:xfrm flipV="1">
            <a:off x="8460938" y="3411109"/>
            <a:ext cx="312322" cy="27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3E9B926-296D-433A-AFD4-27D2B35B3072}"/>
              </a:ext>
            </a:extLst>
          </p:cNvPr>
          <p:cNvCxnSpPr>
            <a:cxnSpLocks/>
          </p:cNvCxnSpPr>
          <p:nvPr/>
        </p:nvCxnSpPr>
        <p:spPr>
          <a:xfrm flipV="1">
            <a:off x="7086600" y="3232778"/>
            <a:ext cx="397551" cy="28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78EE4CC-3389-45B8-9870-DBABB224B4A8}"/>
              </a:ext>
            </a:extLst>
          </p:cNvPr>
          <p:cNvCxnSpPr>
            <a:cxnSpLocks/>
          </p:cNvCxnSpPr>
          <p:nvPr/>
        </p:nvCxnSpPr>
        <p:spPr>
          <a:xfrm flipV="1">
            <a:off x="6576060" y="2552152"/>
            <a:ext cx="153065" cy="34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10EBB05-5073-4290-BCC8-979BF437E19D}"/>
              </a:ext>
            </a:extLst>
          </p:cNvPr>
          <p:cNvSpPr/>
          <p:nvPr/>
        </p:nvSpPr>
        <p:spPr>
          <a:xfrm>
            <a:off x="7833357" y="5185869"/>
            <a:ext cx="81116" cy="6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6CC7271-81B1-46A6-A758-0C7829084E45}"/>
              </a:ext>
            </a:extLst>
          </p:cNvPr>
          <p:cNvCxnSpPr>
            <a:cxnSpLocks/>
          </p:cNvCxnSpPr>
          <p:nvPr/>
        </p:nvCxnSpPr>
        <p:spPr>
          <a:xfrm flipV="1">
            <a:off x="7792830" y="5118859"/>
            <a:ext cx="210831" cy="18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C4541A2-E1CA-4DF8-807A-4EFB74B2C70F}"/>
              </a:ext>
            </a:extLst>
          </p:cNvPr>
          <p:cNvCxnSpPr>
            <a:stCxn id="172" idx="2"/>
          </p:cNvCxnSpPr>
          <p:nvPr/>
        </p:nvCxnSpPr>
        <p:spPr>
          <a:xfrm>
            <a:off x="7873915" y="5253336"/>
            <a:ext cx="24330" cy="100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55B1740B-DB9F-4A6A-A629-D27B1E4EF8E7}"/>
              </a:ext>
            </a:extLst>
          </p:cNvPr>
          <p:cNvCxnSpPr/>
          <p:nvPr/>
        </p:nvCxnSpPr>
        <p:spPr>
          <a:xfrm flipH="1">
            <a:off x="7579952" y="6262857"/>
            <a:ext cx="318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E5D4C679-8889-409F-A1FC-A4BA93A50605}"/>
              </a:ext>
            </a:extLst>
          </p:cNvPr>
          <p:cNvSpPr/>
          <p:nvPr/>
        </p:nvSpPr>
        <p:spPr>
          <a:xfrm>
            <a:off x="7509757" y="6222005"/>
            <a:ext cx="92597" cy="817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0AE21FC-9172-4260-933C-21B8575C1B3C}"/>
              </a:ext>
            </a:extLst>
          </p:cNvPr>
          <p:cNvCxnSpPr>
            <a:cxnSpLocks/>
          </p:cNvCxnSpPr>
          <p:nvPr/>
        </p:nvCxnSpPr>
        <p:spPr>
          <a:xfrm flipV="1">
            <a:off x="2301564" y="3013091"/>
            <a:ext cx="269127" cy="24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934E26A-A59C-4AC9-A2E2-FA4CC1556C86}"/>
              </a:ext>
            </a:extLst>
          </p:cNvPr>
          <p:cNvSpPr/>
          <p:nvPr/>
        </p:nvSpPr>
        <p:spPr>
          <a:xfrm>
            <a:off x="5084362" y="4876523"/>
            <a:ext cx="934722" cy="721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B7EF734-A0D4-4ACE-A99F-79DBFC2A18DE}"/>
              </a:ext>
            </a:extLst>
          </p:cNvPr>
          <p:cNvSpPr txBox="1"/>
          <p:nvPr/>
        </p:nvSpPr>
        <p:spPr>
          <a:xfrm>
            <a:off x="5066612" y="4885183"/>
            <a:ext cx="97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Switch Box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6222A01-E6F5-4D7F-BCA7-421607F1A600}"/>
              </a:ext>
            </a:extLst>
          </p:cNvPr>
          <p:cNvCxnSpPr/>
          <p:nvPr/>
        </p:nvCxnSpPr>
        <p:spPr>
          <a:xfrm>
            <a:off x="6019084" y="5015023"/>
            <a:ext cx="539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0278ACE-809B-4C35-8E7C-A1F082039F23}"/>
              </a:ext>
            </a:extLst>
          </p:cNvPr>
          <p:cNvCxnSpPr/>
          <p:nvPr/>
        </p:nvCxnSpPr>
        <p:spPr>
          <a:xfrm>
            <a:off x="6019082" y="5132318"/>
            <a:ext cx="539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4A54F754-9D63-4177-8464-6AA3384ABA6A}"/>
              </a:ext>
            </a:extLst>
          </p:cNvPr>
          <p:cNvCxnSpPr/>
          <p:nvPr/>
        </p:nvCxnSpPr>
        <p:spPr>
          <a:xfrm>
            <a:off x="6019082" y="5290917"/>
            <a:ext cx="539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6A7E865D-1CAC-4C1D-9F34-605B3553337D}"/>
              </a:ext>
            </a:extLst>
          </p:cNvPr>
          <p:cNvCxnSpPr/>
          <p:nvPr/>
        </p:nvCxnSpPr>
        <p:spPr>
          <a:xfrm>
            <a:off x="6019082" y="5457913"/>
            <a:ext cx="5392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58C4F15-B884-4C6B-B0AA-1BD4F93840F2}"/>
              </a:ext>
            </a:extLst>
          </p:cNvPr>
          <p:cNvCxnSpPr/>
          <p:nvPr/>
        </p:nvCxnSpPr>
        <p:spPr>
          <a:xfrm>
            <a:off x="4527385" y="5457913"/>
            <a:ext cx="5392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B4BC120-05AC-42E8-878D-F8048C06A36A}"/>
              </a:ext>
            </a:extLst>
          </p:cNvPr>
          <p:cNvCxnSpPr/>
          <p:nvPr/>
        </p:nvCxnSpPr>
        <p:spPr>
          <a:xfrm>
            <a:off x="4514479" y="5254399"/>
            <a:ext cx="539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C4F6A3F-BA16-42D5-916A-3849A625B095}"/>
              </a:ext>
            </a:extLst>
          </p:cNvPr>
          <p:cNvCxnSpPr/>
          <p:nvPr/>
        </p:nvCxnSpPr>
        <p:spPr>
          <a:xfrm>
            <a:off x="4514479" y="5104682"/>
            <a:ext cx="539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E3964733-7154-4095-BF3B-0310E23A1E30}"/>
              </a:ext>
            </a:extLst>
          </p:cNvPr>
          <p:cNvSpPr txBox="1"/>
          <p:nvPr/>
        </p:nvSpPr>
        <p:spPr>
          <a:xfrm>
            <a:off x="6532508" y="4864726"/>
            <a:ext cx="970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Valve A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536FB2C-E8C1-427A-BB7A-EB753D5AFD15}"/>
              </a:ext>
            </a:extLst>
          </p:cNvPr>
          <p:cNvSpPr txBox="1"/>
          <p:nvPr/>
        </p:nvSpPr>
        <p:spPr>
          <a:xfrm>
            <a:off x="6521759" y="5020401"/>
            <a:ext cx="970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Valve B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30C59EB-C784-4A55-9D1B-6C4F47CD9F30}"/>
              </a:ext>
            </a:extLst>
          </p:cNvPr>
          <p:cNvSpPr txBox="1"/>
          <p:nvPr/>
        </p:nvSpPr>
        <p:spPr>
          <a:xfrm>
            <a:off x="6519911" y="5170699"/>
            <a:ext cx="970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Ignitor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297056F-3EB8-43DE-989F-133C4422ED4F}"/>
              </a:ext>
            </a:extLst>
          </p:cNvPr>
          <p:cNvSpPr txBox="1"/>
          <p:nvPr/>
        </p:nvSpPr>
        <p:spPr>
          <a:xfrm>
            <a:off x="6556101" y="5347578"/>
            <a:ext cx="970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3617C5A-7190-426C-A3FD-AFAB1B7A8842}"/>
              </a:ext>
            </a:extLst>
          </p:cNvPr>
          <p:cNvSpPr txBox="1"/>
          <p:nvPr/>
        </p:nvSpPr>
        <p:spPr>
          <a:xfrm>
            <a:off x="4189324" y="5323951"/>
            <a:ext cx="389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1E97786-80C4-48B8-9246-009168C440CE}"/>
              </a:ext>
            </a:extLst>
          </p:cNvPr>
          <p:cNvSpPr txBox="1"/>
          <p:nvPr/>
        </p:nvSpPr>
        <p:spPr>
          <a:xfrm>
            <a:off x="4027595" y="4953653"/>
            <a:ext cx="539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MAIN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03822AF-4D35-41BB-8542-F3B2C7D4FD8D}"/>
              </a:ext>
            </a:extLst>
          </p:cNvPr>
          <p:cNvSpPr txBox="1"/>
          <p:nvPr/>
        </p:nvSpPr>
        <p:spPr>
          <a:xfrm>
            <a:off x="4032299" y="5119332"/>
            <a:ext cx="568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BATT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450DB41-51A0-4E5B-9769-F5DC86EF9959}"/>
              </a:ext>
            </a:extLst>
          </p:cNvPr>
          <p:cNvSpPr txBox="1"/>
          <p:nvPr/>
        </p:nvSpPr>
        <p:spPr>
          <a:xfrm>
            <a:off x="3832914" y="4430825"/>
            <a:ext cx="1271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 (Main Box)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EFA76A9-3B79-4AC4-BAD2-CAAA8DAB4294}"/>
              </a:ext>
            </a:extLst>
          </p:cNvPr>
          <p:cNvSpPr txBox="1"/>
          <p:nvPr/>
        </p:nvSpPr>
        <p:spPr>
          <a:xfrm>
            <a:off x="6079116" y="4429790"/>
            <a:ext cx="97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OUT (PAD)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0558DFB-942A-4F82-94BF-EFA15B90BBC8}"/>
              </a:ext>
            </a:extLst>
          </p:cNvPr>
          <p:cNvSpPr txBox="1"/>
          <p:nvPr/>
        </p:nvSpPr>
        <p:spPr>
          <a:xfrm>
            <a:off x="5579254" y="1882576"/>
            <a:ext cx="899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Dial Gauge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5CC6A1C-E5F9-4985-A41A-7CA0217B64A5}"/>
              </a:ext>
            </a:extLst>
          </p:cNvPr>
          <p:cNvSpPr txBox="1"/>
          <p:nvPr/>
        </p:nvSpPr>
        <p:spPr>
          <a:xfrm>
            <a:off x="7597413" y="2940420"/>
            <a:ext cx="76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Pressure Trans.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1B8462C-67EE-4F0B-8D3F-EA1977009BE5}"/>
              </a:ext>
            </a:extLst>
          </p:cNvPr>
          <p:cNvSpPr txBox="1"/>
          <p:nvPr/>
        </p:nvSpPr>
        <p:spPr>
          <a:xfrm>
            <a:off x="8238035" y="2998566"/>
            <a:ext cx="1198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Thermocouple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0368D2D-EE31-4133-B40E-10F8F460718D}"/>
              </a:ext>
            </a:extLst>
          </p:cNvPr>
          <p:cNvSpPr txBox="1"/>
          <p:nvPr/>
        </p:nvSpPr>
        <p:spPr>
          <a:xfrm>
            <a:off x="6512958" y="3208620"/>
            <a:ext cx="970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Valve A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6C91E83-F522-4BA6-8038-C1597D44FC2D}"/>
              </a:ext>
            </a:extLst>
          </p:cNvPr>
          <p:cNvSpPr txBox="1"/>
          <p:nvPr/>
        </p:nvSpPr>
        <p:spPr>
          <a:xfrm>
            <a:off x="6288695" y="2222383"/>
            <a:ext cx="762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Valve B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AB3A7D1-F820-48AE-BCC9-39F088183474}"/>
              </a:ext>
            </a:extLst>
          </p:cNvPr>
          <p:cNvSpPr txBox="1"/>
          <p:nvPr/>
        </p:nvSpPr>
        <p:spPr>
          <a:xfrm>
            <a:off x="4836113" y="2872937"/>
            <a:ext cx="899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 Pressure Regulator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A5930F6-9752-41B5-96C6-3E1C665A8522}"/>
              </a:ext>
            </a:extLst>
          </p:cNvPr>
          <p:cNvSpPr txBox="1"/>
          <p:nvPr/>
        </p:nvSpPr>
        <p:spPr>
          <a:xfrm>
            <a:off x="4014511" y="7059"/>
            <a:ext cx="1342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Helium Tank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6EE95CE-D573-4D79-AC2B-732A4D986FC8}"/>
              </a:ext>
            </a:extLst>
          </p:cNvPr>
          <p:cNvSpPr txBox="1"/>
          <p:nvPr/>
        </p:nvSpPr>
        <p:spPr>
          <a:xfrm>
            <a:off x="6518374" y="26127"/>
            <a:ext cx="1463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Nitrous Tank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148F13E-C596-4CE6-AB66-C164F752A8E4}"/>
              </a:ext>
            </a:extLst>
          </p:cNvPr>
          <p:cNvSpPr txBox="1"/>
          <p:nvPr/>
        </p:nvSpPr>
        <p:spPr>
          <a:xfrm>
            <a:off x="7358066" y="6257873"/>
            <a:ext cx="762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Ignitor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4B05CAA-D857-4C30-BB5D-CC8A21033743}"/>
              </a:ext>
            </a:extLst>
          </p:cNvPr>
          <p:cNvSpPr/>
          <p:nvPr/>
        </p:nvSpPr>
        <p:spPr>
          <a:xfrm>
            <a:off x="8181094" y="4113209"/>
            <a:ext cx="103424" cy="93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53F0EEF-637A-4BFF-882D-FFAF89D7DDAA}"/>
              </a:ext>
            </a:extLst>
          </p:cNvPr>
          <p:cNvCxnSpPr>
            <a:cxnSpLocks/>
          </p:cNvCxnSpPr>
          <p:nvPr/>
        </p:nvCxnSpPr>
        <p:spPr>
          <a:xfrm>
            <a:off x="8146553" y="4258869"/>
            <a:ext cx="1794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FDD20DC-F9E9-49F7-BB4D-7D8BAB5E1CB8}"/>
              </a:ext>
            </a:extLst>
          </p:cNvPr>
          <p:cNvCxnSpPr>
            <a:cxnSpLocks/>
          </p:cNvCxnSpPr>
          <p:nvPr/>
        </p:nvCxnSpPr>
        <p:spPr>
          <a:xfrm>
            <a:off x="8231996" y="4060734"/>
            <a:ext cx="0" cy="19813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A91CDDD8-E482-4585-99FE-A0507E0EDB56}"/>
              </a:ext>
            </a:extLst>
          </p:cNvPr>
          <p:cNvCxnSpPr>
            <a:cxnSpLocks/>
          </p:cNvCxnSpPr>
          <p:nvPr/>
        </p:nvCxnSpPr>
        <p:spPr>
          <a:xfrm>
            <a:off x="8137940" y="4051138"/>
            <a:ext cx="1881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471F5F79-0483-40FE-B257-780BE1A05B5F}"/>
              </a:ext>
            </a:extLst>
          </p:cNvPr>
          <p:cNvCxnSpPr>
            <a:cxnSpLocks/>
          </p:cNvCxnSpPr>
          <p:nvPr/>
        </p:nvCxnSpPr>
        <p:spPr>
          <a:xfrm flipV="1">
            <a:off x="8133938" y="4084052"/>
            <a:ext cx="258539" cy="13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5515A70E-AF57-408F-99E7-BD0A3AAE833B}"/>
              </a:ext>
            </a:extLst>
          </p:cNvPr>
          <p:cNvSpPr txBox="1"/>
          <p:nvPr/>
        </p:nvSpPr>
        <p:spPr>
          <a:xfrm>
            <a:off x="8460938" y="4046199"/>
            <a:ext cx="825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Load Cell</a:t>
            </a:r>
          </a:p>
        </p:txBody>
      </p:sp>
    </p:spTree>
    <p:extLst>
      <p:ext uri="{BB962C8B-B14F-4D97-AF65-F5344CB8AC3E}">
        <p14:creationId xmlns:p14="http://schemas.microsoft.com/office/powerpoint/2010/main" val="317441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131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Avery Moore</dc:creator>
  <cp:lastModifiedBy>Avery Moore</cp:lastModifiedBy>
  <cp:revision>8</cp:revision>
  <dcterms:created xsi:type="dcterms:W3CDTF">2018-05-23T07:47:02Z</dcterms:created>
  <dcterms:modified xsi:type="dcterms:W3CDTF">2018-05-23T08:43:17Z</dcterms:modified>
</cp:coreProperties>
</file>