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3" r:id="rId4"/>
    <p:sldId id="259" r:id="rId5"/>
    <p:sldId id="262" r:id="rId6"/>
    <p:sldId id="264" r:id="rId7"/>
    <p:sldId id="261" r:id="rId8"/>
    <p:sldId id="260"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4DCC5-AFDD-49A0-A1F0-D3496644FE85}" type="datetimeFigureOut">
              <a:rPr lang="en-US" smtClean="0"/>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075A0-05B9-4116-B53E-F66633E9AEF6}" type="slidenum">
              <a:rPr lang="en-US" smtClean="0"/>
              <a:t>‹#›</a:t>
            </a:fld>
            <a:endParaRPr lang="en-US"/>
          </a:p>
        </p:txBody>
      </p:sp>
    </p:spTree>
    <p:extLst>
      <p:ext uri="{BB962C8B-B14F-4D97-AF65-F5344CB8AC3E}">
        <p14:creationId xmlns:p14="http://schemas.microsoft.com/office/powerpoint/2010/main" val="354816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vernk.com/AltimeterPortSizing.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vernk.com/EjectionChargeSizing.htm" TargetMode="External"/><Relationship Id="rId2" Type="http://schemas.openxmlformats.org/officeDocument/2006/relationships/hyperlink" Target="http://www.info-central.org/?article=30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Midwest Regional Rocket Launch Competition</a:t>
            </a:r>
            <a:r>
              <a:rPr lang="en-US" dirty="0" smtClean="0"/>
              <a:t/>
            </a:r>
            <a:br>
              <a:rPr lang="en-US" dirty="0" smtClean="0"/>
            </a:br>
            <a:r>
              <a:rPr lang="en-US" dirty="0" smtClean="0"/>
              <a:t>High Power Rocket</a:t>
            </a:r>
            <a:br>
              <a:rPr lang="en-US" dirty="0" smtClean="0"/>
            </a:br>
            <a:r>
              <a:rPr lang="en-US" dirty="0" smtClean="0"/>
              <a:t>Prep and Launch</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189" y="3883494"/>
            <a:ext cx="2859505" cy="1741439"/>
          </a:xfrm>
          <a:prstGeom prst="rect">
            <a:avLst/>
          </a:prstGeom>
        </p:spPr>
      </p:pic>
      <p:sp>
        <p:nvSpPr>
          <p:cNvPr id="4" name="Date Placeholder 3"/>
          <p:cNvSpPr>
            <a:spLocks noGrp="1"/>
          </p:cNvSpPr>
          <p:nvPr>
            <p:ph type="dt" sz="half" idx="10"/>
          </p:nvPr>
        </p:nvSpPr>
        <p:spPr/>
        <p:txBody>
          <a:bodyPr/>
          <a:lstStyle/>
          <a:p>
            <a:r>
              <a:rPr lang="en-US" smtClean="0"/>
              <a:t>3/28/2013</a:t>
            </a:r>
            <a:endParaRPr lang="en-US" dirty="0"/>
          </a:p>
        </p:txBody>
      </p:sp>
      <p:sp>
        <p:nvSpPr>
          <p:cNvPr id="6" name="Footer Placeholder 5"/>
          <p:cNvSpPr>
            <a:spLocks noGrp="1"/>
          </p:cNvSpPr>
          <p:nvPr>
            <p:ph type="ftr" sz="quarter" idx="11"/>
          </p:nvPr>
        </p:nvSpPr>
        <p:spPr/>
        <p:txBody>
          <a:bodyPr/>
          <a:lstStyle/>
          <a:p>
            <a:r>
              <a:rPr lang="en-US" dirty="0" smtClean="0"/>
              <a:t>Version 1.1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788283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a:t>
            </a:r>
            <a:r>
              <a:rPr lang="en-US" dirty="0" smtClean="0"/>
              <a:t>Rocket </a:t>
            </a:r>
            <a:r>
              <a:rPr lang="en-US" dirty="0"/>
              <a:t>P</a:t>
            </a:r>
            <a:r>
              <a:rPr lang="en-US" dirty="0" smtClean="0"/>
              <a:t>rep </a:t>
            </a:r>
            <a:r>
              <a:rPr lang="en-US" dirty="0"/>
              <a:t>and </a:t>
            </a:r>
            <a:r>
              <a:rPr lang="en-US" dirty="0" smtClean="0"/>
              <a:t>Flight</a:t>
            </a:r>
            <a:endParaRPr lang="en-US" dirty="0"/>
          </a:p>
        </p:txBody>
      </p:sp>
      <p:sp>
        <p:nvSpPr>
          <p:cNvPr id="3" name="Content Placeholder 2"/>
          <p:cNvSpPr>
            <a:spLocks noGrp="1"/>
          </p:cNvSpPr>
          <p:nvPr>
            <p:ph idx="1"/>
          </p:nvPr>
        </p:nvSpPr>
        <p:spPr/>
        <p:txBody>
          <a:bodyPr>
            <a:normAutofit/>
          </a:bodyPr>
          <a:lstStyle/>
          <a:p>
            <a:pPr algn="just"/>
            <a:r>
              <a:rPr lang="en-US" dirty="0" smtClean="0"/>
              <a:t>Recovery </a:t>
            </a:r>
            <a:r>
              <a:rPr lang="en-US" dirty="0"/>
              <a:t>system </a:t>
            </a:r>
            <a:r>
              <a:rPr lang="en-US" dirty="0" smtClean="0"/>
              <a:t>protection – (wadding</a:t>
            </a:r>
            <a:r>
              <a:rPr lang="en-US" dirty="0"/>
              <a:t>, </a:t>
            </a:r>
            <a:r>
              <a:rPr lang="en-US" dirty="0" smtClean="0"/>
              <a:t>parachute </a:t>
            </a:r>
            <a:r>
              <a:rPr lang="en-US" dirty="0"/>
              <a:t>and shock cord protectors</a:t>
            </a:r>
            <a:r>
              <a:rPr lang="en-US" dirty="0" smtClean="0"/>
              <a:t>)</a:t>
            </a:r>
          </a:p>
          <a:p>
            <a:r>
              <a:rPr lang="en-US" dirty="0"/>
              <a:t>Motor </a:t>
            </a:r>
            <a:r>
              <a:rPr lang="en-US" dirty="0" smtClean="0"/>
              <a:t>retention</a:t>
            </a:r>
          </a:p>
          <a:p>
            <a:pPr algn="just"/>
            <a:r>
              <a:rPr lang="en-US" dirty="0"/>
              <a:t>Check list(s</a:t>
            </a:r>
            <a:r>
              <a:rPr lang="en-US" dirty="0" smtClean="0"/>
              <a:t>) – Make a check list with all of the steps listed.  Have one team member check off the items on the list while the other team members perform the operations.</a:t>
            </a:r>
            <a:endParaRPr lang="en-US" dirty="0"/>
          </a:p>
        </p:txBody>
      </p:sp>
    </p:spTree>
    <p:extLst>
      <p:ext uri="{BB962C8B-B14F-4D97-AF65-F5344CB8AC3E}">
        <p14:creationId xmlns:p14="http://schemas.microsoft.com/office/powerpoint/2010/main" val="3173038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Altimeter Usage &amp; Electronic Deployment</a:t>
            </a:r>
          </a:p>
        </p:txBody>
      </p:sp>
      <p:sp>
        <p:nvSpPr>
          <p:cNvPr id="3" name="Content Placeholder 2"/>
          <p:cNvSpPr>
            <a:spLocks noGrp="1"/>
          </p:cNvSpPr>
          <p:nvPr>
            <p:ph idx="1"/>
          </p:nvPr>
        </p:nvSpPr>
        <p:spPr/>
        <p:txBody>
          <a:bodyPr/>
          <a:lstStyle/>
          <a:p>
            <a:r>
              <a:rPr lang="en-US" dirty="0"/>
              <a:t>Av bay and sled design and </a:t>
            </a:r>
            <a:r>
              <a:rPr lang="en-US" dirty="0" smtClean="0"/>
              <a:t>construction</a:t>
            </a:r>
          </a:p>
          <a:p>
            <a:r>
              <a:rPr lang="en-US" dirty="0"/>
              <a:t>Securing sled within the </a:t>
            </a:r>
            <a:r>
              <a:rPr lang="en-US" dirty="0" err="1"/>
              <a:t>av</a:t>
            </a:r>
            <a:r>
              <a:rPr lang="en-US" dirty="0"/>
              <a:t> </a:t>
            </a:r>
            <a:r>
              <a:rPr lang="en-US" dirty="0" smtClean="0"/>
              <a:t>bay</a:t>
            </a:r>
          </a:p>
          <a:p>
            <a:r>
              <a:rPr lang="en-US" dirty="0"/>
              <a:t>Securing components on the </a:t>
            </a:r>
            <a:r>
              <a:rPr lang="en-US" dirty="0" smtClean="0"/>
              <a:t>sled</a:t>
            </a:r>
          </a:p>
        </p:txBody>
      </p:sp>
    </p:spTree>
    <p:extLst>
      <p:ext uri="{BB962C8B-B14F-4D97-AF65-F5344CB8AC3E}">
        <p14:creationId xmlns:p14="http://schemas.microsoft.com/office/powerpoint/2010/main" val="3410893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Altimeter Usage &amp; Electronic Deployment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Vent hole </a:t>
            </a:r>
            <a:r>
              <a:rPr lang="en-US" dirty="0" smtClean="0"/>
              <a:t>sizing – there are different opinions on what the proper size and placement for altimeter vent holes, or static ports, are. </a:t>
            </a:r>
            <a:endParaRPr lang="en-US" dirty="0"/>
          </a:p>
          <a:p>
            <a:pPr marL="0" indent="0">
              <a:buNone/>
            </a:pPr>
            <a:r>
              <a:rPr lang="en-US" dirty="0" smtClean="0">
                <a:hlinkClick r:id="rId2"/>
              </a:rPr>
              <a:t>Vern Knowles' Altimeter Port Sizing Page</a:t>
            </a:r>
            <a:endParaRPr lang="en-US" dirty="0" smtClean="0"/>
          </a:p>
          <a:p>
            <a:pPr marL="0" indent="0">
              <a:buNone/>
            </a:pPr>
            <a:r>
              <a:rPr lang="en-US" dirty="0"/>
              <a:t>(http://</a:t>
            </a:r>
            <a:r>
              <a:rPr lang="en-US" dirty="0" smtClean="0"/>
              <a:t>www.vernk.com/AltimeterPortSizing.htm)</a:t>
            </a:r>
          </a:p>
          <a:p>
            <a:pPr marL="0" indent="0" algn="just">
              <a:buNone/>
            </a:pPr>
            <a:r>
              <a:rPr lang="en-US" dirty="0" smtClean="0"/>
              <a:t>One </a:t>
            </a:r>
            <a:r>
              <a:rPr lang="en-US" dirty="0"/>
              <a:t>rule of thumb for the static pressure port is to use a 1/4" diameter hole for every 100 cubic inches in the altimeter bay compartment  that is being vented</a:t>
            </a:r>
            <a:r>
              <a:rPr lang="en-US" dirty="0" smtClean="0"/>
              <a:t>.  In general it is better to have multiple smaller holes, rather than one big hole.</a:t>
            </a:r>
            <a:endParaRPr lang="en-US" dirty="0"/>
          </a:p>
        </p:txBody>
      </p:sp>
    </p:spTree>
    <p:extLst>
      <p:ext uri="{BB962C8B-B14F-4D97-AF65-F5344CB8AC3E}">
        <p14:creationId xmlns:p14="http://schemas.microsoft.com/office/powerpoint/2010/main" val="3123802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US" dirty="0" smtClean="0"/>
              <a:t>Ground testing of electronics and ejection charges</a:t>
            </a:r>
          </a:p>
          <a:p>
            <a:pPr marL="0" indent="0">
              <a:buNone/>
            </a:pPr>
            <a:endParaRPr lang="en-US" dirty="0"/>
          </a:p>
          <a:p>
            <a:pPr marL="0" indent="0">
              <a:buNone/>
            </a:pPr>
            <a:r>
              <a:rPr lang="en-US" dirty="0" smtClean="0">
                <a:solidFill>
                  <a:srgbClr val="FF0000"/>
                </a:solidFill>
              </a:rPr>
              <a:t>Show video of ground </a:t>
            </a:r>
            <a:r>
              <a:rPr lang="en-US" dirty="0" smtClean="0">
                <a:solidFill>
                  <a:srgbClr val="FF0000"/>
                </a:solidFill>
              </a:rPr>
              <a:t>test</a:t>
            </a:r>
          </a:p>
          <a:p>
            <a:pPr marL="0" indent="0">
              <a:buNone/>
            </a:pPr>
            <a:endParaRPr lang="en-US" dirty="0"/>
          </a:p>
          <a:p>
            <a:pPr marL="0" indent="0" algn="just">
              <a:buNone/>
            </a:pPr>
            <a:r>
              <a:rPr lang="en-US" dirty="0" smtClean="0"/>
              <a:t>Be sure to follow safety procedures when testing ejection charges.  Make sure that the area in front and behind the rocket is clear before arming the system.  Also be aware that e-matches may use such low current that they can be fired by merely arming some model rocket launch controllers.</a:t>
            </a:r>
            <a:endParaRPr lang="en-US" dirty="0" smtClean="0"/>
          </a:p>
        </p:txBody>
      </p:sp>
    </p:spTree>
    <p:extLst>
      <p:ext uri="{BB962C8B-B14F-4D97-AF65-F5344CB8AC3E}">
        <p14:creationId xmlns:p14="http://schemas.microsoft.com/office/powerpoint/2010/main" val="1652704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600200"/>
            <a:ext cx="8229600" cy="5029200"/>
          </a:xfrm>
        </p:spPr>
        <p:txBody>
          <a:bodyPr>
            <a:normAutofit lnSpcReduction="10000"/>
          </a:bodyPr>
          <a:lstStyle/>
          <a:p>
            <a:pPr marL="0" indent="0" algn="just">
              <a:buNone/>
            </a:pPr>
            <a:r>
              <a:rPr lang="en-US" b="1" dirty="0"/>
              <a:t>Ejection charge </a:t>
            </a:r>
            <a:r>
              <a:rPr lang="en-US" b="1" dirty="0" smtClean="0"/>
              <a:t>sizing</a:t>
            </a:r>
            <a:r>
              <a:rPr lang="en-US" dirty="0" smtClean="0"/>
              <a:t> – there are many different ideas on the correct amount of powder for ejection charges.  Make an initial estimate and then test it.   Modify the amount based on the test and repeat until it works successfully.</a:t>
            </a:r>
            <a:endParaRPr lang="en-US" dirty="0"/>
          </a:p>
          <a:p>
            <a:pPr marL="0" indent="0">
              <a:buNone/>
            </a:pPr>
            <a:r>
              <a:rPr lang="en-US" dirty="0" smtClean="0">
                <a:hlinkClick r:id="rId2"/>
              </a:rPr>
              <a:t>Rocketry Online Ejection Charge Sizing Page</a:t>
            </a:r>
            <a:endParaRPr lang="en-US" dirty="0" smtClean="0"/>
          </a:p>
          <a:p>
            <a:pPr marL="0" indent="0">
              <a:buNone/>
            </a:pPr>
            <a:r>
              <a:rPr lang="en-US" dirty="0"/>
              <a:t>(http://www.info-central.org/?</a:t>
            </a:r>
            <a:r>
              <a:rPr lang="en-US" dirty="0" smtClean="0"/>
              <a:t>article=303</a:t>
            </a:r>
            <a:r>
              <a:rPr lang="en-US" dirty="0" smtClean="0"/>
              <a:t>, also includes info on shear pins)</a:t>
            </a:r>
            <a:endParaRPr lang="en-US" dirty="0"/>
          </a:p>
          <a:p>
            <a:pPr marL="0" indent="0">
              <a:buNone/>
            </a:pPr>
            <a:r>
              <a:rPr lang="en-US" dirty="0">
                <a:hlinkClick r:id="rId3"/>
              </a:rPr>
              <a:t>Vern Knowles' Ejection Charge Sizing </a:t>
            </a:r>
            <a:r>
              <a:rPr lang="en-US" dirty="0" smtClean="0">
                <a:hlinkClick r:id="rId3"/>
              </a:rPr>
              <a:t>Page</a:t>
            </a:r>
            <a:endParaRPr lang="en-US" dirty="0" smtClean="0"/>
          </a:p>
          <a:p>
            <a:pPr marL="0" indent="0">
              <a:buNone/>
            </a:pPr>
            <a:r>
              <a:rPr lang="en-US" sz="2800" dirty="0"/>
              <a:t>(http://</a:t>
            </a:r>
            <a:r>
              <a:rPr lang="en-US" sz="2800" dirty="0" smtClean="0"/>
              <a:t>www.vernk.com/EjectionChargeSizing.htm)</a:t>
            </a:r>
            <a:endParaRPr lang="en-US" sz="2800" dirty="0"/>
          </a:p>
        </p:txBody>
      </p:sp>
    </p:spTree>
    <p:extLst>
      <p:ext uri="{BB962C8B-B14F-4D97-AF65-F5344CB8AC3E}">
        <p14:creationId xmlns:p14="http://schemas.microsoft.com/office/powerpoint/2010/main" val="400252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dirty="0" smtClean="0"/>
              <a:t>Using </a:t>
            </a:r>
            <a:r>
              <a:rPr lang="en-US" dirty="0"/>
              <a:t>the ideal gas law </a:t>
            </a:r>
            <a:r>
              <a:rPr lang="en-US" b="1" dirty="0"/>
              <a:t>PV = NRT</a:t>
            </a:r>
            <a:r>
              <a:rPr lang="en-US" dirty="0"/>
              <a:t> and assuming a force of 15 psi you get</a:t>
            </a:r>
          </a:p>
          <a:p>
            <a:pPr marL="0" indent="0" algn="ctr">
              <a:buNone/>
            </a:pPr>
            <a:r>
              <a:rPr lang="en-US" b="1" dirty="0"/>
              <a:t>N = 0.006*D</a:t>
            </a:r>
            <a:r>
              <a:rPr lang="en-US" b="1" baseline="30000" dirty="0"/>
              <a:t>2</a:t>
            </a:r>
            <a:r>
              <a:rPr lang="en-US" b="1" dirty="0"/>
              <a:t>L  (grams)</a:t>
            </a:r>
          </a:p>
          <a:p>
            <a:pPr marL="0" indent="0" algn="just">
              <a:buNone/>
            </a:pPr>
            <a:r>
              <a:rPr lang="en-US" dirty="0"/>
              <a:t>where </a:t>
            </a:r>
            <a:r>
              <a:rPr lang="en-US" b="1" dirty="0"/>
              <a:t>D</a:t>
            </a:r>
            <a:r>
              <a:rPr lang="en-US" dirty="0"/>
              <a:t> is the diameter in inches and </a:t>
            </a:r>
            <a:r>
              <a:rPr lang="en-US" b="1" dirty="0"/>
              <a:t>L</a:t>
            </a:r>
            <a:r>
              <a:rPr lang="en-US" dirty="0"/>
              <a:t> is the length in inches of the compartment in the rocket that is to be pressurized.  </a:t>
            </a:r>
            <a:r>
              <a:rPr lang="en-US" b="1" dirty="0"/>
              <a:t>N</a:t>
            </a:r>
            <a:r>
              <a:rPr lang="en-US" dirty="0"/>
              <a:t> is the size of the ejection charge in grams</a:t>
            </a:r>
            <a:r>
              <a:rPr lang="en-US" dirty="0" smtClean="0"/>
              <a:t>.  For large diameter rockets you may want to use a lower psi, so the formula would be different.</a:t>
            </a:r>
            <a:endParaRPr lang="en-US" dirty="0"/>
          </a:p>
          <a:p>
            <a:pPr marL="0" indent="0" algn="just">
              <a:buNone/>
            </a:pPr>
            <a:endParaRPr lang="en-US" dirty="0"/>
          </a:p>
        </p:txBody>
      </p:sp>
    </p:spTree>
    <p:extLst>
      <p:ext uri="{BB962C8B-B14F-4D97-AF65-F5344CB8AC3E}">
        <p14:creationId xmlns:p14="http://schemas.microsoft.com/office/powerpoint/2010/main" val="4002529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Test flights, with and without electronic deployment</a:t>
            </a:r>
          </a:p>
          <a:p>
            <a:r>
              <a:rPr lang="en-US" dirty="0"/>
              <a:t>Using data from flights on smaller motors to improve simulation of the final contest flight</a:t>
            </a:r>
          </a:p>
          <a:p>
            <a:endParaRPr lang="en-US" dirty="0"/>
          </a:p>
        </p:txBody>
      </p:sp>
    </p:spTree>
    <p:extLst>
      <p:ext uri="{BB962C8B-B14F-4D97-AF65-F5344CB8AC3E}">
        <p14:creationId xmlns:p14="http://schemas.microsoft.com/office/powerpoint/2010/main" val="2320265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a:t>
            </a:r>
            <a:r>
              <a:rPr lang="en-US" dirty="0" smtClean="0"/>
              <a:t>Rocket </a:t>
            </a:r>
            <a:r>
              <a:rPr lang="en-US" dirty="0"/>
              <a:t>P</a:t>
            </a:r>
            <a:r>
              <a:rPr lang="en-US" dirty="0" smtClean="0"/>
              <a:t>rep </a:t>
            </a:r>
            <a:r>
              <a:rPr lang="en-US" dirty="0"/>
              <a:t>and </a:t>
            </a:r>
            <a:r>
              <a:rPr lang="en-US" dirty="0" smtClean="0"/>
              <a:t>Flight</a:t>
            </a:r>
            <a:endParaRPr lang="en-US" dirty="0"/>
          </a:p>
        </p:txBody>
      </p:sp>
      <p:sp>
        <p:nvSpPr>
          <p:cNvPr id="3" name="Content Placeholder 2"/>
          <p:cNvSpPr>
            <a:spLocks noGrp="1"/>
          </p:cNvSpPr>
          <p:nvPr>
            <p:ph idx="1"/>
          </p:nvPr>
        </p:nvSpPr>
        <p:spPr/>
        <p:txBody>
          <a:bodyPr>
            <a:normAutofit/>
          </a:bodyPr>
          <a:lstStyle/>
          <a:p>
            <a:pPr algn="just"/>
            <a:r>
              <a:rPr lang="en-US" dirty="0" smtClean="0">
                <a:solidFill>
                  <a:srgbClr val="FF0000"/>
                </a:solidFill>
              </a:rPr>
              <a:t>Show video of Chris flying his rocket?</a:t>
            </a:r>
          </a:p>
          <a:p>
            <a:pPr algn="just"/>
            <a:r>
              <a:rPr lang="en-US" dirty="0" smtClean="0"/>
              <a:t>Vent parachute compartments to avoid pressure separation</a:t>
            </a:r>
          </a:p>
          <a:p>
            <a:pPr algn="just"/>
            <a:r>
              <a:rPr lang="en-US" dirty="0" smtClean="0"/>
              <a:t>Make sure of snug fit of couplers and nosecones to avoid drag separation, or use shear pins</a:t>
            </a:r>
          </a:p>
          <a:p>
            <a:r>
              <a:rPr lang="en-US" dirty="0" smtClean="0"/>
              <a:t>Igniters</a:t>
            </a:r>
          </a:p>
        </p:txBody>
      </p:sp>
    </p:spTree>
    <p:extLst>
      <p:ext uri="{BB962C8B-B14F-4D97-AF65-F5344CB8AC3E}">
        <p14:creationId xmlns:p14="http://schemas.microsoft.com/office/powerpoint/2010/main" val="3173038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a:t>
            </a:r>
            <a:r>
              <a:rPr lang="en-US" dirty="0" smtClean="0"/>
              <a:t>Rocket </a:t>
            </a:r>
            <a:r>
              <a:rPr lang="en-US" dirty="0"/>
              <a:t>P</a:t>
            </a:r>
            <a:r>
              <a:rPr lang="en-US" dirty="0" smtClean="0"/>
              <a:t>rep </a:t>
            </a:r>
            <a:r>
              <a:rPr lang="en-US" dirty="0"/>
              <a:t>and </a:t>
            </a:r>
            <a:r>
              <a:rPr lang="en-US" dirty="0" smtClean="0"/>
              <a:t>Flight</a:t>
            </a:r>
            <a:endParaRPr lang="en-US" dirty="0"/>
          </a:p>
        </p:txBody>
      </p:sp>
      <p:sp>
        <p:nvSpPr>
          <p:cNvPr id="3" name="Content Placeholder 2"/>
          <p:cNvSpPr>
            <a:spLocks noGrp="1"/>
          </p:cNvSpPr>
          <p:nvPr>
            <p:ph idx="1"/>
          </p:nvPr>
        </p:nvSpPr>
        <p:spPr/>
        <p:txBody>
          <a:bodyPr>
            <a:normAutofit/>
          </a:bodyPr>
          <a:lstStyle/>
          <a:p>
            <a:r>
              <a:rPr lang="en-US" dirty="0" smtClean="0"/>
              <a:t>Pad </a:t>
            </a:r>
            <a:r>
              <a:rPr lang="en-US" dirty="0" smtClean="0"/>
              <a:t>safety</a:t>
            </a:r>
          </a:p>
          <a:p>
            <a:pPr lvl="1" algn="just">
              <a:buFont typeface="Courier New" pitchFamily="49" charset="0"/>
              <a:buChar char="o"/>
            </a:pPr>
            <a:r>
              <a:rPr lang="en-US" dirty="0" smtClean="0"/>
              <a:t>The deployment syste</a:t>
            </a:r>
            <a:r>
              <a:rPr lang="en-US" dirty="0" smtClean="0"/>
              <a:t>m should not be turned on until the rocket is loaded on the pad.</a:t>
            </a:r>
          </a:p>
          <a:p>
            <a:pPr lvl="1" algn="just">
              <a:buFont typeface="Courier New" pitchFamily="49" charset="0"/>
              <a:buChar char="o"/>
            </a:pPr>
            <a:r>
              <a:rPr lang="en-US" dirty="0" smtClean="0"/>
              <a:t>Turn on the deployment system, altimeter, etc., from outside the rocket.  The rocket should be completely ready to fly before the electronics are powered on.</a:t>
            </a:r>
          </a:p>
          <a:p>
            <a:pPr lvl="1" algn="just">
              <a:buFont typeface="Courier New" pitchFamily="49" charset="0"/>
              <a:buChar char="o"/>
            </a:pPr>
            <a:r>
              <a:rPr lang="en-US" dirty="0"/>
              <a:t>Turn on the deployment system, and check that it is working, before inserting the igniter.</a:t>
            </a:r>
          </a:p>
          <a:p>
            <a:pPr lvl="1" algn="just">
              <a:buFont typeface="Courier New" pitchFamily="49" charset="0"/>
              <a:buChar char="o"/>
            </a:pPr>
            <a:endParaRPr lang="en-US" dirty="0" smtClean="0"/>
          </a:p>
        </p:txBody>
      </p:sp>
    </p:spTree>
    <p:extLst>
      <p:ext uri="{BB962C8B-B14F-4D97-AF65-F5344CB8AC3E}">
        <p14:creationId xmlns:p14="http://schemas.microsoft.com/office/powerpoint/2010/main" val="317303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457</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Midwest Regional Rocket Launch Competition High Power Rocket Prep and Launch</vt:lpstr>
      <vt:lpstr>Altimeter Usage &amp; Electronic Deployment</vt:lpstr>
      <vt:lpstr>Altimeter Usage &amp; Electronic Deployment</vt:lpstr>
      <vt:lpstr>Testing</vt:lpstr>
      <vt:lpstr>Testing</vt:lpstr>
      <vt:lpstr>Testing</vt:lpstr>
      <vt:lpstr>Testing</vt:lpstr>
      <vt:lpstr>Basics of Rocket Prep and Flight</vt:lpstr>
      <vt:lpstr>Basics of Rocket Prep and Flight</vt:lpstr>
      <vt:lpstr>Basics of Rocket Prep and Flight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Midwest Regional Rocket Launch Competition High Power Rocket Prep and Launch</dc:title>
  <dc:creator/>
  <cp:lastModifiedBy>Jonathan Sivier</cp:lastModifiedBy>
  <cp:revision>9</cp:revision>
  <dcterms:created xsi:type="dcterms:W3CDTF">2006-08-16T00:00:00Z</dcterms:created>
  <dcterms:modified xsi:type="dcterms:W3CDTF">2013-03-28T17:09:49Z</dcterms:modified>
</cp:coreProperties>
</file>